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0" autoAdjust="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148405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896795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307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605652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7438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593084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709062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79519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74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042987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671304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92386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429385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137440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923375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91050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939384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099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644978"/>
            <a:ext cx="6686549" cy="1697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의료빅데이터를 이용한</a:t>
            </a:r>
            <a:endParaRPr sz="3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당뇨병환자 처방 가이드 시스템</a:t>
            </a:r>
            <a:endParaRPr sz="36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941909" y="3205664"/>
            <a:ext cx="6686549" cy="844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tx1"/>
                </a:solidFill>
              </a:rPr>
              <a:t>강현태</a:t>
            </a:r>
            <a:r>
              <a:rPr lang="ko" dirty="0">
                <a:solidFill>
                  <a:schemeClr val="tx1"/>
                </a:solidFill>
              </a:rPr>
              <a:t>, 오영택</a:t>
            </a:r>
            <a:endParaRPr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chemeClr val="tx1"/>
                </a:solidFill>
              </a:rPr>
              <a:t>허의남 </a:t>
            </a:r>
            <a:r>
              <a:rPr lang="ko" dirty="0">
                <a:solidFill>
                  <a:schemeClr val="tx1"/>
                </a:solidFill>
              </a:rPr>
              <a:t>교수님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선정배경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132" y="2093059"/>
            <a:ext cx="2728625" cy="20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22157" y="8912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최근 빅데이터를 이용한 연구가 활발히 진행되고 있다.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하지만 의료 빅데이터를 분석하여 사용하게된 것은 최근의 일이다.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당뇨병의 경우, 증상이 발현하고 </a:t>
            </a:r>
            <a:r>
              <a:rPr lang="ko" sz="1600" b="1" dirty="0">
                <a:solidFill>
                  <a:schemeClr val="tx1"/>
                </a:solidFill>
              </a:rPr>
              <a:t>빠른 대처</a:t>
            </a:r>
            <a:r>
              <a:rPr lang="ko" sz="1600" dirty="0">
                <a:solidFill>
                  <a:schemeClr val="tx1"/>
                </a:solidFill>
              </a:rPr>
              <a:t>가 중요한 질환이며, 완치보다는 관리가 중요하다.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빠른 대처가 이루어지지 않을 경우, 저혈당 쇼크로 인한 사망까지 이를수 있다.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당뇨병환자는 해가 지날수록 늘어나고 있는 추세이다.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하지만 당뇨병 대처에 대한 시스템이 부재하며 의료빅데이터를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활용하는 시스템도 없다.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따라서, 이번 프로젝트에서는 축적된 의료빅데이터를 이용해,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당뇨병환자의 상태(검사결과)에 대한  검사를 가이딩하는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dirty="0">
                <a:solidFill>
                  <a:schemeClr val="tx1"/>
                </a:solidFill>
              </a:rPr>
              <a:t>시스템을 주제로 선정했다.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010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데이터셋은 경희의료원의 의료DB를 사용하였다.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tx1"/>
                </a:solidFill>
              </a:rPr>
              <a:t>이 데이터셋에서 ‘</a:t>
            </a:r>
            <a:r>
              <a:rPr lang="ko" sz="1600" b="1" dirty="0">
                <a:solidFill>
                  <a:schemeClr val="tx1"/>
                </a:solidFill>
              </a:rPr>
              <a:t>검사결과에 따른 처방</a:t>
            </a:r>
            <a:r>
              <a:rPr lang="ko" sz="1600" dirty="0">
                <a:solidFill>
                  <a:schemeClr val="tx1"/>
                </a:solidFill>
              </a:rPr>
              <a:t>’을 추출하기 위해서 다음과 같은 방식을 이용하였다.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600" dirty="0">
                <a:solidFill>
                  <a:schemeClr val="tx1"/>
                </a:solidFill>
              </a:rPr>
              <a:t>병명정보를 이용하여 외래,입원환자 중 ‘당뇨’키워드를 가진 환자를 리스팅합니다.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600" dirty="0">
                <a:solidFill>
                  <a:schemeClr val="tx1"/>
                </a:solidFill>
              </a:rPr>
              <a:t>리스팅한 환자들 각각의 외래, 입원진료정보를 통합하여 시간순으로 정렬합니다.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600" dirty="0">
                <a:solidFill>
                  <a:schemeClr val="tx1"/>
                </a:solidFill>
              </a:rPr>
              <a:t>해당 환자의 검사정보를 시간순으로 정렬합니다.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600" dirty="0">
                <a:solidFill>
                  <a:schemeClr val="tx1"/>
                </a:solidFill>
              </a:rPr>
              <a:t>검사결과가 나온후 처방을 하나의 pair로 데이터를 추출해 리스팅합니다.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3" y="3043920"/>
            <a:ext cx="3202450" cy="14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87" y="3121520"/>
            <a:ext cx="3877475" cy="13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Decision Tree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Decision Tree(의사결정나무)는 데이터의 패턴을 분석하여 예측 가능한 의사 결정 규칙을 도출하고 그 결과를 트리 구조로 도식화한 의사 결정 지원 도구의 일종이다.</a:t>
            </a:r>
            <a:endParaRPr/>
          </a:p>
        </p:txBody>
      </p:sp>
      <p:pic>
        <p:nvPicPr>
          <p:cNvPr id="1026" name="Picture 2" descr="ìì¬ ê²°ì  í¸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5" y="1771222"/>
            <a:ext cx="4043688" cy="23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ì¬ ê²°ì  í¸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4" y="1771222"/>
            <a:ext cx="4386437" cy="23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Preprocessing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48500" cy="18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전처리는 데이터 마이닝 과정에서 데이터를 정제하는 과정을 말한다.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결측값처리: 데이터를 학습시키기 위해서 빈 값이나, 단위를 일괄적으로 통일하는 과정을 거쳤다.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정상범주 처리: 검사결과에 대한 정상값을 알기 위해서 범위의 중앙값을 이용하여 검사하지 않은 수치값을 채우는데 사용하였다.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100" y="374425"/>
            <a:ext cx="1248860" cy="40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r="18982"/>
          <a:stretch/>
        </p:blipFill>
        <p:spPr>
          <a:xfrm>
            <a:off x="311700" y="2743275"/>
            <a:ext cx="6172127" cy="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330625" y="4460975"/>
            <a:ext cx="16518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 smtClean="0"/>
              <a:t>   </a:t>
            </a:r>
            <a:r>
              <a:rPr lang="ko" sz="1200" dirty="0" smtClean="0"/>
              <a:t>&lt;</a:t>
            </a:r>
            <a:r>
              <a:rPr lang="ko" sz="1200" dirty="0"/>
              <a:t>전처리된 정상값&gt;</a:t>
            </a:r>
            <a:endParaRPr dirty="0"/>
          </a:p>
        </p:txBody>
      </p:sp>
      <p:sp>
        <p:nvSpPr>
          <p:cNvPr id="87" name="Shape 87"/>
          <p:cNvSpPr txBox="1"/>
          <p:nvPr/>
        </p:nvSpPr>
        <p:spPr>
          <a:xfrm>
            <a:off x="311700" y="3625125"/>
            <a:ext cx="6172127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&lt;빈 칸이 정상값으로 채워진 데이터셋&gt;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시행착오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기존의 목표 시스템 : 세부 검사를 포함한 처방 추천 시스템</a:t>
            </a:r>
            <a:endParaRPr sz="160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결과 : 검사 종류를 추천하는 시스템</a:t>
            </a:r>
            <a:endParaRPr sz="16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검사결과,처방 데이터를 이용하여 어떤 처방을 해야할지를 추천해주는 의사결정트리를 만들었다. 하지만, 전처리와 모델의 정확도를 올리는데 문제가 있었다. 따라서 어떤 </a:t>
            </a:r>
            <a:r>
              <a:rPr lang="ko" sz="1600" b="1" dirty="0"/>
              <a:t>검사의 종류를 추천해주는 시스템</a:t>
            </a:r>
            <a:r>
              <a:rPr lang="ko" sz="1600" dirty="0"/>
              <a:t>으로 변경하게 되었다.</a:t>
            </a:r>
            <a:endParaRPr sz="16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결측값에 대한 이해를 하기 어려웠다. 빈 값이라면 어느 값으로 채워야 할지(-infinity, 0, +infinity, 평균, 중앙값). 따라서 검사 결과가 비었다면, </a:t>
            </a:r>
            <a:r>
              <a:rPr lang="ko" sz="1600" b="1" dirty="0"/>
              <a:t>정상 범위의 중앙값</a:t>
            </a:r>
            <a:r>
              <a:rPr lang="ko" sz="1600" dirty="0"/>
              <a:t>을 이용하기로 하였다.</a:t>
            </a:r>
            <a:endParaRPr sz="16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같은 검사이더라도 다른 단위로 작성된 검사결과에 대한 값들이 너무 많았고, 사용된 단위들이 종류가 너무 다양했다. 따라서 </a:t>
            </a:r>
            <a:r>
              <a:rPr lang="ko" sz="1600" b="1" dirty="0"/>
              <a:t>같은 검사를 단위별로 다른 검사로 취급하고 데이터를 처리</a:t>
            </a:r>
            <a:r>
              <a:rPr lang="ko" sz="1600" dirty="0"/>
              <a:t>했다.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4314589"/>
            <a:ext cx="8520600" cy="828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371" y="1152475"/>
            <a:ext cx="4136929" cy="3052875"/>
          </a:xfrm>
          <a:prstGeom prst="rect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  <a:effectLst>
            <a:outerShdw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253042" cy="3052875"/>
          </a:xfrm>
          <a:prstGeom prst="rect">
            <a:avLst/>
          </a:prstGeom>
          <a:noFill/>
          <a:ln w="12700" cap="flat" cmpd="sng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Shape 99"/>
          <p:cNvSpPr txBox="1">
            <a:spLocks/>
          </p:cNvSpPr>
          <p:nvPr/>
        </p:nvSpPr>
        <p:spPr>
          <a:xfrm>
            <a:off x="4695371" y="4205350"/>
            <a:ext cx="4136930" cy="37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모델 평가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Shape 99"/>
          <p:cNvSpPr txBox="1">
            <a:spLocks/>
          </p:cNvSpPr>
          <p:nvPr/>
        </p:nvSpPr>
        <p:spPr>
          <a:xfrm>
            <a:off x="94343" y="4256150"/>
            <a:ext cx="4470399" cy="37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생성된 결정 트리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웹 서비스 시스템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4044661" cy="3056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07" y="1152476"/>
            <a:ext cx="4114950" cy="30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기대효과 및 한계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tx1"/>
                </a:solidFill>
              </a:rPr>
              <a:t>이번 프로젝트에서는 ‘당뇨병’에 한정하였으나 범위를 확장하면 범용적인 처방추천시스템으로 발전시킬 수 있을 것으로 기대된다.</a:t>
            </a:r>
            <a:endParaRPr sz="1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tx1"/>
                </a:solidFill>
              </a:rPr>
              <a:t>그러나 다음과 같은 한계가 있어 정확한 모델을 만들기 어려웠다.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400" dirty="0">
                <a:solidFill>
                  <a:schemeClr val="tx1"/>
                </a:solidFill>
              </a:rPr>
              <a:t>처방 후 환자의 건강상태 변화를 알 수 없다</a:t>
            </a:r>
            <a:r>
              <a:rPr lang="ko" sz="1400" dirty="0" smtClean="0">
                <a:solidFill>
                  <a:schemeClr val="tx1"/>
                </a:solidFill>
              </a:rPr>
              <a:t>.</a:t>
            </a:r>
            <a:endParaRPr lang="en-US" altLang="ko" sz="14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endParaRPr sz="14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400" dirty="0">
                <a:solidFill>
                  <a:schemeClr val="tx1"/>
                </a:solidFill>
              </a:rPr>
              <a:t>의료지식이 없어 검사수치의 정상범위를 정하기 어렵다</a:t>
            </a:r>
            <a:r>
              <a:rPr lang="ko" sz="1400" dirty="0" smtClean="0">
                <a:solidFill>
                  <a:schemeClr val="tx1"/>
                </a:solidFill>
              </a:rPr>
              <a:t>.</a:t>
            </a:r>
            <a:endParaRPr lang="en-US" altLang="ko" sz="1400" dirty="0" smtClean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400" dirty="0">
              <a:solidFill>
                <a:schemeClr val="tx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400" dirty="0">
                <a:solidFill>
                  <a:schemeClr val="tx1"/>
                </a:solidFill>
              </a:rPr>
              <a:t>의료지식이 없어 데이터 검증이 어렵다.</a:t>
            </a:r>
            <a:endParaRPr sz="1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22</TotalTime>
  <Words>414</Words>
  <Application>Microsoft Office PowerPoint</Application>
  <PresentationFormat>화면 슬라이드 쇼(16:9)</PresentationFormat>
  <Paragraphs>55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의료빅데이터를 이용한 당뇨병환자 처방 가이드 시스템</vt:lpstr>
      <vt:lpstr>선정배경</vt:lpstr>
      <vt:lpstr>Dataset</vt:lpstr>
      <vt:lpstr>Decision Tree</vt:lpstr>
      <vt:lpstr>Preprocessing</vt:lpstr>
      <vt:lpstr>시행착오</vt:lpstr>
      <vt:lpstr>Result</vt:lpstr>
      <vt:lpstr>웹 서비스 시스템</vt:lpstr>
      <vt:lpstr>기대효과 및 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의료빅데이터를 이용한 당뇨병환자 처방 가이드 시스템</dc:title>
  <cp:lastModifiedBy>OH YOUNG TAK</cp:lastModifiedBy>
  <cp:revision>8</cp:revision>
  <dcterms:modified xsi:type="dcterms:W3CDTF">2018-06-10T17:25:09Z</dcterms:modified>
</cp:coreProperties>
</file>