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1B75-4A76-46B0-A103-EA3544BCD2C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A855A-C6EC-4E23-80B3-ADDFBD6C1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98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A855A-C6EC-4E23-80B3-ADDFBD6C19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2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69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95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8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5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50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71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7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5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5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8181-DD65-47CC-83BE-3F66655439B5}" type="datetimeFigureOut">
              <a:rPr kumimoji="1" lang="ja-JP" altLang="en-US" smtClean="0"/>
              <a:t>2012/11/8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61C5-9DB9-4716-B453-F4AA1D59B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4337233" y="572695"/>
            <a:ext cx="2687896" cy="5074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436096" y="640826"/>
            <a:ext cx="1512168" cy="795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8" name="フリーフォーム 587"/>
          <p:cNvSpPr/>
          <p:nvPr/>
        </p:nvSpPr>
        <p:spPr>
          <a:xfrm>
            <a:off x="1050475" y="4381500"/>
            <a:ext cx="1484314" cy="2095701"/>
          </a:xfrm>
          <a:custGeom>
            <a:avLst/>
            <a:gdLst>
              <a:gd name="connsiteX0" fmla="*/ 1304925 w 1304925"/>
              <a:gd name="connsiteY0" fmla="*/ 904875 h 2371725"/>
              <a:gd name="connsiteX1" fmla="*/ 504825 w 1304925"/>
              <a:gd name="connsiteY1" fmla="*/ 904875 h 2371725"/>
              <a:gd name="connsiteX2" fmla="*/ 504825 w 1304925"/>
              <a:gd name="connsiteY2" fmla="*/ 0 h 2371725"/>
              <a:gd name="connsiteX3" fmla="*/ 0 w 1304925"/>
              <a:gd name="connsiteY3" fmla="*/ 0 h 2371725"/>
              <a:gd name="connsiteX4" fmla="*/ 0 w 1304925"/>
              <a:gd name="connsiteY4" fmla="*/ 2371725 h 2371725"/>
              <a:gd name="connsiteX5" fmla="*/ 1295400 w 1304925"/>
              <a:gd name="connsiteY5" fmla="*/ 2371725 h 2371725"/>
              <a:gd name="connsiteX6" fmla="*/ 1295400 w 1304925"/>
              <a:gd name="connsiteY6" fmla="*/ 904875 h 2371725"/>
              <a:gd name="connsiteX7" fmla="*/ 1152525 w 1304925"/>
              <a:gd name="connsiteY7" fmla="*/ 90487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4925" h="2371725">
                <a:moveTo>
                  <a:pt x="1304925" y="904875"/>
                </a:moveTo>
                <a:lnTo>
                  <a:pt x="504825" y="904875"/>
                </a:lnTo>
                <a:lnTo>
                  <a:pt x="504825" y="0"/>
                </a:lnTo>
                <a:lnTo>
                  <a:pt x="0" y="0"/>
                </a:lnTo>
                <a:lnTo>
                  <a:pt x="0" y="2371725"/>
                </a:lnTo>
                <a:lnTo>
                  <a:pt x="1295400" y="2371725"/>
                </a:lnTo>
                <a:lnTo>
                  <a:pt x="1295400" y="904875"/>
                </a:lnTo>
                <a:lnTo>
                  <a:pt x="1152525" y="904875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9" name="正方形/長方形 588"/>
          <p:cNvSpPr/>
          <p:nvPr/>
        </p:nvSpPr>
        <p:spPr>
          <a:xfrm>
            <a:off x="1126998" y="4592505"/>
            <a:ext cx="426272" cy="766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2" name="フリーフォーム 581"/>
          <p:cNvSpPr/>
          <p:nvPr/>
        </p:nvSpPr>
        <p:spPr>
          <a:xfrm>
            <a:off x="2047752" y="572694"/>
            <a:ext cx="2298141" cy="3094431"/>
          </a:xfrm>
          <a:custGeom>
            <a:avLst/>
            <a:gdLst>
              <a:gd name="connsiteX0" fmla="*/ 2143125 w 2152650"/>
              <a:gd name="connsiteY0" fmla="*/ 2333625 h 2857500"/>
              <a:gd name="connsiteX1" fmla="*/ 904875 w 2152650"/>
              <a:gd name="connsiteY1" fmla="*/ 2333625 h 2857500"/>
              <a:gd name="connsiteX2" fmla="*/ 904875 w 2152650"/>
              <a:gd name="connsiteY2" fmla="*/ 0 h 2857500"/>
              <a:gd name="connsiteX3" fmla="*/ 0 w 2152650"/>
              <a:gd name="connsiteY3" fmla="*/ 0 h 2857500"/>
              <a:gd name="connsiteX4" fmla="*/ 0 w 2152650"/>
              <a:gd name="connsiteY4" fmla="*/ 2857500 h 2857500"/>
              <a:gd name="connsiteX5" fmla="*/ 2152650 w 2152650"/>
              <a:gd name="connsiteY5" fmla="*/ 2857500 h 2857500"/>
              <a:gd name="connsiteX6" fmla="*/ 2143125 w 2152650"/>
              <a:gd name="connsiteY6" fmla="*/ 2333625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857500">
                <a:moveTo>
                  <a:pt x="2143125" y="2333625"/>
                </a:moveTo>
                <a:lnTo>
                  <a:pt x="904875" y="2333625"/>
                </a:lnTo>
                <a:lnTo>
                  <a:pt x="904875" y="0"/>
                </a:lnTo>
                <a:lnTo>
                  <a:pt x="0" y="0"/>
                </a:lnTo>
                <a:lnTo>
                  <a:pt x="0" y="2857500"/>
                </a:lnTo>
                <a:lnTo>
                  <a:pt x="2152650" y="2857500"/>
                </a:lnTo>
                <a:lnTo>
                  <a:pt x="2143125" y="23336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3" name="正方形/長方形 582"/>
          <p:cNvSpPr/>
          <p:nvPr/>
        </p:nvSpPr>
        <p:spPr>
          <a:xfrm>
            <a:off x="2236338" y="878968"/>
            <a:ext cx="700012" cy="1645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4" name="正方形/長方形 343"/>
          <p:cNvSpPr/>
          <p:nvPr/>
        </p:nvSpPr>
        <p:spPr>
          <a:xfrm>
            <a:off x="2934085" y="3928299"/>
            <a:ext cx="106195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3154513" y="2466155"/>
            <a:ext cx="985439" cy="247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9" name="正方形/長方形 428"/>
          <p:cNvSpPr/>
          <p:nvPr/>
        </p:nvSpPr>
        <p:spPr>
          <a:xfrm>
            <a:off x="3154513" y="2766842"/>
            <a:ext cx="985439" cy="243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596335" y="572694"/>
            <a:ext cx="1483593" cy="5904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7668345" y="640825"/>
            <a:ext cx="1371388" cy="973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8929" y="298748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309764" y="29786"/>
            <a:ext cx="26331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600" dirty="0" smtClean="0"/>
              <a:t>TIPAS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and GAIA linkage diagram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2408822" y="4378653"/>
            <a:ext cx="1720763" cy="2098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34086" y="4326637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CIP EBS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96136" y="384651"/>
            <a:ext cx="615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LTI EBS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30226" y="37512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GAIA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442734" y="595440"/>
            <a:ext cx="697218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02465" y="649300"/>
            <a:ext cx="34945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HRMS</a:t>
            </a:r>
            <a:endParaRPr kumimoji="1" lang="ja-JP" altLang="en-US" sz="11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779912" y="428678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851920" y="429928"/>
            <a:ext cx="2067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/>
              <a:t>Bank</a:t>
            </a:r>
            <a:endParaRPr kumimoji="1" lang="ja-JP" altLang="en-US" sz="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174123" y="733938"/>
            <a:ext cx="1340780" cy="0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3154513" y="1010260"/>
            <a:ext cx="985439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86441" y="1064120"/>
            <a:ext cx="31258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IA LTI</a:t>
            </a:r>
            <a:endParaRPr kumimoji="1" lang="ja-JP" altLang="en-US" sz="11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174123" y="1072558"/>
            <a:ext cx="1340780" cy="0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 : 磁気ディスク 29"/>
          <p:cNvSpPr/>
          <p:nvPr/>
        </p:nvSpPr>
        <p:spPr>
          <a:xfrm>
            <a:off x="5580112" y="733938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88281" y="794330"/>
            <a:ext cx="68127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 PHP book</a:t>
            </a:r>
            <a:endParaRPr kumimoji="1" lang="ja-JP" altLang="en-US" sz="1100" dirty="0"/>
          </a:p>
        </p:txBody>
      </p:sp>
      <p:sp>
        <p:nvSpPr>
          <p:cNvPr id="33" name="フローチャート : 磁気ディスク 32"/>
          <p:cNvSpPr/>
          <p:nvPr/>
        </p:nvSpPr>
        <p:spPr>
          <a:xfrm>
            <a:off x="5852788" y="1125385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68144" y="1185777"/>
            <a:ext cx="68929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IF </a:t>
            </a:r>
            <a:r>
              <a:rPr kumimoji="1" lang="en-US" altLang="ja-JP" sz="1100" dirty="0" smtClean="0"/>
              <a:t>USD book</a:t>
            </a:r>
            <a:endParaRPr kumimoji="1" lang="ja-JP" altLang="en-US" sz="11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32240" y="607445"/>
            <a:ext cx="14908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GL</a:t>
            </a:r>
            <a:endParaRPr kumimoji="1" lang="ja-JP" altLang="en-US" sz="110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174123" y="1257437"/>
            <a:ext cx="1189965" cy="0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211960" y="1104036"/>
            <a:ext cx="10467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Comparison </a:t>
            </a:r>
            <a:r>
              <a:rPr lang="en-US" altLang="ja-JP" sz="1100" dirty="0" smtClean="0"/>
              <a:t>(TOV)</a:t>
            </a:r>
          </a:p>
          <a:p>
            <a:r>
              <a:rPr kumimoji="1" lang="en-US" altLang="ja-JP" sz="1100" dirty="0"/>
              <a:t> </a:t>
            </a:r>
            <a:r>
              <a:rPr kumimoji="1" lang="en-US" altLang="ja-JP" sz="1100" dirty="0" smtClean="0"/>
              <a:t>  only for PHP</a:t>
            </a:r>
            <a:endParaRPr kumimoji="1" lang="ja-JP" altLang="en-US" sz="1100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855213" y="6738446"/>
            <a:ext cx="269217" cy="0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143480" y="6663591"/>
            <a:ext cx="48410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900" dirty="0" smtClean="0"/>
              <a:t>Both book</a:t>
            </a:r>
            <a:endParaRPr kumimoji="1" lang="ja-JP" altLang="en-US" sz="9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931141" y="6753727"/>
            <a:ext cx="216000" cy="0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173505" y="6663591"/>
            <a:ext cx="44082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900" dirty="0" smtClean="0"/>
              <a:t>one book</a:t>
            </a:r>
            <a:endParaRPr kumimoji="1" lang="ja-JP" altLang="en-US" sz="9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852788" y="1652814"/>
            <a:ext cx="1095476" cy="795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732240" y="1641639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PO</a:t>
            </a:r>
            <a:endParaRPr kumimoji="1" lang="ja-JP" altLang="en-US" sz="1100" dirty="0"/>
          </a:p>
        </p:txBody>
      </p:sp>
      <p:sp>
        <p:nvSpPr>
          <p:cNvPr id="48" name="フローチャート : 磁気ディスク 47"/>
          <p:cNvSpPr/>
          <p:nvPr/>
        </p:nvSpPr>
        <p:spPr>
          <a:xfrm>
            <a:off x="5945566" y="2096478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056703" y="2156870"/>
            <a:ext cx="5049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RCV USD</a:t>
            </a:r>
            <a:endParaRPr kumimoji="1" lang="ja-JP" altLang="en-US" sz="1100" dirty="0"/>
          </a:p>
        </p:txBody>
      </p:sp>
      <p:sp>
        <p:nvSpPr>
          <p:cNvPr id="54" name="フローチャート : 磁気ディスク 53"/>
          <p:cNvSpPr/>
          <p:nvPr/>
        </p:nvSpPr>
        <p:spPr>
          <a:xfrm>
            <a:off x="6222257" y="1796830"/>
            <a:ext cx="678784" cy="21602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33394" y="1857222"/>
            <a:ext cx="4969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RCV PHP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 flipV="1">
            <a:off x="6104041" y="1355054"/>
            <a:ext cx="0" cy="749191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5610113" y="1829728"/>
            <a:ext cx="5850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ERV (USD)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 rot="16200000">
            <a:off x="5899610" y="1718520"/>
            <a:ext cx="5450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Receiving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496327" y="2633229"/>
            <a:ext cx="2451937" cy="7597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32240" y="2568727"/>
            <a:ext cx="1538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AP</a:t>
            </a:r>
            <a:endParaRPr kumimoji="1" lang="ja-JP" altLang="en-US" sz="1100" dirty="0"/>
          </a:p>
        </p:txBody>
      </p:sp>
      <p:sp>
        <p:nvSpPr>
          <p:cNvPr id="63" name="正方形/長方形 62"/>
          <p:cNvSpPr/>
          <p:nvPr/>
        </p:nvSpPr>
        <p:spPr>
          <a:xfrm>
            <a:off x="851221" y="923209"/>
            <a:ext cx="985439" cy="223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35859" y="949962"/>
            <a:ext cx="2228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RFA</a:t>
            </a:r>
            <a:endParaRPr kumimoji="1"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851221" y="680077"/>
            <a:ext cx="985439" cy="1988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851221" y="428678"/>
            <a:ext cx="985439" cy="2146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51221" y="1455840"/>
            <a:ext cx="985439" cy="240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851221" y="1185778"/>
            <a:ext cx="985439" cy="226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35859" y="439453"/>
            <a:ext cx="261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RMS</a:t>
            </a:r>
            <a:endParaRPr kumimoji="1" lang="ja-JP" altLang="en-US" sz="11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5859" y="707185"/>
            <a:ext cx="36548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GNS-R</a:t>
            </a:r>
            <a:endParaRPr kumimoji="1" lang="ja-JP" altLang="en-US" sz="11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35859" y="1214014"/>
            <a:ext cx="43441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Packing</a:t>
            </a:r>
            <a:endParaRPr kumimoji="1" lang="ja-JP" altLang="en-US" sz="1100" dirty="0"/>
          </a:p>
        </p:txBody>
      </p:sp>
      <p:cxnSp>
        <p:nvCxnSpPr>
          <p:cNvPr id="73" name="カギ線コネクタ 72"/>
          <p:cNvCxnSpPr>
            <a:stCxn id="66" idx="3"/>
            <a:endCxn id="27" idx="1"/>
          </p:cNvCxnSpPr>
          <p:nvPr/>
        </p:nvCxnSpPr>
        <p:spPr>
          <a:xfrm>
            <a:off x="1836660" y="536025"/>
            <a:ext cx="1317853" cy="6127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65" idx="3"/>
            <a:endCxn id="27" idx="1"/>
          </p:cNvCxnSpPr>
          <p:nvPr/>
        </p:nvCxnSpPr>
        <p:spPr>
          <a:xfrm>
            <a:off x="1836660" y="779523"/>
            <a:ext cx="1317853" cy="369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63" idx="3"/>
            <a:endCxn id="27" idx="1"/>
          </p:cNvCxnSpPr>
          <p:nvPr/>
        </p:nvCxnSpPr>
        <p:spPr>
          <a:xfrm>
            <a:off x="1836660" y="1034778"/>
            <a:ext cx="1317853" cy="113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68" idx="3"/>
            <a:endCxn id="27" idx="1"/>
          </p:cNvCxnSpPr>
          <p:nvPr/>
        </p:nvCxnSpPr>
        <p:spPr>
          <a:xfrm flipV="1">
            <a:off x="1836660" y="1148760"/>
            <a:ext cx="1317853" cy="1501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67" idx="3"/>
            <a:endCxn id="27" idx="1"/>
          </p:cNvCxnSpPr>
          <p:nvPr/>
        </p:nvCxnSpPr>
        <p:spPr>
          <a:xfrm flipV="1">
            <a:off x="1836660" y="1148760"/>
            <a:ext cx="1317853" cy="4272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 : 磁気ディスク 87"/>
          <p:cNvSpPr/>
          <p:nvPr/>
        </p:nvSpPr>
        <p:spPr>
          <a:xfrm>
            <a:off x="5852788" y="3077280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875327" y="3137672"/>
            <a:ext cx="55784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USD book</a:t>
            </a:r>
            <a:endParaRPr kumimoji="1" lang="ja-JP" altLang="en-US" sz="1100" dirty="0"/>
          </a:p>
        </p:txBody>
      </p:sp>
      <p:sp>
        <p:nvSpPr>
          <p:cNvPr id="90" name="フローチャート : 磁気ディスク 89"/>
          <p:cNvSpPr/>
          <p:nvPr/>
        </p:nvSpPr>
        <p:spPr>
          <a:xfrm>
            <a:off x="6160792" y="2763375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183331" y="2823767"/>
            <a:ext cx="5498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PHP book</a:t>
            </a:r>
            <a:endParaRPr kumimoji="1" lang="ja-JP" altLang="en-US" sz="1100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6487641" y="2402243"/>
            <a:ext cx="0" cy="6750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6684615" y="2026499"/>
            <a:ext cx="0" cy="7368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フローチャート : 磁気ディスク 96"/>
          <p:cNvSpPr/>
          <p:nvPr/>
        </p:nvSpPr>
        <p:spPr>
          <a:xfrm>
            <a:off x="4742580" y="2908404"/>
            <a:ext cx="516141" cy="396401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951090" y="3043699"/>
            <a:ext cx="1314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 </a:t>
            </a:r>
            <a:endParaRPr kumimoji="1" lang="ja-JP" altLang="en-US" sz="1100" dirty="0"/>
          </a:p>
        </p:txBody>
      </p:sp>
      <p:sp>
        <p:nvSpPr>
          <p:cNvPr id="106" name="正方形/長方形 105"/>
          <p:cNvSpPr/>
          <p:nvPr/>
        </p:nvSpPr>
        <p:spPr>
          <a:xfrm>
            <a:off x="3154513" y="1414070"/>
            <a:ext cx="985439" cy="200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286441" y="1420305"/>
            <a:ext cx="27411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Loan</a:t>
            </a:r>
            <a:endParaRPr kumimoji="1" lang="ja-JP" altLang="en-US" sz="1100" dirty="0"/>
          </a:p>
        </p:txBody>
      </p:sp>
      <p:sp>
        <p:nvSpPr>
          <p:cNvPr id="108" name="正方形/長方形 107"/>
          <p:cNvSpPr/>
          <p:nvPr/>
        </p:nvSpPr>
        <p:spPr>
          <a:xfrm>
            <a:off x="3154513" y="1646809"/>
            <a:ext cx="985439" cy="2220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86441" y="1671864"/>
            <a:ext cx="4632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Last Pay</a:t>
            </a:r>
            <a:endParaRPr kumimoji="1" lang="ja-JP" altLang="en-US" sz="1100" dirty="0"/>
          </a:p>
        </p:txBody>
      </p:sp>
      <p:sp>
        <p:nvSpPr>
          <p:cNvPr id="110" name="正方形/長方形 109"/>
          <p:cNvSpPr/>
          <p:nvPr/>
        </p:nvSpPr>
        <p:spPr>
          <a:xfrm>
            <a:off x="3154513" y="1902811"/>
            <a:ext cx="985439" cy="227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286441" y="1944167"/>
            <a:ext cx="6796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/>
              <a:t>Canteen </a:t>
            </a:r>
            <a:r>
              <a:rPr lang="en-US" altLang="ja-JP" sz="1100" dirty="0" smtClean="0"/>
              <a:t>bill</a:t>
            </a:r>
            <a:endParaRPr lang="ja-JP" altLang="en-US" sz="11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3154513" y="2185445"/>
            <a:ext cx="985439" cy="223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286441" y="2505267"/>
            <a:ext cx="192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SSS</a:t>
            </a:r>
            <a:endParaRPr lang="ja-JP" altLang="en-US" sz="11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286441" y="2800796"/>
            <a:ext cx="2132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PRS</a:t>
            </a:r>
            <a:endParaRPr kumimoji="1" lang="ja-JP" altLang="en-US" sz="1100" dirty="0"/>
          </a:p>
        </p:txBody>
      </p:sp>
      <p:cxnSp>
        <p:nvCxnSpPr>
          <p:cNvPr id="119" name="カギ線コネクタ 118"/>
          <p:cNvCxnSpPr>
            <a:stCxn id="106" idx="3"/>
            <a:endCxn id="97" idx="1"/>
          </p:cNvCxnSpPr>
          <p:nvPr/>
        </p:nvCxnSpPr>
        <p:spPr>
          <a:xfrm>
            <a:off x="4139952" y="1514335"/>
            <a:ext cx="860699" cy="1394069"/>
          </a:xfrm>
          <a:prstGeom prst="bentConnector2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08" idx="3"/>
            <a:endCxn id="97" idx="1"/>
          </p:cNvCxnSpPr>
          <p:nvPr/>
        </p:nvCxnSpPr>
        <p:spPr>
          <a:xfrm>
            <a:off x="4139952" y="1757824"/>
            <a:ext cx="860699" cy="1150580"/>
          </a:xfrm>
          <a:prstGeom prst="bentConnector2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カギ線コネクタ 124"/>
          <p:cNvCxnSpPr>
            <a:stCxn id="110" idx="3"/>
            <a:endCxn id="97" idx="1"/>
          </p:cNvCxnSpPr>
          <p:nvPr/>
        </p:nvCxnSpPr>
        <p:spPr>
          <a:xfrm>
            <a:off x="4139952" y="2016764"/>
            <a:ext cx="860699" cy="891640"/>
          </a:xfrm>
          <a:prstGeom prst="bentConnector2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112" idx="3"/>
            <a:endCxn id="97" idx="1"/>
          </p:cNvCxnSpPr>
          <p:nvPr/>
        </p:nvCxnSpPr>
        <p:spPr>
          <a:xfrm>
            <a:off x="4139952" y="2297014"/>
            <a:ext cx="860699" cy="611390"/>
          </a:xfrm>
          <a:prstGeom prst="bentConnector2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/>
          <p:cNvCxnSpPr>
            <a:stCxn id="116" idx="3"/>
            <a:endCxn id="97" idx="1"/>
          </p:cNvCxnSpPr>
          <p:nvPr/>
        </p:nvCxnSpPr>
        <p:spPr>
          <a:xfrm>
            <a:off x="4139952" y="2589906"/>
            <a:ext cx="860699" cy="318498"/>
          </a:xfrm>
          <a:prstGeom prst="bentConnector2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39"/>
          <p:cNvCxnSpPr>
            <a:stCxn id="97" idx="4"/>
            <a:endCxn id="90" idx="2"/>
          </p:cNvCxnSpPr>
          <p:nvPr/>
        </p:nvCxnSpPr>
        <p:spPr>
          <a:xfrm flipV="1">
            <a:off x="5258721" y="2871387"/>
            <a:ext cx="902071" cy="235218"/>
          </a:xfrm>
          <a:prstGeom prst="bentConnector3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>
            <a:off x="6265908" y="2979489"/>
            <a:ext cx="0" cy="127116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カギ線コネクタ 149"/>
          <p:cNvCxnSpPr>
            <a:stCxn id="301" idx="1"/>
            <a:endCxn id="429" idx="2"/>
          </p:cNvCxnSpPr>
          <p:nvPr/>
        </p:nvCxnSpPr>
        <p:spPr>
          <a:xfrm rot="10800000">
            <a:off x="3647233" y="3010672"/>
            <a:ext cx="2628576" cy="621722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 flipV="1">
            <a:off x="3785139" y="2695277"/>
            <a:ext cx="0" cy="94404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フリーフォーム 155"/>
          <p:cNvSpPr/>
          <p:nvPr/>
        </p:nvSpPr>
        <p:spPr>
          <a:xfrm>
            <a:off x="5962650" y="1362847"/>
            <a:ext cx="0" cy="1695450"/>
          </a:xfrm>
          <a:custGeom>
            <a:avLst/>
            <a:gdLst>
              <a:gd name="connsiteX0" fmla="*/ 0 w 0"/>
              <a:gd name="connsiteY0" fmla="*/ 1695450 h 1695450"/>
              <a:gd name="connsiteX1" fmla="*/ 0 w 0"/>
              <a:gd name="connsiteY1" fmla="*/ 1333500 h 1695450"/>
              <a:gd name="connsiteX2" fmla="*/ 0 w 0"/>
              <a:gd name="connsiteY2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695450">
                <a:moveTo>
                  <a:pt x="0" y="1695450"/>
                </a:moveTo>
                <a:lnTo>
                  <a:pt x="0" y="1333500"/>
                </a:lnTo>
                <a:lnTo>
                  <a:pt x="0" y="0"/>
                </a:lnTo>
              </a:path>
            </a:pathLst>
          </a:cu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3812452" y="3470045"/>
            <a:ext cx="12904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“Paid” status </a:t>
            </a:r>
            <a:r>
              <a:rPr lang="en-US" altLang="ja-JP" sz="1100" dirty="0" smtClean="0"/>
              <a:t>feedback</a:t>
            </a:r>
            <a:endParaRPr kumimoji="1" lang="ja-JP" altLang="en-US" sz="1100" dirty="0"/>
          </a:p>
        </p:txBody>
      </p:sp>
      <p:sp>
        <p:nvSpPr>
          <p:cNvPr id="159" name="正方形/長方形 158"/>
          <p:cNvSpPr/>
          <p:nvPr/>
        </p:nvSpPr>
        <p:spPr>
          <a:xfrm>
            <a:off x="4496327" y="4001188"/>
            <a:ext cx="2451937" cy="795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732240" y="3974786"/>
            <a:ext cx="1586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AR</a:t>
            </a:r>
            <a:endParaRPr kumimoji="1" lang="ja-JP" altLang="en-US" sz="1100" dirty="0"/>
          </a:p>
        </p:txBody>
      </p:sp>
      <p:sp>
        <p:nvSpPr>
          <p:cNvPr id="163" name="フローチャート : 磁気ディスク 162"/>
          <p:cNvSpPr/>
          <p:nvPr/>
        </p:nvSpPr>
        <p:spPr>
          <a:xfrm>
            <a:off x="5852788" y="4468141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875327" y="4528533"/>
            <a:ext cx="55784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USD book</a:t>
            </a:r>
            <a:endParaRPr kumimoji="1" lang="ja-JP" altLang="en-US" sz="1100" dirty="0"/>
          </a:p>
        </p:txBody>
      </p:sp>
      <p:sp>
        <p:nvSpPr>
          <p:cNvPr id="165" name="フローチャート : 磁気ディスク 164"/>
          <p:cNvSpPr/>
          <p:nvPr/>
        </p:nvSpPr>
        <p:spPr>
          <a:xfrm>
            <a:off x="6160792" y="4154236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6183331" y="4214628"/>
            <a:ext cx="5498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PHP book</a:t>
            </a:r>
            <a:endParaRPr kumimoji="1" lang="ja-JP" altLang="en-US" sz="1100" dirty="0"/>
          </a:p>
        </p:txBody>
      </p:sp>
      <p:cxnSp>
        <p:nvCxnSpPr>
          <p:cNvPr id="167" name="直線矢印コネクタ 166"/>
          <p:cNvCxnSpPr/>
          <p:nvPr/>
        </p:nvCxnSpPr>
        <p:spPr>
          <a:xfrm>
            <a:off x="6265908" y="4370350"/>
            <a:ext cx="0" cy="127116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/>
          <p:cNvSpPr/>
          <p:nvPr/>
        </p:nvSpPr>
        <p:spPr>
          <a:xfrm>
            <a:off x="3154513" y="3736936"/>
            <a:ext cx="985439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3219766" y="3790796"/>
            <a:ext cx="8223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G-LOGOS@LTI</a:t>
            </a:r>
            <a:endParaRPr kumimoji="1" lang="ja-JP" altLang="en-US" sz="1100" dirty="0"/>
          </a:p>
        </p:txBody>
      </p:sp>
      <p:sp>
        <p:nvSpPr>
          <p:cNvPr id="181" name="フローチャート : 磁気ディスク 180"/>
          <p:cNvSpPr/>
          <p:nvPr/>
        </p:nvSpPr>
        <p:spPr>
          <a:xfrm>
            <a:off x="4742580" y="4075457"/>
            <a:ext cx="678784" cy="396401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016249" y="4177609"/>
            <a:ext cx="1314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 </a:t>
            </a:r>
            <a:endParaRPr kumimoji="1" lang="ja-JP" altLang="en-US" sz="1100" dirty="0"/>
          </a:p>
        </p:txBody>
      </p:sp>
      <p:cxnSp>
        <p:nvCxnSpPr>
          <p:cNvPr id="184" name="カギ線コネクタ 183"/>
          <p:cNvCxnSpPr>
            <a:stCxn id="173" idx="3"/>
            <a:endCxn id="182" idx="0"/>
          </p:cNvCxnSpPr>
          <p:nvPr/>
        </p:nvCxnSpPr>
        <p:spPr>
          <a:xfrm>
            <a:off x="4139952" y="3875436"/>
            <a:ext cx="942020" cy="302173"/>
          </a:xfrm>
          <a:prstGeom prst="bentConnector2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カギ線コネクタ 185"/>
          <p:cNvCxnSpPr>
            <a:stCxn id="181" idx="4"/>
            <a:endCxn id="165" idx="2"/>
          </p:cNvCxnSpPr>
          <p:nvPr/>
        </p:nvCxnSpPr>
        <p:spPr>
          <a:xfrm flipV="1">
            <a:off x="5421364" y="4262248"/>
            <a:ext cx="739428" cy="11410"/>
          </a:xfrm>
          <a:prstGeom prst="bentConnector3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フローチャート : 磁気ディスク 190"/>
          <p:cNvSpPr/>
          <p:nvPr/>
        </p:nvSpPr>
        <p:spPr>
          <a:xfrm>
            <a:off x="7742194" y="733938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7812360" y="794330"/>
            <a:ext cx="3718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 USD</a:t>
            </a:r>
            <a:endParaRPr kumimoji="1" lang="ja-JP" altLang="en-US" sz="1100" dirty="0"/>
          </a:p>
        </p:txBody>
      </p:sp>
      <p:sp>
        <p:nvSpPr>
          <p:cNvPr id="197" name="フローチャート : 磁気ディスク 196"/>
          <p:cNvSpPr/>
          <p:nvPr/>
        </p:nvSpPr>
        <p:spPr>
          <a:xfrm>
            <a:off x="8380226" y="733938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8383717" y="794330"/>
            <a:ext cx="5674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IFRS(USD)</a:t>
            </a:r>
            <a:endParaRPr kumimoji="1" lang="ja-JP" altLang="en-US" sz="1100" dirty="0"/>
          </a:p>
        </p:txBody>
      </p:sp>
      <p:sp>
        <p:nvSpPr>
          <p:cNvPr id="199" name="フローチャート : 磁気ディスク 198"/>
          <p:cNvSpPr/>
          <p:nvPr/>
        </p:nvSpPr>
        <p:spPr>
          <a:xfrm>
            <a:off x="8464399" y="994812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8505994" y="1055204"/>
            <a:ext cx="5209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LCL(USD)</a:t>
            </a:r>
            <a:endParaRPr kumimoji="1" lang="ja-JP" altLang="en-US" sz="1100" dirty="0"/>
          </a:p>
        </p:txBody>
      </p:sp>
      <p:sp>
        <p:nvSpPr>
          <p:cNvPr id="201" name="フローチャート : 磁気ディスク 200"/>
          <p:cNvSpPr/>
          <p:nvPr/>
        </p:nvSpPr>
        <p:spPr>
          <a:xfrm>
            <a:off x="8464399" y="1279129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8505994" y="1339521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LCL(PHP)</a:t>
            </a:r>
            <a:endParaRPr kumimoji="1" lang="ja-JP" altLang="en-US" sz="1100" dirty="0"/>
          </a:p>
        </p:txBody>
      </p:sp>
      <p:cxnSp>
        <p:nvCxnSpPr>
          <p:cNvPr id="203" name="直線矢印コネクタ 202"/>
          <p:cNvCxnSpPr/>
          <p:nvPr/>
        </p:nvCxnSpPr>
        <p:spPr>
          <a:xfrm>
            <a:off x="8529142" y="949634"/>
            <a:ext cx="0" cy="127116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/>
          <p:cNvCxnSpPr/>
          <p:nvPr/>
        </p:nvCxnSpPr>
        <p:spPr>
          <a:xfrm>
            <a:off x="8529142" y="1224481"/>
            <a:ext cx="0" cy="127116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矢印コネクタ 204"/>
          <p:cNvCxnSpPr/>
          <p:nvPr/>
        </p:nvCxnSpPr>
        <p:spPr>
          <a:xfrm>
            <a:off x="8149926" y="841950"/>
            <a:ext cx="269217" cy="0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>
            <a:off x="6265908" y="872439"/>
            <a:ext cx="2153235" cy="467082"/>
          </a:xfrm>
          <a:prstGeom prst="bentConnector3">
            <a:avLst>
              <a:gd name="adj1" fmla="val 27440"/>
            </a:avLst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>
            <a:off x="7668345" y="2354335"/>
            <a:ext cx="1371388" cy="973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6943359" y="2614212"/>
            <a:ext cx="798835" cy="355861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フローチャート : 磁気ディスク 218"/>
          <p:cNvSpPr/>
          <p:nvPr/>
        </p:nvSpPr>
        <p:spPr>
          <a:xfrm>
            <a:off x="7742194" y="2434403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7812360" y="2494795"/>
            <a:ext cx="3718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 USD</a:t>
            </a:r>
            <a:endParaRPr kumimoji="1" lang="ja-JP" altLang="en-US" sz="1100" dirty="0"/>
          </a:p>
        </p:txBody>
      </p:sp>
      <p:sp>
        <p:nvSpPr>
          <p:cNvPr id="221" name="フローチャート : 磁気ディスク 220"/>
          <p:cNvSpPr/>
          <p:nvPr/>
        </p:nvSpPr>
        <p:spPr>
          <a:xfrm>
            <a:off x="8380226" y="2434403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8383717" y="2494795"/>
            <a:ext cx="5674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IFRS(USD)</a:t>
            </a:r>
            <a:endParaRPr kumimoji="1" lang="ja-JP" altLang="en-US" sz="1100" dirty="0"/>
          </a:p>
        </p:txBody>
      </p:sp>
      <p:sp>
        <p:nvSpPr>
          <p:cNvPr id="223" name="フローチャート : 磁気ディスク 222"/>
          <p:cNvSpPr/>
          <p:nvPr/>
        </p:nvSpPr>
        <p:spPr>
          <a:xfrm>
            <a:off x="8380226" y="2695277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8383717" y="2755669"/>
            <a:ext cx="5209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LCL(USD)</a:t>
            </a:r>
            <a:endParaRPr kumimoji="1" lang="ja-JP" altLang="en-US" sz="1100" dirty="0"/>
          </a:p>
        </p:txBody>
      </p:sp>
      <p:sp>
        <p:nvSpPr>
          <p:cNvPr id="225" name="フローチャート : 磁気ディスク 224"/>
          <p:cNvSpPr/>
          <p:nvPr/>
        </p:nvSpPr>
        <p:spPr>
          <a:xfrm>
            <a:off x="8380226" y="2979594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8383717" y="3039986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LCL(PHP)</a:t>
            </a:r>
            <a:endParaRPr kumimoji="1" lang="ja-JP" altLang="en-US" sz="1100" dirty="0"/>
          </a:p>
        </p:txBody>
      </p:sp>
      <p:cxnSp>
        <p:nvCxnSpPr>
          <p:cNvPr id="227" name="直線矢印コネクタ 226"/>
          <p:cNvCxnSpPr/>
          <p:nvPr/>
        </p:nvCxnSpPr>
        <p:spPr>
          <a:xfrm>
            <a:off x="8529142" y="2650099"/>
            <a:ext cx="0" cy="127116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/>
          <p:cNvCxnSpPr/>
          <p:nvPr/>
        </p:nvCxnSpPr>
        <p:spPr>
          <a:xfrm>
            <a:off x="8529142" y="2924946"/>
            <a:ext cx="0" cy="127116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/>
          <p:cNvCxnSpPr/>
          <p:nvPr/>
        </p:nvCxnSpPr>
        <p:spPr>
          <a:xfrm>
            <a:off x="8149926" y="2542415"/>
            <a:ext cx="269217" cy="0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六角形 229"/>
          <p:cNvSpPr/>
          <p:nvPr/>
        </p:nvSpPr>
        <p:spPr>
          <a:xfrm>
            <a:off x="7164288" y="2695277"/>
            <a:ext cx="341225" cy="246771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7231529" y="2734023"/>
            <a:ext cx="2115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</a:t>
            </a:r>
            <a:r>
              <a:rPr kumimoji="1" lang="en-US" altLang="ja-JP" sz="800" dirty="0" smtClean="0"/>
              <a:t>(1)</a:t>
            </a:r>
            <a:endParaRPr kumimoji="1" lang="ja-JP" altLang="en-US" sz="1100" dirty="0"/>
          </a:p>
        </p:txBody>
      </p:sp>
      <p:sp>
        <p:nvSpPr>
          <p:cNvPr id="246" name="正方形/長方形 245"/>
          <p:cNvSpPr/>
          <p:nvPr/>
        </p:nvSpPr>
        <p:spPr>
          <a:xfrm>
            <a:off x="7668345" y="4511330"/>
            <a:ext cx="1371388" cy="973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8" name="フローチャート : 磁気ディスク 247"/>
          <p:cNvSpPr/>
          <p:nvPr/>
        </p:nvSpPr>
        <p:spPr>
          <a:xfrm>
            <a:off x="7742194" y="4591398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7812360" y="4651790"/>
            <a:ext cx="3718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 USD</a:t>
            </a:r>
            <a:endParaRPr kumimoji="1" lang="ja-JP" altLang="en-US" sz="1100" dirty="0"/>
          </a:p>
        </p:txBody>
      </p:sp>
      <p:sp>
        <p:nvSpPr>
          <p:cNvPr id="250" name="フローチャート : 磁気ディスク 249"/>
          <p:cNvSpPr/>
          <p:nvPr/>
        </p:nvSpPr>
        <p:spPr>
          <a:xfrm>
            <a:off x="8380226" y="4591398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8383717" y="4651790"/>
            <a:ext cx="5674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IFRS(USD)</a:t>
            </a:r>
            <a:endParaRPr kumimoji="1" lang="ja-JP" altLang="en-US" sz="1100" dirty="0"/>
          </a:p>
        </p:txBody>
      </p:sp>
      <p:sp>
        <p:nvSpPr>
          <p:cNvPr id="252" name="フローチャート : 磁気ディスク 251"/>
          <p:cNvSpPr/>
          <p:nvPr/>
        </p:nvSpPr>
        <p:spPr>
          <a:xfrm>
            <a:off x="8380226" y="4852272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8383717" y="4912664"/>
            <a:ext cx="5209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LCL(USD)</a:t>
            </a:r>
            <a:endParaRPr kumimoji="1" lang="ja-JP" altLang="en-US" sz="1100" dirty="0"/>
          </a:p>
        </p:txBody>
      </p:sp>
      <p:sp>
        <p:nvSpPr>
          <p:cNvPr id="254" name="フローチャート : 磁気ディスク 253"/>
          <p:cNvSpPr/>
          <p:nvPr/>
        </p:nvSpPr>
        <p:spPr>
          <a:xfrm>
            <a:off x="8380226" y="5136589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8383717" y="5196981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LCL(PHP)</a:t>
            </a:r>
            <a:endParaRPr kumimoji="1" lang="ja-JP" altLang="en-US" sz="1100" dirty="0"/>
          </a:p>
        </p:txBody>
      </p:sp>
      <p:cxnSp>
        <p:nvCxnSpPr>
          <p:cNvPr id="256" name="直線矢印コネクタ 255"/>
          <p:cNvCxnSpPr/>
          <p:nvPr/>
        </p:nvCxnSpPr>
        <p:spPr>
          <a:xfrm>
            <a:off x="8529142" y="4807094"/>
            <a:ext cx="0" cy="127116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/>
          <p:cNvCxnSpPr/>
          <p:nvPr/>
        </p:nvCxnSpPr>
        <p:spPr>
          <a:xfrm>
            <a:off x="8529142" y="5081941"/>
            <a:ext cx="0" cy="127116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257"/>
          <p:cNvCxnSpPr/>
          <p:nvPr/>
        </p:nvCxnSpPr>
        <p:spPr>
          <a:xfrm>
            <a:off x="8149926" y="4699410"/>
            <a:ext cx="269217" cy="0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/>
          <p:cNvCxnSpPr>
            <a:stCxn id="159" idx="3"/>
          </p:cNvCxnSpPr>
          <p:nvPr/>
        </p:nvCxnSpPr>
        <p:spPr>
          <a:xfrm>
            <a:off x="6948264" y="4399170"/>
            <a:ext cx="793930" cy="401104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六角形 259"/>
          <p:cNvSpPr/>
          <p:nvPr/>
        </p:nvSpPr>
        <p:spPr>
          <a:xfrm>
            <a:off x="7124046" y="4452639"/>
            <a:ext cx="341225" cy="246771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7207721" y="4481399"/>
            <a:ext cx="2115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</a:t>
            </a:r>
            <a:r>
              <a:rPr kumimoji="1" lang="en-US" altLang="ja-JP" sz="800" dirty="0" smtClean="0"/>
              <a:t>(1)</a:t>
            </a:r>
            <a:endParaRPr kumimoji="1" lang="ja-JP" altLang="en-US" sz="1100" dirty="0"/>
          </a:p>
        </p:txBody>
      </p:sp>
      <p:sp>
        <p:nvSpPr>
          <p:cNvPr id="268" name="正方形/長方形 267"/>
          <p:cNvSpPr/>
          <p:nvPr/>
        </p:nvSpPr>
        <p:spPr>
          <a:xfrm>
            <a:off x="1716468" y="4808755"/>
            <a:ext cx="479268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テキスト ボックス 268"/>
          <p:cNvSpPr txBox="1"/>
          <p:nvPr/>
        </p:nvSpPr>
        <p:spPr>
          <a:xfrm>
            <a:off x="1791906" y="4862615"/>
            <a:ext cx="33182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IA CIP</a:t>
            </a:r>
            <a:endParaRPr kumimoji="1" lang="ja-JP" altLang="en-US" sz="1100" dirty="0"/>
          </a:p>
        </p:txBody>
      </p:sp>
      <p:sp>
        <p:nvSpPr>
          <p:cNvPr id="273" name="正方形/長方形 272"/>
          <p:cNvSpPr/>
          <p:nvPr/>
        </p:nvSpPr>
        <p:spPr>
          <a:xfrm>
            <a:off x="2534789" y="4690716"/>
            <a:ext cx="1512168" cy="424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6" name="テキスト ボックス 275"/>
          <p:cNvSpPr txBox="1"/>
          <p:nvPr/>
        </p:nvSpPr>
        <p:spPr>
          <a:xfrm>
            <a:off x="3830933" y="4665975"/>
            <a:ext cx="14908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GL</a:t>
            </a:r>
            <a:endParaRPr kumimoji="1" lang="ja-JP" altLang="en-US" sz="1100" dirty="0"/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2078151" y="4627875"/>
            <a:ext cx="5514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Inventory</a:t>
            </a:r>
            <a:endParaRPr kumimoji="1" lang="ja-JP" altLang="en-US" sz="1100" dirty="0"/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4749795" y="4806864"/>
            <a:ext cx="2109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GL IF @ LTI (</a:t>
            </a:r>
            <a:r>
              <a:rPr kumimoji="1" lang="en-US" altLang="ja-JP" sz="1100" dirty="0" smtClean="0"/>
              <a:t>USD</a:t>
            </a:r>
            <a:r>
              <a:rPr kumimoji="1" lang="ja-JP" altLang="en-US" sz="1100" dirty="0" smtClean="0"/>
              <a:t>→</a:t>
            </a:r>
            <a:r>
              <a:rPr kumimoji="1" lang="en-US" altLang="ja-JP" sz="1100" dirty="0" smtClean="0"/>
              <a:t>PHP</a:t>
            </a:r>
            <a:r>
              <a:rPr kumimoji="1" lang="en-US" altLang="ja-JP" sz="1100" dirty="0" smtClean="0"/>
              <a:t>) </a:t>
            </a:r>
            <a:endParaRPr kumimoji="1" lang="en-US" altLang="ja-JP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ja-JP" sz="1100" dirty="0" smtClean="0"/>
              <a:t>including ERV(USD) and ERV(PHP)</a:t>
            </a:r>
            <a:endParaRPr kumimoji="1" lang="ja-JP" altLang="en-US" sz="1100" dirty="0"/>
          </a:p>
        </p:txBody>
      </p:sp>
      <p:sp>
        <p:nvSpPr>
          <p:cNvPr id="279" name="正方形/長方形 278"/>
          <p:cNvSpPr/>
          <p:nvPr/>
        </p:nvSpPr>
        <p:spPr>
          <a:xfrm>
            <a:off x="251520" y="3769621"/>
            <a:ext cx="720081" cy="2284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323529" y="3802715"/>
            <a:ext cx="2228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RFA</a:t>
            </a:r>
            <a:endParaRPr kumimoji="1" lang="ja-JP" altLang="en-US" sz="1100" dirty="0"/>
          </a:p>
        </p:txBody>
      </p:sp>
      <p:sp>
        <p:nvSpPr>
          <p:cNvPr id="281" name="正方形/長方形 280"/>
          <p:cNvSpPr/>
          <p:nvPr/>
        </p:nvSpPr>
        <p:spPr>
          <a:xfrm>
            <a:off x="251521" y="3505972"/>
            <a:ext cx="720079" cy="237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正方形/長方形 281"/>
          <p:cNvSpPr/>
          <p:nvPr/>
        </p:nvSpPr>
        <p:spPr>
          <a:xfrm>
            <a:off x="251521" y="3248023"/>
            <a:ext cx="709572" cy="232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/>
          <p:cNvSpPr/>
          <p:nvPr/>
        </p:nvSpPr>
        <p:spPr>
          <a:xfrm>
            <a:off x="251521" y="4548819"/>
            <a:ext cx="709572" cy="2262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251520" y="4030410"/>
            <a:ext cx="720081" cy="223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323529" y="3265565"/>
            <a:ext cx="261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RMS</a:t>
            </a:r>
            <a:endParaRPr kumimoji="1" lang="ja-JP" altLang="en-US" sz="1100" dirty="0"/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323529" y="3525022"/>
            <a:ext cx="36548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GNS-R</a:t>
            </a:r>
            <a:endParaRPr kumimoji="1" lang="ja-JP" altLang="en-US" sz="1100" dirty="0"/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323529" y="4055026"/>
            <a:ext cx="43441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Packing</a:t>
            </a:r>
            <a:endParaRPr kumimoji="1" lang="ja-JP" altLang="en-US" sz="1100" dirty="0"/>
          </a:p>
        </p:txBody>
      </p:sp>
      <p:cxnSp>
        <p:nvCxnSpPr>
          <p:cNvPr id="288" name="カギ線コネクタ 287"/>
          <p:cNvCxnSpPr>
            <a:stCxn id="282" idx="3"/>
            <a:endCxn id="268" idx="1"/>
          </p:cNvCxnSpPr>
          <p:nvPr/>
        </p:nvCxnSpPr>
        <p:spPr>
          <a:xfrm>
            <a:off x="961093" y="3364440"/>
            <a:ext cx="755375" cy="1582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カギ線コネクタ 288"/>
          <p:cNvCxnSpPr>
            <a:stCxn id="281" idx="3"/>
            <a:endCxn id="268" idx="1"/>
          </p:cNvCxnSpPr>
          <p:nvPr/>
        </p:nvCxnSpPr>
        <p:spPr>
          <a:xfrm>
            <a:off x="971600" y="3624491"/>
            <a:ext cx="744868" cy="1322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カギ線コネクタ 289"/>
          <p:cNvCxnSpPr>
            <a:stCxn id="279" idx="3"/>
            <a:endCxn id="268" idx="1"/>
          </p:cNvCxnSpPr>
          <p:nvPr/>
        </p:nvCxnSpPr>
        <p:spPr>
          <a:xfrm>
            <a:off x="971601" y="3883869"/>
            <a:ext cx="744867" cy="10633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カギ線コネクタ 290"/>
          <p:cNvCxnSpPr>
            <a:stCxn id="284" idx="3"/>
            <a:endCxn id="268" idx="1"/>
          </p:cNvCxnSpPr>
          <p:nvPr/>
        </p:nvCxnSpPr>
        <p:spPr>
          <a:xfrm>
            <a:off x="971601" y="4141979"/>
            <a:ext cx="744867" cy="8052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カギ線コネクタ 291"/>
          <p:cNvCxnSpPr>
            <a:stCxn id="486" idx="3"/>
            <a:endCxn id="268" idx="1"/>
          </p:cNvCxnSpPr>
          <p:nvPr/>
        </p:nvCxnSpPr>
        <p:spPr>
          <a:xfrm>
            <a:off x="971601" y="4399521"/>
            <a:ext cx="744867" cy="5477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正方形/長方形 308"/>
          <p:cNvSpPr/>
          <p:nvPr/>
        </p:nvSpPr>
        <p:spPr>
          <a:xfrm>
            <a:off x="3154513" y="5221996"/>
            <a:ext cx="892444" cy="424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0" name="テキスト ボックス 309"/>
          <p:cNvSpPr txBox="1"/>
          <p:nvPr/>
        </p:nvSpPr>
        <p:spPr>
          <a:xfrm>
            <a:off x="3830933" y="5085754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PO</a:t>
            </a:r>
            <a:endParaRPr kumimoji="1" lang="ja-JP" altLang="en-US" sz="1100" dirty="0"/>
          </a:p>
        </p:txBody>
      </p:sp>
      <p:sp>
        <p:nvSpPr>
          <p:cNvPr id="311" name="フローチャート : 磁気ディスク 310"/>
          <p:cNvSpPr/>
          <p:nvPr/>
        </p:nvSpPr>
        <p:spPr>
          <a:xfrm>
            <a:off x="3246452" y="5374062"/>
            <a:ext cx="678784" cy="21602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3" name="フローチャート : 磁気ディスク 312"/>
          <p:cNvSpPr/>
          <p:nvPr/>
        </p:nvSpPr>
        <p:spPr>
          <a:xfrm>
            <a:off x="3019873" y="4880534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フローチャート : 磁気ディスク 273"/>
          <p:cNvSpPr/>
          <p:nvPr/>
        </p:nvSpPr>
        <p:spPr>
          <a:xfrm>
            <a:off x="2678805" y="4783829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2701344" y="4787071"/>
            <a:ext cx="109805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 USD 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smtClean="0"/>
              <a:t>          IF   </a:t>
            </a:r>
            <a:r>
              <a:rPr kumimoji="1" lang="en-US" altLang="ja-JP" sz="1100" dirty="0" smtClean="0"/>
              <a:t>PHP book</a:t>
            </a:r>
            <a:endParaRPr kumimoji="1" lang="ja-JP" altLang="en-US" sz="1100" dirty="0"/>
          </a:p>
        </p:txBody>
      </p:sp>
      <p:sp>
        <p:nvSpPr>
          <p:cNvPr id="314" name="フローチャート : 磁気ディスク 313"/>
          <p:cNvSpPr/>
          <p:nvPr/>
        </p:nvSpPr>
        <p:spPr>
          <a:xfrm>
            <a:off x="3178683" y="5266050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テキスト ボックス 311"/>
          <p:cNvSpPr txBox="1"/>
          <p:nvPr/>
        </p:nvSpPr>
        <p:spPr>
          <a:xfrm>
            <a:off x="3245015" y="5312797"/>
            <a:ext cx="51135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RCV USD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smtClean="0"/>
              <a:t>      </a:t>
            </a:r>
            <a:r>
              <a:rPr lang="en-US" altLang="ja-JP" sz="1100" dirty="0"/>
              <a:t> </a:t>
            </a:r>
            <a:r>
              <a:rPr kumimoji="1"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5" name="正方形/長方形 314"/>
          <p:cNvSpPr/>
          <p:nvPr/>
        </p:nvSpPr>
        <p:spPr>
          <a:xfrm>
            <a:off x="2534789" y="5819161"/>
            <a:ext cx="1512168" cy="424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6" name="テキスト ボックス 315"/>
          <p:cNvSpPr txBox="1"/>
          <p:nvPr/>
        </p:nvSpPr>
        <p:spPr>
          <a:xfrm>
            <a:off x="3830933" y="5671481"/>
            <a:ext cx="1538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AP</a:t>
            </a:r>
            <a:endParaRPr kumimoji="1" lang="ja-JP" altLang="en-US" sz="1100" dirty="0"/>
          </a:p>
        </p:txBody>
      </p:sp>
      <p:sp>
        <p:nvSpPr>
          <p:cNvPr id="317" name="フローチャート : 磁気ディスク 316"/>
          <p:cNvSpPr/>
          <p:nvPr/>
        </p:nvSpPr>
        <p:spPr>
          <a:xfrm>
            <a:off x="3245144" y="6008979"/>
            <a:ext cx="678784" cy="21602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8" name="フローチャート : 磁気ディスク 317"/>
          <p:cNvSpPr/>
          <p:nvPr/>
        </p:nvSpPr>
        <p:spPr>
          <a:xfrm>
            <a:off x="2904076" y="5912274"/>
            <a:ext cx="678784" cy="216024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テキスト ボックス 318"/>
          <p:cNvSpPr txBox="1"/>
          <p:nvPr/>
        </p:nvSpPr>
        <p:spPr>
          <a:xfrm>
            <a:off x="2936349" y="5915516"/>
            <a:ext cx="96661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/>
              <a:t> </a:t>
            </a:r>
            <a:r>
              <a:rPr lang="en-US" altLang="ja-JP" sz="1100" dirty="0" smtClean="0"/>
              <a:t>     </a:t>
            </a:r>
            <a:r>
              <a:rPr kumimoji="1" lang="en-US" altLang="ja-JP" sz="1100" dirty="0" smtClean="0"/>
              <a:t>USD 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smtClean="0"/>
              <a:t>            </a:t>
            </a:r>
            <a:r>
              <a:rPr kumimoji="1"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kumimoji="1" lang="en-US" altLang="ja-JP" sz="1100" dirty="0" smtClean="0"/>
              <a:t> book</a:t>
            </a:r>
            <a:endParaRPr kumimoji="1" lang="ja-JP" altLang="en-US" sz="1100" dirty="0"/>
          </a:p>
        </p:txBody>
      </p:sp>
      <p:cxnSp>
        <p:nvCxnSpPr>
          <p:cNvPr id="320" name="直線矢印コネクタ 319"/>
          <p:cNvCxnSpPr/>
          <p:nvPr/>
        </p:nvCxnSpPr>
        <p:spPr>
          <a:xfrm>
            <a:off x="3749709" y="5572398"/>
            <a:ext cx="0" cy="4211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矢印コネクタ 321"/>
          <p:cNvCxnSpPr/>
          <p:nvPr/>
        </p:nvCxnSpPr>
        <p:spPr>
          <a:xfrm>
            <a:off x="3485185" y="5482074"/>
            <a:ext cx="0" cy="4211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フリーフォーム 322"/>
          <p:cNvSpPr/>
          <p:nvPr/>
        </p:nvSpPr>
        <p:spPr>
          <a:xfrm>
            <a:off x="2824186" y="4988546"/>
            <a:ext cx="195687" cy="888870"/>
          </a:xfrm>
          <a:custGeom>
            <a:avLst/>
            <a:gdLst>
              <a:gd name="connsiteX0" fmla="*/ 466725 w 466725"/>
              <a:gd name="connsiteY0" fmla="*/ 1819275 h 1819275"/>
              <a:gd name="connsiteX1" fmla="*/ 466725 w 466725"/>
              <a:gd name="connsiteY1" fmla="*/ 1619250 h 1819275"/>
              <a:gd name="connsiteX2" fmla="*/ 0 w 466725"/>
              <a:gd name="connsiteY2" fmla="*/ 1619250 h 1819275"/>
              <a:gd name="connsiteX3" fmla="*/ 0 w 466725"/>
              <a:gd name="connsiteY3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1819275">
                <a:moveTo>
                  <a:pt x="466725" y="1819275"/>
                </a:moveTo>
                <a:lnTo>
                  <a:pt x="466725" y="1619250"/>
                </a:lnTo>
                <a:lnTo>
                  <a:pt x="0" y="1619250"/>
                </a:lnTo>
                <a:lnTo>
                  <a:pt x="0" y="0"/>
                </a:lnTo>
              </a:path>
            </a:pathLst>
          </a:cu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テキスト ボックス 323"/>
          <p:cNvSpPr txBox="1"/>
          <p:nvPr/>
        </p:nvSpPr>
        <p:spPr>
          <a:xfrm rot="16200000">
            <a:off x="2493434" y="5348342"/>
            <a:ext cx="5850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ERV (USD)</a:t>
            </a:r>
            <a:endParaRPr kumimoji="1" lang="ja-JP" altLang="en-US" sz="1100" dirty="0"/>
          </a:p>
        </p:txBody>
      </p:sp>
      <p:sp>
        <p:nvSpPr>
          <p:cNvPr id="325" name="フリーフォーム 324"/>
          <p:cNvSpPr/>
          <p:nvPr/>
        </p:nvSpPr>
        <p:spPr>
          <a:xfrm>
            <a:off x="3154513" y="5085754"/>
            <a:ext cx="248948" cy="855082"/>
          </a:xfrm>
          <a:custGeom>
            <a:avLst/>
            <a:gdLst>
              <a:gd name="connsiteX0" fmla="*/ 466725 w 466725"/>
              <a:gd name="connsiteY0" fmla="*/ 1819275 h 1819275"/>
              <a:gd name="connsiteX1" fmla="*/ 466725 w 466725"/>
              <a:gd name="connsiteY1" fmla="*/ 1619250 h 1819275"/>
              <a:gd name="connsiteX2" fmla="*/ 0 w 466725"/>
              <a:gd name="connsiteY2" fmla="*/ 1619250 h 1819275"/>
              <a:gd name="connsiteX3" fmla="*/ 0 w 466725"/>
              <a:gd name="connsiteY3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1819275">
                <a:moveTo>
                  <a:pt x="466725" y="1819275"/>
                </a:moveTo>
                <a:lnTo>
                  <a:pt x="466725" y="1619250"/>
                </a:lnTo>
                <a:lnTo>
                  <a:pt x="0" y="1619250"/>
                </a:lnTo>
                <a:lnTo>
                  <a:pt x="0" y="0"/>
                </a:lnTo>
              </a:path>
            </a:pathLst>
          </a:cu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テキスト ボックス 325"/>
          <p:cNvSpPr txBox="1"/>
          <p:nvPr/>
        </p:nvSpPr>
        <p:spPr>
          <a:xfrm rot="16200000">
            <a:off x="2791752" y="5329527"/>
            <a:ext cx="57708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ERV (PHP)</a:t>
            </a:r>
            <a:endParaRPr kumimoji="1" lang="ja-JP" altLang="en-US" sz="1100" dirty="0"/>
          </a:p>
        </p:txBody>
      </p:sp>
      <p:cxnSp>
        <p:nvCxnSpPr>
          <p:cNvPr id="328" name="直線矢印コネクタ 327"/>
          <p:cNvCxnSpPr>
            <a:stCxn id="268" idx="3"/>
          </p:cNvCxnSpPr>
          <p:nvPr/>
        </p:nvCxnSpPr>
        <p:spPr>
          <a:xfrm>
            <a:off x="2195736" y="4947255"/>
            <a:ext cx="573081" cy="0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矢印コネクタ 329"/>
          <p:cNvCxnSpPr>
            <a:endCxn id="77" idx="1"/>
          </p:cNvCxnSpPr>
          <p:nvPr/>
        </p:nvCxnSpPr>
        <p:spPr>
          <a:xfrm flipV="1">
            <a:off x="3907877" y="4996312"/>
            <a:ext cx="672901" cy="3541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カギ線コネクタ 333"/>
          <p:cNvCxnSpPr>
            <a:endCxn id="327" idx="1"/>
          </p:cNvCxnSpPr>
          <p:nvPr/>
        </p:nvCxnSpPr>
        <p:spPr>
          <a:xfrm flipV="1">
            <a:off x="3853509" y="5426558"/>
            <a:ext cx="727269" cy="488960"/>
          </a:xfrm>
          <a:prstGeom prst="bentConnector3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/>
          <p:cNvSpPr txBox="1"/>
          <p:nvPr/>
        </p:nvSpPr>
        <p:spPr>
          <a:xfrm>
            <a:off x="4757324" y="5270146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AP IF @ LTI (</a:t>
            </a:r>
            <a:r>
              <a:rPr kumimoji="1" lang="en-US" altLang="ja-JP" sz="1100" dirty="0" smtClean="0"/>
              <a:t>USD</a:t>
            </a:r>
            <a:r>
              <a:rPr kumimoji="1" lang="ja-JP" altLang="en-US" sz="1100" dirty="0" smtClean="0"/>
              <a:t>→</a:t>
            </a:r>
            <a:r>
              <a:rPr kumimoji="1" lang="en-US" altLang="ja-JP" sz="1100" dirty="0" smtClean="0"/>
              <a:t>PHP</a:t>
            </a:r>
            <a:r>
              <a:rPr kumimoji="1"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351" name="カギ線コネクタ 350"/>
          <p:cNvCxnSpPr>
            <a:stCxn id="282" idx="1"/>
          </p:cNvCxnSpPr>
          <p:nvPr/>
        </p:nvCxnSpPr>
        <p:spPr>
          <a:xfrm rot="10800000" flipH="1" flipV="1">
            <a:off x="251521" y="3364440"/>
            <a:ext cx="2802896" cy="2225646"/>
          </a:xfrm>
          <a:prstGeom prst="bentConnector3">
            <a:avLst>
              <a:gd name="adj1" fmla="val -5098"/>
            </a:avLst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テキスト ボックス 352"/>
          <p:cNvSpPr txBox="1"/>
          <p:nvPr/>
        </p:nvSpPr>
        <p:spPr>
          <a:xfrm>
            <a:off x="1006343" y="3222310"/>
            <a:ext cx="6684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Withdrawal</a:t>
            </a:r>
            <a:endParaRPr kumimoji="1" lang="ja-JP" altLang="en-US" sz="1100" dirty="0"/>
          </a:p>
        </p:txBody>
      </p:sp>
      <p:sp>
        <p:nvSpPr>
          <p:cNvPr id="354" name="テキスト ボックス 353"/>
          <p:cNvSpPr txBox="1"/>
          <p:nvPr/>
        </p:nvSpPr>
        <p:spPr>
          <a:xfrm>
            <a:off x="1023576" y="3462539"/>
            <a:ext cx="7646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Prod (In/Out)</a:t>
            </a:r>
            <a:endParaRPr kumimoji="1" lang="ja-JP" altLang="en-US" sz="1100" dirty="0"/>
          </a:p>
        </p:txBody>
      </p:sp>
      <p:sp>
        <p:nvSpPr>
          <p:cNvPr id="355" name="テキスト ボックス 354"/>
          <p:cNvSpPr txBox="1"/>
          <p:nvPr/>
        </p:nvSpPr>
        <p:spPr>
          <a:xfrm>
            <a:off x="1018243" y="3741046"/>
            <a:ext cx="5514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Inventory</a:t>
            </a:r>
            <a:endParaRPr kumimoji="1" lang="ja-JP" altLang="en-US" sz="1100" dirty="0"/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1000176" y="3989485"/>
            <a:ext cx="6636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Completion</a:t>
            </a:r>
            <a:endParaRPr kumimoji="1" lang="ja-JP" altLang="en-US" sz="1100" dirty="0"/>
          </a:p>
        </p:txBody>
      </p:sp>
      <p:sp>
        <p:nvSpPr>
          <p:cNvPr id="357" name="テキスト ボックス 356"/>
          <p:cNvSpPr txBox="1"/>
          <p:nvPr/>
        </p:nvSpPr>
        <p:spPr>
          <a:xfrm>
            <a:off x="977676" y="5400635"/>
            <a:ext cx="5450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Receiving</a:t>
            </a:r>
            <a:endParaRPr kumimoji="1" lang="ja-JP" altLang="en-US" sz="1100" dirty="0"/>
          </a:p>
        </p:txBody>
      </p:sp>
      <p:sp>
        <p:nvSpPr>
          <p:cNvPr id="370" name="正方形/長方形 369"/>
          <p:cNvSpPr/>
          <p:nvPr/>
        </p:nvSpPr>
        <p:spPr>
          <a:xfrm>
            <a:off x="7668345" y="5684023"/>
            <a:ext cx="1371388" cy="736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1" name="フローチャート : 磁気ディスク 370"/>
          <p:cNvSpPr/>
          <p:nvPr/>
        </p:nvSpPr>
        <p:spPr>
          <a:xfrm>
            <a:off x="7742194" y="5920254"/>
            <a:ext cx="1213108" cy="38906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テキスト ボックス 371"/>
          <p:cNvSpPr txBox="1"/>
          <p:nvPr/>
        </p:nvSpPr>
        <p:spPr>
          <a:xfrm>
            <a:off x="7793310" y="6093296"/>
            <a:ext cx="11429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 of Daily inventory</a:t>
            </a:r>
            <a:endParaRPr kumimoji="1" lang="ja-JP" altLang="en-US" sz="1100" dirty="0"/>
          </a:p>
        </p:txBody>
      </p:sp>
      <p:cxnSp>
        <p:nvCxnSpPr>
          <p:cNvPr id="375" name="直線矢印コネクタ 374"/>
          <p:cNvCxnSpPr/>
          <p:nvPr/>
        </p:nvCxnSpPr>
        <p:spPr>
          <a:xfrm>
            <a:off x="6684615" y="6233999"/>
            <a:ext cx="983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テキスト ボックス 384"/>
          <p:cNvSpPr txBox="1"/>
          <p:nvPr/>
        </p:nvSpPr>
        <p:spPr>
          <a:xfrm>
            <a:off x="5297283" y="5975469"/>
            <a:ext cx="11701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Based on Inventory  </a:t>
            </a:r>
          </a:p>
          <a:p>
            <a:r>
              <a:rPr kumimoji="1" lang="en-US" altLang="ja-JP" sz="1100" dirty="0" smtClean="0"/>
              <a:t>daily balance</a:t>
            </a:r>
            <a:endParaRPr kumimoji="1" lang="ja-JP" altLang="en-US" sz="1100" dirty="0"/>
          </a:p>
        </p:txBody>
      </p:sp>
      <p:sp>
        <p:nvSpPr>
          <p:cNvPr id="391" name="テキスト ボックス 390"/>
          <p:cNvSpPr txBox="1"/>
          <p:nvPr/>
        </p:nvSpPr>
        <p:spPr>
          <a:xfrm>
            <a:off x="1886863" y="393282"/>
            <a:ext cx="6684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Withdrawal</a:t>
            </a:r>
            <a:endParaRPr kumimoji="1" lang="ja-JP" altLang="en-US" sz="1100" dirty="0"/>
          </a:p>
        </p:txBody>
      </p:sp>
      <p:sp>
        <p:nvSpPr>
          <p:cNvPr id="392" name="テキスト ボックス 391"/>
          <p:cNvSpPr txBox="1"/>
          <p:nvPr/>
        </p:nvSpPr>
        <p:spPr>
          <a:xfrm>
            <a:off x="1854021" y="630250"/>
            <a:ext cx="7646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Prod (In/Out)</a:t>
            </a:r>
            <a:endParaRPr kumimoji="1" lang="ja-JP" altLang="en-US" sz="1100" dirty="0"/>
          </a:p>
        </p:txBody>
      </p:sp>
      <p:sp>
        <p:nvSpPr>
          <p:cNvPr id="393" name="テキスト ボックス 392"/>
          <p:cNvSpPr txBox="1"/>
          <p:nvPr/>
        </p:nvSpPr>
        <p:spPr>
          <a:xfrm>
            <a:off x="1713691" y="897943"/>
            <a:ext cx="5514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Inventory</a:t>
            </a:r>
            <a:endParaRPr kumimoji="1" lang="ja-JP" altLang="en-US" sz="1100" dirty="0"/>
          </a:p>
        </p:txBody>
      </p:sp>
      <p:sp>
        <p:nvSpPr>
          <p:cNvPr id="394" name="テキスト ボックス 393"/>
          <p:cNvSpPr txBox="1"/>
          <p:nvPr/>
        </p:nvSpPr>
        <p:spPr>
          <a:xfrm>
            <a:off x="1648520" y="1152072"/>
            <a:ext cx="6636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Completion</a:t>
            </a:r>
            <a:endParaRPr kumimoji="1" lang="ja-JP" altLang="en-US" sz="1100" dirty="0"/>
          </a:p>
        </p:txBody>
      </p:sp>
      <p:sp>
        <p:nvSpPr>
          <p:cNvPr id="397" name="正方形/長方形 396"/>
          <p:cNvSpPr/>
          <p:nvPr/>
        </p:nvSpPr>
        <p:spPr>
          <a:xfrm>
            <a:off x="7668345" y="3480856"/>
            <a:ext cx="1371388" cy="857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9" name="フローチャート : 磁気ディスク 398"/>
          <p:cNvSpPr/>
          <p:nvPr/>
        </p:nvSpPr>
        <p:spPr>
          <a:xfrm>
            <a:off x="8357056" y="3529373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テキスト ボックス 399"/>
          <p:cNvSpPr txBox="1"/>
          <p:nvPr/>
        </p:nvSpPr>
        <p:spPr>
          <a:xfrm>
            <a:off x="8370072" y="3589765"/>
            <a:ext cx="5674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IFRS(USD)</a:t>
            </a:r>
            <a:endParaRPr kumimoji="1" lang="ja-JP" altLang="en-US" sz="1100" dirty="0"/>
          </a:p>
        </p:txBody>
      </p:sp>
      <p:sp>
        <p:nvSpPr>
          <p:cNvPr id="401" name="フローチャート : 磁気ディスク 400"/>
          <p:cNvSpPr/>
          <p:nvPr/>
        </p:nvSpPr>
        <p:spPr>
          <a:xfrm>
            <a:off x="8353739" y="3800740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テキスト ボックス 401"/>
          <p:cNvSpPr txBox="1"/>
          <p:nvPr/>
        </p:nvSpPr>
        <p:spPr>
          <a:xfrm>
            <a:off x="8357230" y="3861132"/>
            <a:ext cx="5209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LCL(USD)</a:t>
            </a:r>
            <a:endParaRPr kumimoji="1" lang="ja-JP" altLang="en-US" sz="1100" dirty="0"/>
          </a:p>
        </p:txBody>
      </p:sp>
      <p:sp>
        <p:nvSpPr>
          <p:cNvPr id="404" name="フローチャート : 磁気ディスク 403"/>
          <p:cNvSpPr/>
          <p:nvPr/>
        </p:nvSpPr>
        <p:spPr>
          <a:xfrm>
            <a:off x="8364307" y="4108518"/>
            <a:ext cx="538261" cy="210676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テキスト ボックス 404"/>
          <p:cNvSpPr txBox="1"/>
          <p:nvPr/>
        </p:nvSpPr>
        <p:spPr>
          <a:xfrm>
            <a:off x="8367798" y="416891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LCL(PHP)</a:t>
            </a:r>
            <a:endParaRPr kumimoji="1" lang="ja-JP" altLang="en-US" sz="1100" dirty="0"/>
          </a:p>
        </p:txBody>
      </p:sp>
      <p:sp>
        <p:nvSpPr>
          <p:cNvPr id="410" name="フリーフォーム 409"/>
          <p:cNvSpPr/>
          <p:nvPr/>
        </p:nvSpPr>
        <p:spPr>
          <a:xfrm>
            <a:off x="6753225" y="3010672"/>
            <a:ext cx="1562100" cy="916848"/>
          </a:xfrm>
          <a:custGeom>
            <a:avLst/>
            <a:gdLst>
              <a:gd name="connsiteX0" fmla="*/ 0 w 1562100"/>
              <a:gd name="connsiteY0" fmla="*/ 0 h 1238250"/>
              <a:gd name="connsiteX1" fmla="*/ 0 w 1562100"/>
              <a:gd name="connsiteY1" fmla="*/ 200025 h 1238250"/>
              <a:gd name="connsiteX2" fmla="*/ 600075 w 1562100"/>
              <a:gd name="connsiteY2" fmla="*/ 200025 h 1238250"/>
              <a:gd name="connsiteX3" fmla="*/ 600075 w 1562100"/>
              <a:gd name="connsiteY3" fmla="*/ 876300 h 1238250"/>
              <a:gd name="connsiteX4" fmla="*/ 1295400 w 1562100"/>
              <a:gd name="connsiteY4" fmla="*/ 876300 h 1238250"/>
              <a:gd name="connsiteX5" fmla="*/ 1295400 w 1562100"/>
              <a:gd name="connsiteY5" fmla="*/ 1238250 h 1238250"/>
              <a:gd name="connsiteX6" fmla="*/ 1562100 w 1562100"/>
              <a:gd name="connsiteY6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100" h="1238250">
                <a:moveTo>
                  <a:pt x="0" y="0"/>
                </a:moveTo>
                <a:lnTo>
                  <a:pt x="0" y="200025"/>
                </a:lnTo>
                <a:lnTo>
                  <a:pt x="600075" y="200025"/>
                </a:lnTo>
                <a:lnTo>
                  <a:pt x="600075" y="876300"/>
                </a:lnTo>
                <a:lnTo>
                  <a:pt x="1295400" y="876300"/>
                </a:lnTo>
                <a:lnTo>
                  <a:pt x="1295400" y="1238250"/>
                </a:lnTo>
                <a:lnTo>
                  <a:pt x="1562100" y="1238250"/>
                </a:lnTo>
              </a:path>
            </a:pathLst>
          </a:cu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六角形 410"/>
          <p:cNvSpPr/>
          <p:nvPr/>
        </p:nvSpPr>
        <p:spPr>
          <a:xfrm>
            <a:off x="7208012" y="3536040"/>
            <a:ext cx="341225" cy="246771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12" name="テキスト ボックス 411"/>
          <p:cNvSpPr txBox="1"/>
          <p:nvPr/>
        </p:nvSpPr>
        <p:spPr>
          <a:xfrm>
            <a:off x="7141903" y="3584399"/>
            <a:ext cx="5049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Web ADI</a:t>
            </a:r>
            <a:endParaRPr kumimoji="1" lang="ja-JP" altLang="en-US" sz="1100" dirty="0"/>
          </a:p>
        </p:txBody>
      </p:sp>
      <p:sp>
        <p:nvSpPr>
          <p:cNvPr id="413" name="角丸四角形吹き出し 412"/>
          <p:cNvSpPr/>
          <p:nvPr/>
        </p:nvSpPr>
        <p:spPr>
          <a:xfrm>
            <a:off x="7476269" y="3989909"/>
            <a:ext cx="673657" cy="385384"/>
          </a:xfrm>
          <a:prstGeom prst="wedgeRoundRectCallout">
            <a:avLst>
              <a:gd name="adj1" fmla="val -38034"/>
              <a:gd name="adj2" fmla="val -68495"/>
              <a:gd name="adj3" fmla="val 16667"/>
            </a:avLst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テキスト ボックス 413"/>
          <p:cNvSpPr txBox="1"/>
          <p:nvPr/>
        </p:nvSpPr>
        <p:spPr>
          <a:xfrm>
            <a:off x="7534275" y="4007267"/>
            <a:ext cx="58189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PHP book </a:t>
            </a:r>
          </a:p>
          <a:p>
            <a:r>
              <a:rPr kumimoji="1" lang="en-US" altLang="ja-JP" sz="1100" dirty="0" smtClean="0"/>
              <a:t>addition</a:t>
            </a:r>
            <a:endParaRPr kumimoji="1" lang="ja-JP" altLang="en-US" sz="1100" dirty="0"/>
          </a:p>
        </p:txBody>
      </p:sp>
      <p:sp>
        <p:nvSpPr>
          <p:cNvPr id="415" name="フリーフォーム 414"/>
          <p:cNvSpPr/>
          <p:nvPr/>
        </p:nvSpPr>
        <p:spPr>
          <a:xfrm>
            <a:off x="1389897" y="381053"/>
            <a:ext cx="5077578" cy="1315169"/>
          </a:xfrm>
          <a:custGeom>
            <a:avLst/>
            <a:gdLst>
              <a:gd name="connsiteX0" fmla="*/ 0 w 4610100"/>
              <a:gd name="connsiteY0" fmla="*/ 57150 h 1438275"/>
              <a:gd name="connsiteX1" fmla="*/ 0 w 4610100"/>
              <a:gd name="connsiteY1" fmla="*/ 0 h 1438275"/>
              <a:gd name="connsiteX2" fmla="*/ 4610100 w 4610100"/>
              <a:gd name="connsiteY2" fmla="*/ 0 h 1438275"/>
              <a:gd name="connsiteX3" fmla="*/ 4610100 w 4610100"/>
              <a:gd name="connsiteY3" fmla="*/ 1438275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0100" h="1438275">
                <a:moveTo>
                  <a:pt x="0" y="57150"/>
                </a:moveTo>
                <a:lnTo>
                  <a:pt x="0" y="0"/>
                </a:lnTo>
                <a:lnTo>
                  <a:pt x="4610100" y="0"/>
                </a:lnTo>
                <a:lnTo>
                  <a:pt x="4610100" y="1438275"/>
                </a:lnTo>
              </a:path>
            </a:pathLst>
          </a:cu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テキスト ボックス 415"/>
          <p:cNvSpPr txBox="1"/>
          <p:nvPr/>
        </p:nvSpPr>
        <p:spPr>
          <a:xfrm>
            <a:off x="1405892" y="232076"/>
            <a:ext cx="5450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Receiving</a:t>
            </a:r>
            <a:endParaRPr kumimoji="1" lang="ja-JP" altLang="en-US" sz="1100" dirty="0"/>
          </a:p>
        </p:txBody>
      </p:sp>
      <p:sp>
        <p:nvSpPr>
          <p:cNvPr id="418" name="テキスト ボックス 417"/>
          <p:cNvSpPr txBox="1"/>
          <p:nvPr/>
        </p:nvSpPr>
        <p:spPr>
          <a:xfrm>
            <a:off x="19050" y="126157"/>
            <a:ext cx="95218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As of 1-Oct 2012</a:t>
            </a:r>
            <a:endParaRPr kumimoji="1" lang="ja-JP" altLang="en-US" sz="1100" dirty="0"/>
          </a:p>
        </p:txBody>
      </p:sp>
      <p:sp>
        <p:nvSpPr>
          <p:cNvPr id="443" name="テキスト ボックス 442"/>
          <p:cNvSpPr txBox="1"/>
          <p:nvPr/>
        </p:nvSpPr>
        <p:spPr>
          <a:xfrm>
            <a:off x="3210226" y="2201798"/>
            <a:ext cx="8944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IMPEX FREIGHT</a:t>
            </a:r>
            <a:endParaRPr kumimoji="1" lang="ja-JP" altLang="en-US" sz="1100" dirty="0"/>
          </a:p>
        </p:txBody>
      </p:sp>
      <p:sp>
        <p:nvSpPr>
          <p:cNvPr id="459" name="テキスト ボックス 458"/>
          <p:cNvSpPr txBox="1"/>
          <p:nvPr/>
        </p:nvSpPr>
        <p:spPr>
          <a:xfrm>
            <a:off x="935859" y="1489805"/>
            <a:ext cx="22923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QLC</a:t>
            </a:r>
            <a:endParaRPr kumimoji="1" lang="ja-JP" altLang="en-US" sz="1100" dirty="0"/>
          </a:p>
        </p:txBody>
      </p:sp>
      <p:sp>
        <p:nvSpPr>
          <p:cNvPr id="461" name="正方形/長方形 460"/>
          <p:cNvSpPr/>
          <p:nvPr/>
        </p:nvSpPr>
        <p:spPr>
          <a:xfrm>
            <a:off x="851221" y="1737031"/>
            <a:ext cx="985439" cy="240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2" name="テキスト ボックス 461"/>
          <p:cNvSpPr txBox="1"/>
          <p:nvPr/>
        </p:nvSpPr>
        <p:spPr>
          <a:xfrm>
            <a:off x="935859" y="1770996"/>
            <a:ext cx="31418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Scrap</a:t>
            </a:r>
            <a:endParaRPr kumimoji="1" lang="ja-JP" altLang="en-US" sz="1100" dirty="0"/>
          </a:p>
        </p:txBody>
      </p:sp>
      <p:sp>
        <p:nvSpPr>
          <p:cNvPr id="463" name="正方形/長方形 462"/>
          <p:cNvSpPr/>
          <p:nvPr/>
        </p:nvSpPr>
        <p:spPr>
          <a:xfrm>
            <a:off x="851221" y="2016974"/>
            <a:ext cx="985439" cy="240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テキスト ボックス 463"/>
          <p:cNvSpPr txBox="1"/>
          <p:nvPr/>
        </p:nvSpPr>
        <p:spPr>
          <a:xfrm>
            <a:off x="888234" y="2050939"/>
            <a:ext cx="9281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INV sub transfer</a:t>
            </a:r>
            <a:endParaRPr kumimoji="1" lang="ja-JP" altLang="en-US" sz="1100" dirty="0"/>
          </a:p>
        </p:txBody>
      </p:sp>
      <p:sp>
        <p:nvSpPr>
          <p:cNvPr id="465" name="正方形/長方形 464"/>
          <p:cNvSpPr/>
          <p:nvPr/>
        </p:nvSpPr>
        <p:spPr>
          <a:xfrm>
            <a:off x="851221" y="2284316"/>
            <a:ext cx="985439" cy="240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テキスト ボックス 465"/>
          <p:cNvSpPr txBox="1"/>
          <p:nvPr/>
        </p:nvSpPr>
        <p:spPr>
          <a:xfrm>
            <a:off x="862510" y="2318281"/>
            <a:ext cx="10547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Inter ORG transfer</a:t>
            </a:r>
            <a:endParaRPr kumimoji="1" lang="ja-JP" altLang="en-US" sz="1100" dirty="0"/>
          </a:p>
        </p:txBody>
      </p:sp>
      <p:cxnSp>
        <p:nvCxnSpPr>
          <p:cNvPr id="468" name="カギ線コネクタ 467"/>
          <p:cNvCxnSpPr>
            <a:stCxn id="461" idx="3"/>
            <a:endCxn id="27" idx="1"/>
          </p:cNvCxnSpPr>
          <p:nvPr/>
        </p:nvCxnSpPr>
        <p:spPr>
          <a:xfrm flipV="1">
            <a:off x="1836660" y="1148760"/>
            <a:ext cx="1317853" cy="7084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カギ線コネクタ 469"/>
          <p:cNvCxnSpPr>
            <a:stCxn id="464" idx="3"/>
            <a:endCxn id="27" idx="1"/>
          </p:cNvCxnSpPr>
          <p:nvPr/>
        </p:nvCxnSpPr>
        <p:spPr>
          <a:xfrm flipV="1">
            <a:off x="1816373" y="1148760"/>
            <a:ext cx="1338140" cy="986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カギ線コネクタ 472"/>
          <p:cNvCxnSpPr>
            <a:stCxn id="465" idx="3"/>
            <a:endCxn id="27" idx="1"/>
          </p:cNvCxnSpPr>
          <p:nvPr/>
        </p:nvCxnSpPr>
        <p:spPr>
          <a:xfrm flipV="1">
            <a:off x="1836660" y="1148760"/>
            <a:ext cx="1317853" cy="12557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正方形/長方形 485"/>
          <p:cNvSpPr/>
          <p:nvPr/>
        </p:nvSpPr>
        <p:spPr>
          <a:xfrm>
            <a:off x="251520" y="4287712"/>
            <a:ext cx="720081" cy="223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7" name="テキスト ボックス 486"/>
          <p:cNvSpPr txBox="1"/>
          <p:nvPr/>
        </p:nvSpPr>
        <p:spPr>
          <a:xfrm>
            <a:off x="323529" y="4580771"/>
            <a:ext cx="31418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Scrap</a:t>
            </a:r>
            <a:endParaRPr kumimoji="1" lang="ja-JP" altLang="en-US" sz="1100" dirty="0"/>
          </a:p>
        </p:txBody>
      </p:sp>
      <p:sp>
        <p:nvSpPr>
          <p:cNvPr id="499" name="テキスト ボックス 498"/>
          <p:cNvSpPr txBox="1"/>
          <p:nvPr/>
        </p:nvSpPr>
        <p:spPr>
          <a:xfrm>
            <a:off x="323529" y="4331571"/>
            <a:ext cx="22923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QLC</a:t>
            </a:r>
            <a:endParaRPr kumimoji="1" lang="ja-JP" altLang="en-US" sz="1100" dirty="0"/>
          </a:p>
        </p:txBody>
      </p:sp>
      <p:sp>
        <p:nvSpPr>
          <p:cNvPr id="501" name="正方形/長方形 500"/>
          <p:cNvSpPr/>
          <p:nvPr/>
        </p:nvSpPr>
        <p:spPr>
          <a:xfrm>
            <a:off x="251930" y="4808844"/>
            <a:ext cx="709163" cy="240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テキスト ボックス 501"/>
          <p:cNvSpPr txBox="1"/>
          <p:nvPr/>
        </p:nvSpPr>
        <p:spPr>
          <a:xfrm>
            <a:off x="289033" y="4862077"/>
            <a:ext cx="5995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Inter ORG </a:t>
            </a:r>
          </a:p>
          <a:p>
            <a:r>
              <a:rPr lang="en-US" altLang="ja-JP" sz="1100" dirty="0" smtClean="0"/>
              <a:t>transfer</a:t>
            </a:r>
            <a:endParaRPr kumimoji="1" lang="ja-JP" altLang="en-US" sz="1100" dirty="0"/>
          </a:p>
        </p:txBody>
      </p:sp>
      <p:cxnSp>
        <p:nvCxnSpPr>
          <p:cNvPr id="505" name="カギ線コネクタ 504"/>
          <p:cNvCxnSpPr>
            <a:stCxn id="283" idx="3"/>
            <a:endCxn id="268" idx="1"/>
          </p:cNvCxnSpPr>
          <p:nvPr/>
        </p:nvCxnSpPr>
        <p:spPr>
          <a:xfrm>
            <a:off x="961093" y="4661949"/>
            <a:ext cx="755375" cy="2853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カギ線コネクタ 507"/>
          <p:cNvCxnSpPr>
            <a:stCxn id="501" idx="3"/>
            <a:endCxn id="268" idx="1"/>
          </p:cNvCxnSpPr>
          <p:nvPr/>
        </p:nvCxnSpPr>
        <p:spPr>
          <a:xfrm>
            <a:off x="961093" y="4929035"/>
            <a:ext cx="755375" cy="182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テキスト ボックス 511"/>
          <p:cNvSpPr txBox="1"/>
          <p:nvPr/>
        </p:nvSpPr>
        <p:spPr>
          <a:xfrm>
            <a:off x="3038719" y="4029539"/>
            <a:ext cx="84157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G-LOGOS@CIP</a:t>
            </a:r>
            <a:endParaRPr kumimoji="1" lang="ja-JP" altLang="en-US" sz="1100" dirty="0"/>
          </a:p>
        </p:txBody>
      </p:sp>
      <p:cxnSp>
        <p:nvCxnSpPr>
          <p:cNvPr id="518" name="カギ線コネクタ 517"/>
          <p:cNvCxnSpPr>
            <a:stCxn id="344" idx="3"/>
            <a:endCxn id="181" idx="0"/>
          </p:cNvCxnSpPr>
          <p:nvPr/>
        </p:nvCxnSpPr>
        <p:spPr>
          <a:xfrm>
            <a:off x="3996042" y="4066799"/>
            <a:ext cx="1085930" cy="140792"/>
          </a:xfrm>
          <a:prstGeom prst="bentConnector2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テキスト ボックス 534"/>
          <p:cNvSpPr txBox="1"/>
          <p:nvPr/>
        </p:nvSpPr>
        <p:spPr>
          <a:xfrm>
            <a:off x="7951466" y="101890"/>
            <a:ext cx="11715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dirty="0" smtClean="0"/>
              <a:t>2012-11-07  Rev1.0</a:t>
            </a:r>
            <a:endParaRPr kumimoji="1" lang="ja-JP" altLang="en-US" sz="1100" dirty="0"/>
          </a:p>
        </p:txBody>
      </p:sp>
      <p:cxnSp>
        <p:nvCxnSpPr>
          <p:cNvPr id="537" name="カギ線コネクタ 536"/>
          <p:cNvCxnSpPr>
            <a:endCxn id="191" idx="2"/>
          </p:cNvCxnSpPr>
          <p:nvPr/>
        </p:nvCxnSpPr>
        <p:spPr>
          <a:xfrm>
            <a:off x="6258896" y="791823"/>
            <a:ext cx="1483298" cy="47453"/>
          </a:xfrm>
          <a:prstGeom prst="bentConnector3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六角形 205"/>
          <p:cNvSpPr/>
          <p:nvPr/>
        </p:nvSpPr>
        <p:spPr>
          <a:xfrm>
            <a:off x="7164288" y="706593"/>
            <a:ext cx="341225" cy="246771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7202954" y="746145"/>
            <a:ext cx="25648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</a:t>
            </a:r>
            <a:r>
              <a:rPr kumimoji="1" lang="ja-JP" altLang="en-US" sz="1100" dirty="0" smtClean="0"/>
              <a:t> </a:t>
            </a:r>
            <a:r>
              <a:rPr kumimoji="1" lang="en-US" altLang="ja-JP" sz="900" dirty="0" smtClean="0"/>
              <a:t>(</a:t>
            </a:r>
            <a:r>
              <a:rPr kumimoji="1" lang="en-US" altLang="ja-JP" sz="800" dirty="0" smtClean="0"/>
              <a:t>1)</a:t>
            </a:r>
            <a:endParaRPr kumimoji="1" lang="ja-JP" altLang="en-US" sz="1100" dirty="0"/>
          </a:p>
        </p:txBody>
      </p:sp>
      <p:cxnSp>
        <p:nvCxnSpPr>
          <p:cNvPr id="543" name="直線矢印コネクタ 207"/>
          <p:cNvCxnSpPr>
            <a:stCxn id="33" idx="4"/>
            <a:endCxn id="50" idx="2"/>
          </p:cNvCxnSpPr>
          <p:nvPr/>
        </p:nvCxnSpPr>
        <p:spPr>
          <a:xfrm flipV="1">
            <a:off x="6531572" y="956912"/>
            <a:ext cx="1878901" cy="276485"/>
          </a:xfrm>
          <a:prstGeom prst="bentConnector2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六角形 210"/>
          <p:cNvSpPr/>
          <p:nvPr/>
        </p:nvSpPr>
        <p:spPr>
          <a:xfrm>
            <a:off x="7164288" y="1155041"/>
            <a:ext cx="341225" cy="246771"/>
          </a:xfrm>
          <a:prstGeom prst="hexagon">
            <a:avLst/>
          </a:prstGeom>
          <a:solidFill>
            <a:srgbClr val="CCFFCC"/>
          </a:solidFill>
          <a:ln>
            <a:solidFill>
              <a:srgbClr val="CC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45" name="テキスト ボックス 544"/>
          <p:cNvSpPr txBox="1"/>
          <p:nvPr/>
        </p:nvSpPr>
        <p:spPr>
          <a:xfrm>
            <a:off x="6495420" y="858085"/>
            <a:ext cx="6876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CIP ERV(PHP)</a:t>
            </a:r>
            <a:endParaRPr kumimoji="1" lang="ja-JP" altLang="en-US" sz="1000" dirty="0"/>
          </a:p>
        </p:txBody>
      </p:sp>
      <p:sp>
        <p:nvSpPr>
          <p:cNvPr id="546" name="テキスト ボックス 545"/>
          <p:cNvSpPr txBox="1"/>
          <p:nvPr/>
        </p:nvSpPr>
        <p:spPr>
          <a:xfrm>
            <a:off x="7496867" y="1105328"/>
            <a:ext cx="69570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CIP ERV(USD)</a:t>
            </a:r>
            <a:endParaRPr kumimoji="1" lang="ja-JP" altLang="en-US" sz="1000" dirty="0"/>
          </a:p>
        </p:txBody>
      </p:sp>
      <p:sp>
        <p:nvSpPr>
          <p:cNvPr id="547" name="テキスト ボックス 546"/>
          <p:cNvSpPr txBox="1"/>
          <p:nvPr/>
        </p:nvSpPr>
        <p:spPr>
          <a:xfrm>
            <a:off x="7041982" y="3775388"/>
            <a:ext cx="7005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 smtClean="0"/>
              <a:t>PHP</a:t>
            </a:r>
            <a:r>
              <a:rPr kumimoji="1" lang="en-US" altLang="ja-JP" sz="1000" dirty="0" smtClean="0"/>
              <a:t> -&gt; PHP  ?</a:t>
            </a:r>
            <a:endParaRPr kumimoji="1" lang="ja-JP" altLang="en-US" sz="1000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8830153" y="607445"/>
            <a:ext cx="14908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GL</a:t>
            </a:r>
            <a:endParaRPr kumimoji="1" lang="ja-JP" altLang="en-US" sz="1100" dirty="0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8830153" y="2320955"/>
            <a:ext cx="1538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AP</a:t>
            </a:r>
            <a:endParaRPr kumimoji="1" lang="ja-JP" altLang="en-US" sz="1100" dirty="0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8687278" y="5659494"/>
            <a:ext cx="3430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OBIEE</a:t>
            </a:r>
            <a:endParaRPr kumimoji="1" lang="ja-JP" altLang="en-US" sz="1100" dirty="0"/>
          </a:p>
        </p:txBody>
      </p:sp>
      <p:sp>
        <p:nvSpPr>
          <p:cNvPr id="395" name="テキスト ボックス 394"/>
          <p:cNvSpPr txBox="1"/>
          <p:nvPr/>
        </p:nvSpPr>
        <p:spPr>
          <a:xfrm>
            <a:off x="8830153" y="4492953"/>
            <a:ext cx="1586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AR</a:t>
            </a:r>
            <a:endParaRPr kumimoji="1" lang="ja-JP" altLang="en-US" sz="1100" dirty="0"/>
          </a:p>
        </p:txBody>
      </p:sp>
      <p:sp>
        <p:nvSpPr>
          <p:cNvPr id="398" name="テキスト ボックス 397"/>
          <p:cNvSpPr txBox="1"/>
          <p:nvPr/>
        </p:nvSpPr>
        <p:spPr>
          <a:xfrm>
            <a:off x="8830153" y="3470045"/>
            <a:ext cx="1458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FA</a:t>
            </a:r>
            <a:endParaRPr kumimoji="1" lang="ja-JP" altLang="en-US" sz="1100" dirty="0"/>
          </a:p>
        </p:txBody>
      </p:sp>
      <p:cxnSp>
        <p:nvCxnSpPr>
          <p:cNvPr id="548" name="直線矢印コネクタ 547"/>
          <p:cNvCxnSpPr/>
          <p:nvPr/>
        </p:nvCxnSpPr>
        <p:spPr>
          <a:xfrm>
            <a:off x="8822289" y="2650099"/>
            <a:ext cx="0" cy="855873"/>
          </a:xfrm>
          <a:prstGeom prst="straightConnector1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矢印コネクタ 557"/>
          <p:cNvCxnSpPr/>
          <p:nvPr/>
        </p:nvCxnSpPr>
        <p:spPr>
          <a:xfrm>
            <a:off x="8466246" y="3979960"/>
            <a:ext cx="0" cy="181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乗算記号 561"/>
          <p:cNvSpPr/>
          <p:nvPr/>
        </p:nvSpPr>
        <p:spPr>
          <a:xfrm>
            <a:off x="5831878" y="2278680"/>
            <a:ext cx="237027" cy="302626"/>
          </a:xfrm>
          <a:prstGeom prst="mathMultiply">
            <a:avLst>
              <a:gd name="adj1" fmla="val 81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63" name="角丸四角形吹き出し 562"/>
          <p:cNvSpPr/>
          <p:nvPr/>
        </p:nvSpPr>
        <p:spPr>
          <a:xfrm>
            <a:off x="5054349" y="2113444"/>
            <a:ext cx="667946" cy="385384"/>
          </a:xfrm>
          <a:prstGeom prst="wedgeRoundRectCallout">
            <a:avLst>
              <a:gd name="adj1" fmla="val 68324"/>
              <a:gd name="adj2" fmla="val 29020"/>
              <a:gd name="adj3" fmla="val 16667"/>
            </a:avLst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/>
          <p:cNvSpPr txBox="1"/>
          <p:nvPr/>
        </p:nvSpPr>
        <p:spPr>
          <a:xfrm rot="16200000">
            <a:off x="5374458" y="1734478"/>
            <a:ext cx="57708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ERV (PHP)</a:t>
            </a:r>
            <a:endParaRPr kumimoji="1" lang="ja-JP" altLang="en-US" sz="1100" dirty="0"/>
          </a:p>
        </p:txBody>
      </p:sp>
      <p:sp>
        <p:nvSpPr>
          <p:cNvPr id="564" name="テキスト ボックス 563"/>
          <p:cNvSpPr txBox="1"/>
          <p:nvPr/>
        </p:nvSpPr>
        <p:spPr>
          <a:xfrm>
            <a:off x="5083974" y="2166713"/>
            <a:ext cx="64761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Incomplete</a:t>
            </a:r>
          </a:p>
          <a:p>
            <a:r>
              <a:rPr kumimoji="1" lang="en-US" altLang="ja-JP" sz="1100" dirty="0" smtClean="0"/>
              <a:t>  </a:t>
            </a:r>
            <a:r>
              <a:rPr lang="en-US" altLang="ja-JP" sz="1100" dirty="0" smtClean="0"/>
              <a:t>data</a:t>
            </a:r>
            <a:endParaRPr kumimoji="1" lang="ja-JP" altLang="en-US" sz="1100" dirty="0"/>
          </a:p>
        </p:txBody>
      </p:sp>
      <p:cxnSp>
        <p:nvCxnSpPr>
          <p:cNvPr id="565" name="直線矢印コネクタ 564"/>
          <p:cNvCxnSpPr/>
          <p:nvPr/>
        </p:nvCxnSpPr>
        <p:spPr>
          <a:xfrm flipV="1">
            <a:off x="6943359" y="964141"/>
            <a:ext cx="1440358" cy="1670766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矢印コネクタ 567"/>
          <p:cNvCxnSpPr/>
          <p:nvPr/>
        </p:nvCxnSpPr>
        <p:spPr>
          <a:xfrm flipV="1">
            <a:off x="7000545" y="1396230"/>
            <a:ext cx="1419679" cy="1217983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六角形 565"/>
          <p:cNvSpPr/>
          <p:nvPr/>
        </p:nvSpPr>
        <p:spPr>
          <a:xfrm>
            <a:off x="7165081" y="2095240"/>
            <a:ext cx="341225" cy="246771"/>
          </a:xfrm>
          <a:prstGeom prst="hexagon">
            <a:avLst/>
          </a:prstGeom>
          <a:solidFill>
            <a:srgbClr val="CCFFCC"/>
          </a:solidFill>
          <a:ln>
            <a:solidFill>
              <a:srgbClr val="CC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73" name="テキスト ボックス 572"/>
          <p:cNvSpPr txBox="1"/>
          <p:nvPr/>
        </p:nvSpPr>
        <p:spPr>
          <a:xfrm>
            <a:off x="7092280" y="2118048"/>
            <a:ext cx="51616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kumimoji="1" lang="en-US" altLang="ja-JP" sz="1100" dirty="0" smtClean="0"/>
              <a:t>IF</a:t>
            </a:r>
            <a:r>
              <a:rPr kumimoji="1" lang="en-US" altLang="ja-JP" sz="800" dirty="0" smtClean="0"/>
              <a:t>(2)</a:t>
            </a:r>
            <a:r>
              <a:rPr kumimoji="1" lang="en-US" altLang="ja-JP" sz="1100" dirty="0" smtClean="0"/>
              <a:t>+</a:t>
            </a:r>
            <a:endParaRPr kumimoji="1" lang="en-US" altLang="ja-JP" sz="1100" dirty="0" smtClean="0"/>
          </a:p>
          <a:p>
            <a:pPr algn="ctr">
              <a:lnSpc>
                <a:spcPts val="900"/>
              </a:lnSpc>
            </a:pPr>
            <a:r>
              <a:rPr lang="en-US" altLang="ja-JP" sz="1100" dirty="0" smtClean="0"/>
              <a:t>Web-ADI</a:t>
            </a:r>
            <a:endParaRPr kumimoji="1" lang="ja-JP" altLang="en-US" sz="1100" dirty="0"/>
          </a:p>
        </p:txBody>
      </p:sp>
      <p:sp>
        <p:nvSpPr>
          <p:cNvPr id="584" name="テキスト ボックス 583"/>
          <p:cNvSpPr txBox="1"/>
          <p:nvPr/>
        </p:nvSpPr>
        <p:spPr>
          <a:xfrm>
            <a:off x="2799882" y="847368"/>
            <a:ext cx="2067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INV</a:t>
            </a:r>
            <a:endParaRPr kumimoji="1" lang="ja-JP" altLang="en-US" sz="1100" dirty="0"/>
          </a:p>
        </p:txBody>
      </p:sp>
      <p:sp>
        <p:nvSpPr>
          <p:cNvPr id="585" name="フローチャート : 磁気ディスク 584"/>
          <p:cNvSpPr/>
          <p:nvPr/>
        </p:nvSpPr>
        <p:spPr>
          <a:xfrm>
            <a:off x="2401774" y="951909"/>
            <a:ext cx="372597" cy="36944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6" name="テキスト ボックス 585"/>
          <p:cNvSpPr txBox="1"/>
          <p:nvPr/>
        </p:nvSpPr>
        <p:spPr>
          <a:xfrm>
            <a:off x="2555776" y="1124744"/>
            <a:ext cx="31418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Mat </a:t>
            </a:r>
          </a:p>
          <a:p>
            <a:r>
              <a:rPr lang="en-US" altLang="ja-JP" sz="1100" dirty="0" smtClean="0"/>
              <a:t>Trans</a:t>
            </a:r>
            <a:endParaRPr kumimoji="1" lang="ja-JP" altLang="en-US" sz="1100" dirty="0"/>
          </a:p>
        </p:txBody>
      </p:sp>
      <p:sp>
        <p:nvSpPr>
          <p:cNvPr id="590" name="テキスト ボックス 589"/>
          <p:cNvSpPr txBox="1"/>
          <p:nvPr/>
        </p:nvSpPr>
        <p:spPr>
          <a:xfrm>
            <a:off x="1427417" y="4581128"/>
            <a:ext cx="2067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INV</a:t>
            </a:r>
            <a:endParaRPr kumimoji="1" lang="ja-JP" altLang="en-US" sz="1100" dirty="0"/>
          </a:p>
        </p:txBody>
      </p:sp>
      <p:sp>
        <p:nvSpPr>
          <p:cNvPr id="592" name="フローチャート : 磁気ディスク 591"/>
          <p:cNvSpPr/>
          <p:nvPr/>
        </p:nvSpPr>
        <p:spPr>
          <a:xfrm>
            <a:off x="1246334" y="4806559"/>
            <a:ext cx="242532" cy="305812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1" name="テキスト ボックス 590"/>
          <p:cNvSpPr txBox="1"/>
          <p:nvPr/>
        </p:nvSpPr>
        <p:spPr>
          <a:xfrm>
            <a:off x="1232803" y="4962654"/>
            <a:ext cx="31418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smtClean="0"/>
              <a:t>Mat </a:t>
            </a:r>
          </a:p>
          <a:p>
            <a:r>
              <a:rPr lang="en-US" altLang="ja-JP" sz="1100" dirty="0" smtClean="0"/>
              <a:t>Trans</a:t>
            </a:r>
            <a:endParaRPr kumimoji="1" lang="ja-JP" altLang="en-US" sz="1100" dirty="0"/>
          </a:p>
        </p:txBody>
      </p:sp>
      <p:sp>
        <p:nvSpPr>
          <p:cNvPr id="593" name="乗算記号 592"/>
          <p:cNvSpPr/>
          <p:nvPr/>
        </p:nvSpPr>
        <p:spPr>
          <a:xfrm>
            <a:off x="4616826" y="1105936"/>
            <a:ext cx="237027" cy="302626"/>
          </a:xfrm>
          <a:prstGeom prst="mathMultiply">
            <a:avLst>
              <a:gd name="adj1" fmla="val 81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97" name="フリーフォーム 596"/>
          <p:cNvSpPr/>
          <p:nvPr/>
        </p:nvSpPr>
        <p:spPr>
          <a:xfrm>
            <a:off x="4143375" y="2705100"/>
            <a:ext cx="857275" cy="190500"/>
          </a:xfrm>
          <a:custGeom>
            <a:avLst/>
            <a:gdLst>
              <a:gd name="connsiteX0" fmla="*/ 0 w 942975"/>
              <a:gd name="connsiteY0" fmla="*/ 190500 h 190500"/>
              <a:gd name="connsiteX1" fmla="*/ 295275 w 942975"/>
              <a:gd name="connsiteY1" fmla="*/ 190500 h 190500"/>
              <a:gd name="connsiteX2" fmla="*/ 295275 w 942975"/>
              <a:gd name="connsiteY2" fmla="*/ 0 h 190500"/>
              <a:gd name="connsiteX3" fmla="*/ 942975 w 942975"/>
              <a:gd name="connsiteY3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75" h="190500">
                <a:moveTo>
                  <a:pt x="0" y="190500"/>
                </a:moveTo>
                <a:lnTo>
                  <a:pt x="295275" y="190500"/>
                </a:lnTo>
                <a:lnTo>
                  <a:pt x="295275" y="0"/>
                </a:lnTo>
                <a:lnTo>
                  <a:pt x="942975" y="0"/>
                </a:lnTo>
              </a:path>
            </a:pathLst>
          </a:custGeom>
          <a:ln w="28575" cmpd="thinThick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角丸四角形吹き出し 292"/>
          <p:cNvSpPr/>
          <p:nvPr/>
        </p:nvSpPr>
        <p:spPr>
          <a:xfrm>
            <a:off x="4326965" y="428678"/>
            <a:ext cx="830714" cy="266420"/>
          </a:xfrm>
          <a:prstGeom prst="wedgeRoundRectCallout">
            <a:avLst>
              <a:gd name="adj1" fmla="val 1772"/>
              <a:gd name="adj2" fmla="val 185314"/>
              <a:gd name="adj3" fmla="val 16667"/>
            </a:avLst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4327401" y="385119"/>
            <a:ext cx="85119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Stop operation</a:t>
            </a:r>
          </a:p>
          <a:p>
            <a:r>
              <a:rPr lang="en-US" altLang="ja-JP" sz="1100" dirty="0" smtClean="0"/>
              <a:t> by FIA</a:t>
            </a:r>
            <a:endParaRPr kumimoji="1"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11960" y="919157"/>
            <a:ext cx="13336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Inventory / Completion</a:t>
            </a:r>
            <a:endParaRPr kumimoji="1" lang="ja-JP" altLang="en-US" sz="1100" dirty="0"/>
          </a:p>
        </p:txBody>
      </p:sp>
      <p:sp>
        <p:nvSpPr>
          <p:cNvPr id="155" name="フリーフォーム 154"/>
          <p:cNvSpPr/>
          <p:nvPr/>
        </p:nvSpPr>
        <p:spPr>
          <a:xfrm>
            <a:off x="5760395" y="934222"/>
            <a:ext cx="583255" cy="1819275"/>
          </a:xfrm>
          <a:custGeom>
            <a:avLst/>
            <a:gdLst>
              <a:gd name="connsiteX0" fmla="*/ 466725 w 466725"/>
              <a:gd name="connsiteY0" fmla="*/ 1819275 h 1819275"/>
              <a:gd name="connsiteX1" fmla="*/ 466725 w 466725"/>
              <a:gd name="connsiteY1" fmla="*/ 1619250 h 1819275"/>
              <a:gd name="connsiteX2" fmla="*/ 0 w 466725"/>
              <a:gd name="connsiteY2" fmla="*/ 1619250 h 1819275"/>
              <a:gd name="connsiteX3" fmla="*/ 0 w 466725"/>
              <a:gd name="connsiteY3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1819275">
                <a:moveTo>
                  <a:pt x="466725" y="1819275"/>
                </a:moveTo>
                <a:lnTo>
                  <a:pt x="466725" y="1619250"/>
                </a:lnTo>
                <a:lnTo>
                  <a:pt x="0" y="1619250"/>
                </a:lnTo>
                <a:lnTo>
                  <a:pt x="0" y="0"/>
                </a:lnTo>
              </a:path>
            </a:pathLst>
          </a:cu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7216006" y="1652814"/>
            <a:ext cx="6780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LTI ERV(USD)</a:t>
            </a:r>
            <a:endParaRPr kumimoji="1" lang="ja-JP" altLang="en-US" sz="1000" dirty="0"/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7700663" y="1942590"/>
            <a:ext cx="6700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LTI ERV(PHP)</a:t>
            </a:r>
            <a:endParaRPr kumimoji="1" lang="ja-JP" altLang="en-US" sz="1000" dirty="0"/>
          </a:p>
        </p:txBody>
      </p:sp>
      <p:sp>
        <p:nvSpPr>
          <p:cNvPr id="300" name="フローチャート : 磁気ディスク 299"/>
          <p:cNvSpPr/>
          <p:nvPr/>
        </p:nvSpPr>
        <p:spPr>
          <a:xfrm>
            <a:off x="6256759" y="3501008"/>
            <a:ext cx="587268" cy="2014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テキスト ボックス 300"/>
          <p:cNvSpPr txBox="1"/>
          <p:nvPr/>
        </p:nvSpPr>
        <p:spPr>
          <a:xfrm>
            <a:off x="6275809" y="3547755"/>
            <a:ext cx="5674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IFRS(USD)</a:t>
            </a:r>
            <a:endParaRPr kumimoji="1" lang="ja-JP" altLang="en-US" sz="1100" dirty="0"/>
          </a:p>
        </p:txBody>
      </p:sp>
      <p:sp>
        <p:nvSpPr>
          <p:cNvPr id="22" name="上下矢印 21"/>
          <p:cNvSpPr/>
          <p:nvPr/>
        </p:nvSpPr>
        <p:spPr>
          <a:xfrm rot="3470564">
            <a:off x="7423682" y="2449278"/>
            <a:ext cx="244894" cy="1537064"/>
          </a:xfrm>
          <a:prstGeom prst="upDownArrow">
            <a:avLst>
              <a:gd name="adj1" fmla="val 15115"/>
              <a:gd name="adj2" fmla="val 3542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テキスト ボックス 302"/>
          <p:cNvSpPr txBox="1"/>
          <p:nvPr/>
        </p:nvSpPr>
        <p:spPr>
          <a:xfrm rot="19711767">
            <a:off x="7329697" y="3063625"/>
            <a:ext cx="9265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Synonym(DB-link)</a:t>
            </a:r>
            <a:endParaRPr kumimoji="1" lang="ja-JP" altLang="en-US" sz="1000" dirty="0"/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6495488" y="3435078"/>
            <a:ext cx="1538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AP</a:t>
            </a:r>
            <a:endParaRPr kumimoji="1" lang="ja-JP" altLang="en-US" sz="11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316537" y="849190"/>
            <a:ext cx="18787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" dirty="0" smtClean="0"/>
              <a:t> </a:t>
            </a:r>
            <a:endParaRPr kumimoji="1" lang="ja-JP" altLang="en-US" sz="100" dirty="0"/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7064902" y="1165398"/>
            <a:ext cx="51616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kumimoji="1" lang="en-US" altLang="ja-JP" sz="1100" dirty="0" smtClean="0"/>
              <a:t>IF</a:t>
            </a:r>
            <a:r>
              <a:rPr kumimoji="1" lang="en-US" altLang="ja-JP" sz="900" dirty="0" smtClean="0"/>
              <a:t>(2)</a:t>
            </a:r>
            <a:r>
              <a:rPr kumimoji="1" lang="en-US" altLang="ja-JP" sz="1100" dirty="0" smtClean="0"/>
              <a:t>+</a:t>
            </a:r>
            <a:endParaRPr kumimoji="1" lang="en-US" altLang="ja-JP" sz="1100" dirty="0" smtClean="0"/>
          </a:p>
          <a:p>
            <a:pPr algn="ctr">
              <a:lnSpc>
                <a:spcPts val="900"/>
              </a:lnSpc>
            </a:pPr>
            <a:r>
              <a:rPr lang="en-US" altLang="ja-JP" sz="1100" dirty="0" smtClean="0"/>
              <a:t>Web-ADI</a:t>
            </a:r>
            <a:endParaRPr kumimoji="1" lang="ja-JP" altLang="en-US" sz="11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580778" y="4888590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 b="1" dirty="0"/>
              <a:t>①</a:t>
            </a:r>
            <a:endParaRPr kumimoji="1" lang="ja-JP" altLang="en-US" sz="1400" b="1" dirty="0"/>
          </a:p>
        </p:txBody>
      </p:sp>
      <p:sp>
        <p:nvSpPr>
          <p:cNvPr id="327" name="テキスト ボックス 326"/>
          <p:cNvSpPr txBox="1"/>
          <p:nvPr/>
        </p:nvSpPr>
        <p:spPr>
          <a:xfrm>
            <a:off x="4580778" y="5318836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 b="1" dirty="0" smtClean="0"/>
              <a:t>②</a:t>
            </a:r>
            <a:endParaRPr kumimoji="1" lang="ja-JP" altLang="en-US" sz="1400" b="1" dirty="0"/>
          </a:p>
        </p:txBody>
      </p:sp>
      <p:sp>
        <p:nvSpPr>
          <p:cNvPr id="331" name="テキスト ボックス 330"/>
          <p:cNvSpPr txBox="1"/>
          <p:nvPr/>
        </p:nvSpPr>
        <p:spPr>
          <a:xfrm>
            <a:off x="3927805" y="3089361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 b="1" dirty="0" smtClean="0"/>
              <a:t>②</a:t>
            </a:r>
            <a:endParaRPr kumimoji="1" lang="ja-JP" altLang="en-US" sz="1400" b="1" dirty="0"/>
          </a:p>
        </p:txBody>
      </p:sp>
      <p:cxnSp>
        <p:nvCxnSpPr>
          <p:cNvPr id="94" name="カギ線コネクタ 93"/>
          <p:cNvCxnSpPr>
            <a:stCxn id="331" idx="3"/>
            <a:endCxn id="97" idx="2"/>
          </p:cNvCxnSpPr>
          <p:nvPr/>
        </p:nvCxnSpPr>
        <p:spPr>
          <a:xfrm flipV="1">
            <a:off x="4107341" y="3106605"/>
            <a:ext cx="635239" cy="90478"/>
          </a:xfrm>
          <a:prstGeom prst="bentConnector3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テキスト ボックス 334"/>
          <p:cNvSpPr txBox="1"/>
          <p:nvPr/>
        </p:nvSpPr>
        <p:spPr>
          <a:xfrm>
            <a:off x="5063507" y="1468309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 b="1" dirty="0" smtClean="0"/>
              <a:t>①</a:t>
            </a:r>
            <a:endParaRPr kumimoji="1" lang="ja-JP" altLang="en-US" sz="1400" b="1" dirty="0"/>
          </a:p>
        </p:txBody>
      </p:sp>
      <p:cxnSp>
        <p:nvCxnSpPr>
          <p:cNvPr id="336" name="カギ線コネクタ 335"/>
          <p:cNvCxnSpPr>
            <a:stCxn id="335" idx="3"/>
          </p:cNvCxnSpPr>
          <p:nvPr/>
        </p:nvCxnSpPr>
        <p:spPr>
          <a:xfrm flipV="1">
            <a:off x="5243043" y="1355054"/>
            <a:ext cx="261050" cy="220977"/>
          </a:xfrm>
          <a:prstGeom prst="bentConnector3">
            <a:avLst/>
          </a:prstGeom>
          <a:ln w="28575" cmpd="thinThick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乗算記号 338"/>
          <p:cNvSpPr/>
          <p:nvPr/>
        </p:nvSpPr>
        <p:spPr>
          <a:xfrm>
            <a:off x="6026982" y="2408582"/>
            <a:ext cx="237027" cy="302626"/>
          </a:xfrm>
          <a:prstGeom prst="mathMultiply">
            <a:avLst>
              <a:gd name="adj1" fmla="val 81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46" name="テキスト ボックス 345"/>
          <p:cNvSpPr txBox="1"/>
          <p:nvPr/>
        </p:nvSpPr>
        <p:spPr>
          <a:xfrm>
            <a:off x="1868216" y="4375861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 b="1" dirty="0" smtClean="0"/>
              <a:t>④</a:t>
            </a:r>
            <a:endParaRPr kumimoji="1" lang="ja-JP" altLang="en-US" sz="1400" b="1" dirty="0"/>
          </a:p>
        </p:txBody>
      </p:sp>
      <p:cxnSp>
        <p:nvCxnSpPr>
          <p:cNvPr id="118" name="カギ線コネクタ 117"/>
          <p:cNvCxnSpPr>
            <a:stCxn id="268" idx="0"/>
            <a:endCxn id="346" idx="2"/>
          </p:cNvCxnSpPr>
          <p:nvPr/>
        </p:nvCxnSpPr>
        <p:spPr>
          <a:xfrm rot="5400000" flipH="1" flipV="1">
            <a:off x="1848318" y="4699089"/>
            <a:ext cx="217450" cy="18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テキスト ボックス 349"/>
          <p:cNvSpPr txBox="1"/>
          <p:nvPr/>
        </p:nvSpPr>
        <p:spPr>
          <a:xfrm>
            <a:off x="3162487" y="576379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 b="1" dirty="0" smtClean="0"/>
              <a:t>③</a:t>
            </a:r>
            <a:endParaRPr kumimoji="1" lang="ja-JP" altLang="en-US" sz="1400" b="1" dirty="0"/>
          </a:p>
        </p:txBody>
      </p:sp>
      <p:cxnSp>
        <p:nvCxnSpPr>
          <p:cNvPr id="352" name="カギ線コネクタ 351"/>
          <p:cNvCxnSpPr>
            <a:endCxn id="350" idx="2"/>
          </p:cNvCxnSpPr>
          <p:nvPr/>
        </p:nvCxnSpPr>
        <p:spPr>
          <a:xfrm rot="5400000" flipH="1" flipV="1">
            <a:off x="3142584" y="899612"/>
            <a:ext cx="217459" cy="18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テキスト ボックス 357"/>
          <p:cNvSpPr txBox="1"/>
          <p:nvPr/>
        </p:nvSpPr>
        <p:spPr>
          <a:xfrm>
            <a:off x="6480696" y="5929302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 b="1" dirty="0" smtClean="0"/>
              <a:t>③</a:t>
            </a:r>
            <a:endParaRPr kumimoji="1" lang="ja-JP" altLang="en-US" sz="1400" b="1" dirty="0"/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6480696" y="6127290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400" b="1" dirty="0" smtClean="0"/>
              <a:t>④</a:t>
            </a:r>
            <a:endParaRPr kumimoji="1" lang="ja-JP" altLang="en-US" sz="1400" b="1" dirty="0"/>
          </a:p>
        </p:txBody>
      </p:sp>
      <p:sp>
        <p:nvSpPr>
          <p:cNvPr id="360" name="六角形 359"/>
          <p:cNvSpPr/>
          <p:nvPr/>
        </p:nvSpPr>
        <p:spPr>
          <a:xfrm>
            <a:off x="57988" y="6598404"/>
            <a:ext cx="269145" cy="239522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61" name="テキスト ボックス 360"/>
          <p:cNvSpPr txBox="1"/>
          <p:nvPr/>
        </p:nvSpPr>
        <p:spPr>
          <a:xfrm>
            <a:off x="94038" y="6638965"/>
            <a:ext cx="2115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</a:t>
            </a:r>
            <a:r>
              <a:rPr kumimoji="1" lang="en-US" altLang="ja-JP" sz="800" dirty="0" smtClean="0"/>
              <a:t>(1)</a:t>
            </a:r>
            <a:endParaRPr kumimoji="1" lang="ja-JP" altLang="en-US" sz="1100" dirty="0"/>
          </a:p>
        </p:txBody>
      </p:sp>
      <p:sp>
        <p:nvSpPr>
          <p:cNvPr id="362" name="テキスト ボックス 361"/>
          <p:cNvSpPr txBox="1"/>
          <p:nvPr/>
        </p:nvSpPr>
        <p:spPr>
          <a:xfrm>
            <a:off x="363959" y="6676024"/>
            <a:ext cx="73738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900" dirty="0" smtClean="0"/>
              <a:t>STD IF + CMN IF</a:t>
            </a:r>
            <a:endParaRPr kumimoji="1" lang="ja-JP" altLang="en-US" sz="900" dirty="0"/>
          </a:p>
        </p:txBody>
      </p:sp>
      <p:sp>
        <p:nvSpPr>
          <p:cNvPr id="363" name="六角形 362"/>
          <p:cNvSpPr/>
          <p:nvPr/>
        </p:nvSpPr>
        <p:spPr>
          <a:xfrm>
            <a:off x="1477942" y="6619916"/>
            <a:ext cx="257171" cy="218011"/>
          </a:xfrm>
          <a:prstGeom prst="hexagon">
            <a:avLst/>
          </a:prstGeom>
          <a:solidFill>
            <a:srgbClr val="CCFFCC"/>
          </a:solidFill>
          <a:ln>
            <a:solidFill>
              <a:srgbClr val="CC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64" name="テキスト ボックス 363"/>
          <p:cNvSpPr txBox="1"/>
          <p:nvPr/>
        </p:nvSpPr>
        <p:spPr>
          <a:xfrm>
            <a:off x="1513992" y="6638966"/>
            <a:ext cx="2115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IF</a:t>
            </a:r>
            <a:r>
              <a:rPr kumimoji="1" lang="en-US" altLang="ja-JP" sz="800" dirty="0" smtClean="0"/>
              <a:t>(2)</a:t>
            </a:r>
            <a:endParaRPr kumimoji="1" lang="ja-JP" altLang="en-US" sz="1100" dirty="0"/>
          </a:p>
        </p:txBody>
      </p:sp>
      <p:sp>
        <p:nvSpPr>
          <p:cNvPr id="365" name="テキスト ボックス 364"/>
          <p:cNvSpPr txBox="1"/>
          <p:nvPr/>
        </p:nvSpPr>
        <p:spPr>
          <a:xfrm>
            <a:off x="1755488" y="6676025"/>
            <a:ext cx="185788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900" dirty="0" smtClean="0"/>
              <a:t>STD IF -&gt; download for Web-ADI format</a:t>
            </a:r>
            <a:endParaRPr kumimoji="1" lang="ja-JP" altLang="en-US" sz="900" dirty="0"/>
          </a:p>
        </p:txBody>
      </p:sp>
      <p:cxnSp>
        <p:nvCxnSpPr>
          <p:cNvPr id="366" name="直線矢印コネクタ 365"/>
          <p:cNvCxnSpPr/>
          <p:nvPr/>
        </p:nvCxnSpPr>
        <p:spPr>
          <a:xfrm>
            <a:off x="6684615" y="6046549"/>
            <a:ext cx="983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298</Words>
  <Application>Microsoft Office PowerPoint</Application>
  <PresentationFormat>画面に合わせる (4:3)</PresentationFormat>
  <Paragraphs>147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Yamashita, Hideshi</dc:creator>
  <cp:lastModifiedBy>Yamashita, Hideshi</cp:lastModifiedBy>
  <cp:revision>37</cp:revision>
  <cp:lastPrinted>2012-11-07T09:15:18Z</cp:lastPrinted>
  <dcterms:created xsi:type="dcterms:W3CDTF">2012-11-07T02:30:33Z</dcterms:created>
  <dcterms:modified xsi:type="dcterms:W3CDTF">2012-11-08T02:49:21Z</dcterms:modified>
</cp:coreProperties>
</file>