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31"/>
  </p:notesMasterIdLst>
  <p:handoutMasterIdLst>
    <p:handoutMasterId r:id="rId32"/>
  </p:handoutMasterIdLst>
  <p:sldIdLst>
    <p:sldId id="257" r:id="rId2"/>
    <p:sldId id="281" r:id="rId3"/>
    <p:sldId id="261" r:id="rId4"/>
    <p:sldId id="280" r:id="rId5"/>
    <p:sldId id="282" r:id="rId6"/>
    <p:sldId id="283" r:id="rId7"/>
    <p:sldId id="317" r:id="rId8"/>
    <p:sldId id="304" r:id="rId9"/>
    <p:sldId id="305" r:id="rId10"/>
    <p:sldId id="306" r:id="rId11"/>
    <p:sldId id="307" r:id="rId12"/>
    <p:sldId id="308" r:id="rId13"/>
    <p:sldId id="309" r:id="rId14"/>
    <p:sldId id="310" r:id="rId15"/>
    <p:sldId id="311" r:id="rId16"/>
    <p:sldId id="312" r:id="rId17"/>
    <p:sldId id="318" r:id="rId18"/>
    <p:sldId id="294" r:id="rId19"/>
    <p:sldId id="295" r:id="rId20"/>
    <p:sldId id="296" r:id="rId21"/>
    <p:sldId id="297" r:id="rId22"/>
    <p:sldId id="298" r:id="rId23"/>
    <p:sldId id="319" r:id="rId24"/>
    <p:sldId id="300" r:id="rId25"/>
    <p:sldId id="301" r:id="rId26"/>
    <p:sldId id="302" r:id="rId27"/>
    <p:sldId id="303" r:id="rId28"/>
    <p:sldId id="320" r:id="rId29"/>
    <p:sldId id="266" r:id="rId30"/>
  </p:sldIdLst>
  <p:sldSz cx="9144000" cy="6858000" type="screen4x3"/>
  <p:notesSz cx="6799263" cy="9929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4BA5"/>
    <a:srgbClr val="E7F4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7" autoAdjust="0"/>
    <p:restoredTop sz="53020" autoAdjust="0"/>
  </p:normalViewPr>
  <p:slideViewPr>
    <p:cSldViewPr snapToGrid="0">
      <p:cViewPr varScale="1">
        <p:scale>
          <a:sx n="42" d="100"/>
          <a:sy n="42" d="100"/>
        </p:scale>
        <p:origin x="2016"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3" d="100"/>
          <a:sy n="113" d="100"/>
        </p:scale>
        <p:origin x="514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275" y="0"/>
            <a:ext cx="2946400" cy="498475"/>
          </a:xfrm>
          <a:prstGeom prst="rect">
            <a:avLst/>
          </a:prstGeom>
        </p:spPr>
        <p:txBody>
          <a:bodyPr vert="horz" lIns="91440" tIns="45720" rIns="91440" bIns="45720" rtlCol="0"/>
          <a:lstStyle>
            <a:lvl1pPr algn="r">
              <a:defRPr sz="1200"/>
            </a:lvl1pPr>
          </a:lstStyle>
          <a:p>
            <a:fld id="{EAAED912-C5B1-4918-8169-8E8C6FEF9D0A}" type="datetimeFigureOut">
              <a:rPr kumimoji="1" lang="ja-JP" altLang="en-US" smtClean="0"/>
              <a:t>2019/7/30</a:t>
            </a:fld>
            <a:endParaRPr kumimoji="1" lang="ja-JP" altLang="en-US"/>
          </a:p>
        </p:txBody>
      </p:sp>
      <p:sp>
        <p:nvSpPr>
          <p:cNvPr id="4" name="フッター プレースホルダー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275" y="9431338"/>
            <a:ext cx="2946400" cy="498475"/>
          </a:xfrm>
          <a:prstGeom prst="rect">
            <a:avLst/>
          </a:prstGeom>
        </p:spPr>
        <p:txBody>
          <a:bodyPr vert="horz" lIns="91440" tIns="45720" rIns="91440" bIns="45720" rtlCol="0" anchor="b"/>
          <a:lstStyle>
            <a:lvl1pPr algn="r">
              <a:defRPr sz="1200"/>
            </a:lvl1pPr>
          </a:lstStyle>
          <a:p>
            <a:fld id="{7185DC92-1338-48B2-BB8A-E66CDD1B6655}" type="slidenum">
              <a:rPr kumimoji="1" lang="ja-JP" altLang="en-US" smtClean="0"/>
              <a:t>‹#›</a:t>
            </a:fld>
            <a:endParaRPr kumimoji="1" lang="ja-JP" altLang="en-US"/>
          </a:p>
        </p:txBody>
      </p:sp>
    </p:spTree>
    <p:extLst>
      <p:ext uri="{BB962C8B-B14F-4D97-AF65-F5344CB8AC3E}">
        <p14:creationId xmlns:p14="http://schemas.microsoft.com/office/powerpoint/2010/main" val="2307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1275" y="0"/>
            <a:ext cx="2946400" cy="498475"/>
          </a:xfrm>
          <a:prstGeom prst="rect">
            <a:avLst/>
          </a:prstGeom>
        </p:spPr>
        <p:txBody>
          <a:bodyPr vert="horz" lIns="91440" tIns="45720" rIns="91440" bIns="45720" rtlCol="0"/>
          <a:lstStyle>
            <a:lvl1pPr algn="r">
              <a:defRPr sz="1200"/>
            </a:lvl1pPr>
          </a:lstStyle>
          <a:p>
            <a:fld id="{DBA02402-9828-40F8-87B5-E679EAC393FA}" type="datetimeFigureOut">
              <a:rPr kumimoji="1" lang="ja-JP" altLang="en-US" smtClean="0"/>
              <a:t>2019/7/30</a:t>
            </a:fld>
            <a:endParaRPr kumimoji="1" lang="ja-JP" altLang="en-US"/>
          </a:p>
        </p:txBody>
      </p:sp>
      <p:sp>
        <p:nvSpPr>
          <p:cNvPr id="4" name="スライド イメージ プレースホルダー 3"/>
          <p:cNvSpPr>
            <a:spLocks noGrp="1" noRot="1" noChangeAspect="1"/>
          </p:cNvSpPr>
          <p:nvPr>
            <p:ph type="sldImg" idx="2"/>
          </p:nvPr>
        </p:nvSpPr>
        <p:spPr>
          <a:xfrm>
            <a:off x="1165225" y="1241425"/>
            <a:ext cx="4468813" cy="33512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778375"/>
            <a:ext cx="5440363" cy="3910013"/>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31338"/>
            <a:ext cx="2946400"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1275" y="9431338"/>
            <a:ext cx="2946400" cy="498475"/>
          </a:xfrm>
          <a:prstGeom prst="rect">
            <a:avLst/>
          </a:prstGeom>
        </p:spPr>
        <p:txBody>
          <a:bodyPr vert="horz" lIns="91440" tIns="45720" rIns="91440" bIns="45720" rtlCol="0" anchor="b"/>
          <a:lstStyle>
            <a:lvl1pPr algn="r">
              <a:defRPr sz="1200"/>
            </a:lvl1pPr>
          </a:lstStyle>
          <a:p>
            <a:fld id="{4FF7B4C2-AA4D-49D5-B98F-09D164BDD142}" type="slidenum">
              <a:rPr kumimoji="1" lang="ja-JP" altLang="en-US" smtClean="0"/>
              <a:t>‹#›</a:t>
            </a:fld>
            <a:endParaRPr kumimoji="1" lang="ja-JP" altLang="en-US"/>
          </a:p>
        </p:txBody>
      </p:sp>
    </p:spTree>
    <p:extLst>
      <p:ext uri="{BB962C8B-B14F-4D97-AF65-F5344CB8AC3E}">
        <p14:creationId xmlns:p14="http://schemas.microsoft.com/office/powerpoint/2010/main" val="16009406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en-US" sz="1200" b="0" i="0" u="none" strike="noStrike" kern="1200" baseline="0" dirty="0" smtClean="0">
              <a:solidFill>
                <a:schemeClr val="tx1"/>
              </a:solidFill>
              <a:latin typeface="+mn-lt"/>
              <a:ea typeface="+mn-ea"/>
              <a:cs typeface="+mn-cs"/>
            </a:endParaRPr>
          </a:p>
          <a:p>
            <a:r>
              <a:rPr kumimoji="1" lang="en-US" sz="1200" b="0" i="0" u="none" strike="noStrike" kern="1200" baseline="0" dirty="0" smtClean="0">
                <a:solidFill>
                  <a:schemeClr val="tx1"/>
                </a:solidFill>
                <a:latin typeface="+mn-lt"/>
                <a:ea typeface="+mn-ea"/>
                <a:cs typeface="+mn-cs"/>
              </a:rPr>
              <a:t>select </a:t>
            </a:r>
            <a:r>
              <a:rPr kumimoji="1" lang="en-US" sz="1200" b="0" i="0" u="none" strike="noStrike" kern="1200" baseline="0" dirty="0" err="1" smtClean="0">
                <a:solidFill>
                  <a:schemeClr val="tx1"/>
                </a:solidFill>
                <a:latin typeface="+mn-lt"/>
                <a:ea typeface="+mn-ea"/>
                <a:cs typeface="+mn-cs"/>
              </a:rPr>
              <a:t>first_name</a:t>
            </a:r>
            <a:r>
              <a:rPr kumimoji="1" lang="en-US" sz="1200" b="0" i="0" u="none" strike="noStrike" kern="1200" baseline="0" dirty="0" smtClean="0">
                <a:solidFill>
                  <a:schemeClr val="tx1"/>
                </a:solidFill>
                <a:latin typeface="+mn-lt"/>
                <a:ea typeface="+mn-ea"/>
                <a:cs typeface="+mn-cs"/>
              </a:rPr>
              <a:t>, </a:t>
            </a:r>
            <a:r>
              <a:rPr kumimoji="1" lang="en-US" sz="1200" b="0" i="0" u="none" strike="noStrike" kern="1200" baseline="0" dirty="0" err="1" smtClean="0">
                <a:solidFill>
                  <a:schemeClr val="tx1"/>
                </a:solidFill>
                <a:latin typeface="+mn-lt"/>
                <a:ea typeface="+mn-ea"/>
                <a:cs typeface="+mn-cs"/>
              </a:rPr>
              <a:t>nvl</a:t>
            </a:r>
            <a:r>
              <a:rPr kumimoji="1" lang="en-US" sz="1200" b="0" i="0" u="none" strike="noStrike" kern="1200" baseline="0" dirty="0" smtClean="0">
                <a:solidFill>
                  <a:schemeClr val="tx1"/>
                </a:solidFill>
                <a:latin typeface="+mn-lt"/>
                <a:ea typeface="+mn-ea"/>
                <a:cs typeface="+mn-cs"/>
              </a:rPr>
              <a:t>(commission_pct,'0')</a:t>
            </a:r>
          </a:p>
          <a:p>
            <a:r>
              <a:rPr kumimoji="1" lang="en-US" sz="1200" b="0" i="0" u="none" strike="noStrike" kern="1200" baseline="0" dirty="0" smtClean="0">
                <a:solidFill>
                  <a:schemeClr val="tx1"/>
                </a:solidFill>
                <a:latin typeface="+mn-lt"/>
                <a:ea typeface="+mn-ea"/>
                <a:cs typeface="+mn-cs"/>
              </a:rPr>
              <a:t>from employees;</a:t>
            </a:r>
          </a:p>
          <a:p>
            <a:r>
              <a:rPr kumimoji="1" lang="en-US" sz="1200" b="0" i="0" u="none" strike="noStrike" kern="1200" baseline="0" dirty="0" smtClean="0">
                <a:solidFill>
                  <a:schemeClr val="tx1"/>
                </a:solidFill>
                <a:latin typeface="+mn-lt"/>
                <a:ea typeface="+mn-ea"/>
                <a:cs typeface="+mn-cs"/>
              </a:rPr>
              <a:t>==========================</a:t>
            </a:r>
          </a:p>
          <a:p>
            <a:r>
              <a:rPr kumimoji="1" lang="en-US" sz="1200" b="0" i="0" u="none" strike="noStrike" kern="1200" baseline="0" dirty="0" smtClean="0">
                <a:solidFill>
                  <a:schemeClr val="tx1"/>
                </a:solidFill>
                <a:latin typeface="+mn-lt"/>
                <a:ea typeface="+mn-ea"/>
                <a:cs typeface="+mn-cs"/>
              </a:rPr>
              <a:t>select </a:t>
            </a:r>
            <a:r>
              <a:rPr kumimoji="1" lang="en-US" sz="1200" b="0" i="0" u="none" strike="noStrike" kern="1200" baseline="0" dirty="0" err="1" smtClean="0">
                <a:solidFill>
                  <a:schemeClr val="tx1"/>
                </a:solidFill>
                <a:latin typeface="+mn-lt"/>
                <a:ea typeface="+mn-ea"/>
                <a:cs typeface="+mn-cs"/>
              </a:rPr>
              <a:t>first_name</a:t>
            </a:r>
            <a:r>
              <a:rPr kumimoji="1" lang="en-US" sz="1200" b="0" i="0" u="none" strike="noStrike" kern="1200" baseline="0" dirty="0" smtClean="0">
                <a:solidFill>
                  <a:schemeClr val="tx1"/>
                </a:solidFill>
                <a:latin typeface="+mn-lt"/>
                <a:ea typeface="+mn-ea"/>
                <a:cs typeface="+mn-cs"/>
              </a:rPr>
              <a:t>, nvl2(</a:t>
            </a:r>
            <a:r>
              <a:rPr kumimoji="1" lang="en-US" sz="1200" b="0" i="0" u="none" strike="noStrike" kern="1200" baseline="0" dirty="0" err="1" smtClean="0">
                <a:solidFill>
                  <a:schemeClr val="tx1"/>
                </a:solidFill>
                <a:latin typeface="+mn-lt"/>
                <a:ea typeface="+mn-ea"/>
                <a:cs typeface="+mn-cs"/>
              </a:rPr>
              <a:t>commission_pct</a:t>
            </a:r>
            <a:r>
              <a:rPr kumimoji="1" lang="en-US" sz="1200" b="0" i="0" u="none" strike="noStrike" kern="1200" baseline="0" dirty="0" smtClean="0">
                <a:solidFill>
                  <a:schemeClr val="tx1"/>
                </a:solidFill>
                <a:latin typeface="+mn-lt"/>
                <a:ea typeface="+mn-ea"/>
                <a:cs typeface="+mn-cs"/>
              </a:rPr>
              <a:t>, </a:t>
            </a:r>
            <a:r>
              <a:rPr kumimoji="1" lang="en-US" sz="1200" b="0" i="0" u="none" strike="noStrike" kern="1200" baseline="0" dirty="0" err="1" smtClean="0">
                <a:solidFill>
                  <a:schemeClr val="tx1"/>
                </a:solidFill>
                <a:latin typeface="+mn-lt"/>
                <a:ea typeface="+mn-ea"/>
                <a:cs typeface="+mn-cs"/>
              </a:rPr>
              <a:t>salary+commission_pct</a:t>
            </a:r>
            <a:r>
              <a:rPr kumimoji="1" lang="en-US" sz="1200" b="0" i="0" u="none" strike="noStrike" kern="1200" baseline="0" dirty="0" smtClean="0">
                <a:solidFill>
                  <a:schemeClr val="tx1"/>
                </a:solidFill>
                <a:latin typeface="+mn-lt"/>
                <a:ea typeface="+mn-ea"/>
                <a:cs typeface="+mn-cs"/>
              </a:rPr>
              <a:t>, salary)</a:t>
            </a:r>
          </a:p>
          <a:p>
            <a:r>
              <a:rPr kumimoji="1" lang="en-US" sz="1200" b="0" i="0" u="none" strike="noStrike" kern="1200" baseline="0" dirty="0" smtClean="0">
                <a:solidFill>
                  <a:schemeClr val="tx1"/>
                </a:solidFill>
                <a:latin typeface="+mn-lt"/>
                <a:ea typeface="+mn-ea"/>
                <a:cs typeface="+mn-cs"/>
              </a:rPr>
              <a:t>from employees;</a:t>
            </a:r>
          </a:p>
          <a:p>
            <a:r>
              <a:rPr kumimoji="1" lang="en-US" sz="1200" b="0" i="0" u="none" strike="noStrike" kern="1200" baseline="0" dirty="0" smtClean="0">
                <a:solidFill>
                  <a:schemeClr val="tx1"/>
                </a:solidFill>
                <a:latin typeface="+mn-lt"/>
                <a:ea typeface="+mn-ea"/>
                <a:cs typeface="+mn-cs"/>
              </a:rPr>
              <a:t> =========================</a:t>
            </a:r>
          </a:p>
          <a:p>
            <a:endParaRPr kumimoji="1" lang="en-US" sz="1200" b="0" i="0" u="none" strike="noStrike" kern="1200" baseline="0" dirty="0" smtClean="0">
              <a:solidFill>
                <a:schemeClr val="tx1"/>
              </a:solidFill>
              <a:latin typeface="+mn-lt"/>
              <a:ea typeface="+mn-ea"/>
              <a:cs typeface="+mn-cs"/>
            </a:endParaRPr>
          </a:p>
          <a:p>
            <a:r>
              <a:rPr kumimoji="1" lang="en-US" sz="1200" b="0" i="0" u="none" strike="noStrike" kern="1200" baseline="0" dirty="0" smtClean="0">
                <a:solidFill>
                  <a:schemeClr val="tx1"/>
                </a:solidFill>
                <a:latin typeface="+mn-lt"/>
                <a:ea typeface="+mn-ea"/>
                <a:cs typeface="+mn-cs"/>
              </a:rPr>
              <a:t>select </a:t>
            </a:r>
            <a:r>
              <a:rPr kumimoji="1" lang="en-US" sz="1200" b="0" i="0" u="none" strike="noStrike" kern="1200" baseline="0" dirty="0" err="1" smtClean="0">
                <a:solidFill>
                  <a:schemeClr val="tx1"/>
                </a:solidFill>
                <a:latin typeface="+mn-lt"/>
                <a:ea typeface="+mn-ea"/>
                <a:cs typeface="+mn-cs"/>
              </a:rPr>
              <a:t>first_name</a:t>
            </a:r>
            <a:r>
              <a:rPr kumimoji="1" lang="en-US" sz="1200" b="0" i="0" u="none" strike="noStrike" kern="1200" baseline="0" dirty="0" smtClean="0">
                <a:solidFill>
                  <a:schemeClr val="tx1"/>
                </a:solidFill>
                <a:latin typeface="+mn-lt"/>
                <a:ea typeface="+mn-ea"/>
                <a:cs typeface="+mn-cs"/>
              </a:rPr>
              <a:t>, salary,</a:t>
            </a:r>
          </a:p>
          <a:p>
            <a:r>
              <a:rPr kumimoji="1" lang="en-US" sz="1200" b="0" i="0" u="none" strike="noStrike" kern="1200" baseline="0" dirty="0" smtClean="0">
                <a:solidFill>
                  <a:schemeClr val="tx1"/>
                </a:solidFill>
                <a:latin typeface="+mn-lt"/>
                <a:ea typeface="+mn-ea"/>
                <a:cs typeface="+mn-cs"/>
              </a:rPr>
              <a:t>       case </a:t>
            </a:r>
            <a:r>
              <a:rPr kumimoji="1" lang="en-US" sz="1200" b="0" i="0" u="sng" strike="noStrike" kern="1200" baseline="0" dirty="0" smtClean="0">
                <a:solidFill>
                  <a:schemeClr val="tx1"/>
                </a:solidFill>
                <a:latin typeface="+mn-lt"/>
                <a:ea typeface="+mn-ea"/>
                <a:cs typeface="+mn-cs"/>
              </a:rPr>
              <a:t>when</a:t>
            </a:r>
            <a:r>
              <a:rPr kumimoji="1" lang="en-US" sz="1200" b="0" i="0" u="none" strike="noStrike" kern="1200" baseline="0" dirty="0" smtClean="0">
                <a:solidFill>
                  <a:schemeClr val="tx1"/>
                </a:solidFill>
                <a:latin typeface="+mn-lt"/>
                <a:ea typeface="+mn-ea"/>
                <a:cs typeface="+mn-cs"/>
              </a:rPr>
              <a:t> salary &gt; 20000 THEN 'Over 20K'</a:t>
            </a:r>
          </a:p>
          <a:p>
            <a:r>
              <a:rPr kumimoji="1" lang="en-US" sz="1200" b="0" i="0" u="none" strike="noStrike" kern="1200" baseline="0" dirty="0" smtClean="0">
                <a:solidFill>
                  <a:schemeClr val="tx1"/>
                </a:solidFill>
                <a:latin typeface="+mn-lt"/>
                <a:ea typeface="+mn-ea"/>
                <a:cs typeface="+mn-cs"/>
              </a:rPr>
              <a:t>       WHEN salary &gt; 19999 AND salary &lt;= 20000 THEN 'Under 20K'</a:t>
            </a:r>
          </a:p>
          <a:p>
            <a:r>
              <a:rPr kumimoji="1" lang="en-US" sz="1200" b="0" i="0" u="none" strike="noStrike" kern="1200" baseline="0" dirty="0" smtClean="0">
                <a:solidFill>
                  <a:schemeClr val="tx1"/>
                </a:solidFill>
                <a:latin typeface="+mn-lt"/>
                <a:ea typeface="+mn-ea"/>
                <a:cs typeface="+mn-cs"/>
              </a:rPr>
              <a:t>       ELSE '10K is or under'</a:t>
            </a:r>
          </a:p>
          <a:p>
            <a:r>
              <a:rPr kumimoji="1" lang="en-US" sz="1200" b="0" i="0" u="none" strike="noStrike" kern="1200" baseline="0" dirty="0" smtClean="0">
                <a:solidFill>
                  <a:schemeClr val="tx1"/>
                </a:solidFill>
                <a:latin typeface="+mn-lt"/>
                <a:ea typeface="+mn-ea"/>
                <a:cs typeface="+mn-cs"/>
              </a:rPr>
              <a:t>       END as Income</a:t>
            </a:r>
          </a:p>
          <a:p>
            <a:r>
              <a:rPr kumimoji="1" lang="en-US" sz="1200" b="0" i="0" u="none" strike="noStrike" kern="1200" baseline="0" dirty="0" smtClean="0">
                <a:solidFill>
                  <a:schemeClr val="tx1"/>
                </a:solidFill>
                <a:latin typeface="+mn-lt"/>
                <a:ea typeface="+mn-ea"/>
                <a:cs typeface="+mn-cs"/>
              </a:rPr>
              <a:t>FROM employees; </a:t>
            </a:r>
          </a:p>
          <a:p>
            <a:endParaRPr kumimoji="1" lang="en-US" sz="1200" b="0" i="0" u="none" strike="noStrike" kern="1200" baseline="0" dirty="0" smtClean="0">
              <a:solidFill>
                <a:schemeClr val="tx1"/>
              </a:solidFill>
              <a:latin typeface="+mn-lt"/>
              <a:ea typeface="+mn-ea"/>
              <a:cs typeface="+mn-cs"/>
            </a:endParaRPr>
          </a:p>
          <a:p>
            <a:r>
              <a:rPr kumimoji="1" lang="en-US" sz="1200" b="0" i="0" u="none" strike="noStrike" kern="1200" baseline="0" dirty="0" smtClean="0">
                <a:solidFill>
                  <a:schemeClr val="tx1"/>
                </a:solidFill>
                <a:latin typeface="+mn-lt"/>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4FF7B4C2-AA4D-49D5-B98F-09D164BDD142}" type="slidenum">
              <a:rPr kumimoji="1" lang="ja-JP" altLang="en-US" smtClean="0"/>
              <a:t>16</a:t>
            </a:fld>
            <a:endParaRPr kumimoji="1" lang="ja-JP" altLang="en-US"/>
          </a:p>
        </p:txBody>
      </p:sp>
    </p:spTree>
    <p:extLst>
      <p:ext uri="{BB962C8B-B14F-4D97-AF65-F5344CB8AC3E}">
        <p14:creationId xmlns:p14="http://schemas.microsoft.com/office/powerpoint/2010/main" val="243610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27</a:t>
            </a:fld>
            <a:endParaRPr kumimoji="1" lang="ja-JP" altLang="en-US"/>
          </a:p>
        </p:txBody>
      </p:sp>
    </p:spTree>
    <p:extLst>
      <p:ext uri="{BB962C8B-B14F-4D97-AF65-F5344CB8AC3E}">
        <p14:creationId xmlns:p14="http://schemas.microsoft.com/office/powerpoint/2010/main" val="3381806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18</a:t>
            </a:fld>
            <a:endParaRPr kumimoji="1" lang="ja-JP" altLang="en-US"/>
          </a:p>
        </p:txBody>
      </p:sp>
    </p:spTree>
    <p:extLst>
      <p:ext uri="{BB962C8B-B14F-4D97-AF65-F5344CB8AC3E}">
        <p14:creationId xmlns:p14="http://schemas.microsoft.com/office/powerpoint/2010/main" val="1866306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19</a:t>
            </a:fld>
            <a:endParaRPr kumimoji="1" lang="ja-JP" altLang="en-US"/>
          </a:p>
        </p:txBody>
      </p:sp>
    </p:spTree>
    <p:extLst>
      <p:ext uri="{BB962C8B-B14F-4D97-AF65-F5344CB8AC3E}">
        <p14:creationId xmlns:p14="http://schemas.microsoft.com/office/powerpoint/2010/main" val="298265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20</a:t>
            </a:fld>
            <a:endParaRPr kumimoji="1" lang="ja-JP" altLang="en-US"/>
          </a:p>
        </p:txBody>
      </p:sp>
    </p:spTree>
    <p:extLst>
      <p:ext uri="{BB962C8B-B14F-4D97-AF65-F5344CB8AC3E}">
        <p14:creationId xmlns:p14="http://schemas.microsoft.com/office/powerpoint/2010/main" val="307105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a:t>
            </a:r>
          </a:p>
          <a:p>
            <a:r>
              <a:rPr lang="en-US" dirty="0" smtClean="0"/>
              <a:t>SELECT </a:t>
            </a:r>
            <a:r>
              <a:rPr lang="en-US" dirty="0" err="1" smtClean="0"/>
              <a:t>first_name</a:t>
            </a:r>
            <a:r>
              <a:rPr lang="en-US" dirty="0" smtClean="0"/>
              <a:t>, </a:t>
            </a:r>
            <a:r>
              <a:rPr lang="en-US" dirty="0" err="1" smtClean="0"/>
              <a:t>last_name</a:t>
            </a:r>
            <a:r>
              <a:rPr lang="en-US" dirty="0" smtClean="0"/>
              <a:t>, </a:t>
            </a:r>
            <a:r>
              <a:rPr lang="en-US" dirty="0" err="1" smtClean="0"/>
              <a:t>hire_date</a:t>
            </a:r>
            <a:r>
              <a:rPr lang="en-US" dirty="0" smtClean="0"/>
              <a:t>, </a:t>
            </a:r>
            <a:r>
              <a:rPr lang="en-US" dirty="0" err="1" smtClean="0"/>
              <a:t>sa</a:t>
            </a:r>
            <a:endParaRPr lang="en-US" dirty="0" smtClean="0"/>
          </a:p>
          <a:p>
            <a:r>
              <a:rPr lang="en-US" dirty="0" smtClean="0"/>
              <a:t> FROM employees</a:t>
            </a:r>
          </a:p>
          <a:p>
            <a:r>
              <a:rPr lang="en-US" dirty="0" smtClean="0"/>
              <a:t> WHERE salary IN (select AVG(salary)</a:t>
            </a:r>
          </a:p>
          <a:p>
            <a:r>
              <a:rPr lang="en-US" dirty="0" smtClean="0"/>
              <a:t>                  from employees</a:t>
            </a:r>
          </a:p>
          <a:p>
            <a:r>
              <a:rPr lang="en-US" dirty="0" smtClean="0"/>
              <a:t>                 group</a:t>
            </a:r>
            <a:r>
              <a:rPr lang="en-US" baseline="0" dirty="0" smtClean="0"/>
              <a:t> by </a:t>
            </a:r>
            <a:r>
              <a:rPr lang="en-US" baseline="0" dirty="0" err="1" smtClean="0"/>
              <a:t>job_id</a:t>
            </a:r>
            <a:r>
              <a:rPr lang="en-US" baseline="0" dirty="0" smtClean="0"/>
              <a:t>)</a:t>
            </a:r>
          </a:p>
          <a:p>
            <a:r>
              <a:rPr lang="en-US" baseline="0" dirty="0" smtClean="0"/>
              <a:t>===========================</a:t>
            </a:r>
          </a:p>
          <a:p>
            <a:r>
              <a:rPr lang="en-US" baseline="0" dirty="0" smtClean="0"/>
              <a:t>ANY</a:t>
            </a:r>
          </a:p>
          <a:p>
            <a:r>
              <a:rPr kumimoji="1" lang="en-US" sz="1200" b="0" i="0" u="none" strike="noStrike" kern="1200" baseline="0" dirty="0" smtClean="0">
                <a:solidFill>
                  <a:schemeClr val="tx1"/>
                </a:solidFill>
                <a:latin typeface="+mn-lt"/>
                <a:ea typeface="+mn-ea"/>
                <a:cs typeface="+mn-cs"/>
              </a:rPr>
              <a:t>select </a:t>
            </a:r>
            <a:r>
              <a:rPr kumimoji="1" lang="en-US" sz="1200" b="0" i="0" u="none" strike="noStrike" kern="1200" baseline="0" dirty="0" err="1" smtClean="0">
                <a:solidFill>
                  <a:schemeClr val="tx1"/>
                </a:solidFill>
                <a:latin typeface="+mn-lt"/>
                <a:ea typeface="+mn-ea"/>
                <a:cs typeface="+mn-cs"/>
              </a:rPr>
              <a:t>first_name</a:t>
            </a:r>
            <a:r>
              <a:rPr kumimoji="1" lang="en-US" sz="1200" b="0" i="0" u="none" strike="noStrike" kern="1200" baseline="0" dirty="0" smtClean="0">
                <a:solidFill>
                  <a:schemeClr val="tx1"/>
                </a:solidFill>
                <a:latin typeface="+mn-lt"/>
                <a:ea typeface="+mn-ea"/>
                <a:cs typeface="+mn-cs"/>
              </a:rPr>
              <a:t>, </a:t>
            </a:r>
            <a:r>
              <a:rPr kumimoji="1" lang="en-US" sz="1200" b="0" i="0" u="none" strike="noStrike" kern="1200" baseline="0" dirty="0" err="1" smtClean="0">
                <a:solidFill>
                  <a:schemeClr val="tx1"/>
                </a:solidFill>
                <a:latin typeface="+mn-lt"/>
                <a:ea typeface="+mn-ea"/>
                <a:cs typeface="+mn-cs"/>
              </a:rPr>
              <a:t>last_name</a:t>
            </a:r>
            <a:r>
              <a:rPr kumimoji="1" lang="en-US" sz="1200" b="0" i="0" u="none" strike="noStrike" kern="1200" baseline="0" dirty="0" smtClean="0">
                <a:solidFill>
                  <a:schemeClr val="tx1"/>
                </a:solidFill>
                <a:latin typeface="+mn-lt"/>
                <a:ea typeface="+mn-ea"/>
                <a:cs typeface="+mn-cs"/>
              </a:rPr>
              <a:t>, salary, </a:t>
            </a:r>
            <a:r>
              <a:rPr kumimoji="1" lang="en-US" sz="1200" b="0" i="0" u="none" strike="noStrike" kern="1200" baseline="0" dirty="0" err="1" smtClean="0">
                <a:solidFill>
                  <a:schemeClr val="tx1"/>
                </a:solidFill>
                <a:latin typeface="+mn-lt"/>
                <a:ea typeface="+mn-ea"/>
                <a:cs typeface="+mn-cs"/>
              </a:rPr>
              <a:t>job_id</a:t>
            </a:r>
            <a:r>
              <a:rPr kumimoji="1" lang="en-US" sz="1200" b="0" i="0" u="none" strike="noStrike" kern="1200" baseline="0" dirty="0" smtClean="0">
                <a:solidFill>
                  <a:schemeClr val="tx1"/>
                </a:solidFill>
                <a:latin typeface="+mn-lt"/>
                <a:ea typeface="+mn-ea"/>
                <a:cs typeface="+mn-cs"/>
              </a:rPr>
              <a:t>, </a:t>
            </a:r>
            <a:r>
              <a:rPr kumimoji="1" lang="en-US" sz="1200" b="0" i="0" u="none" strike="noStrike" kern="1200" baseline="0" dirty="0" err="1" smtClean="0">
                <a:solidFill>
                  <a:schemeClr val="tx1"/>
                </a:solidFill>
                <a:latin typeface="+mn-lt"/>
                <a:ea typeface="+mn-ea"/>
                <a:cs typeface="+mn-cs"/>
              </a:rPr>
              <a:t>hire_date</a:t>
            </a:r>
            <a:endParaRPr kumimoji="1" lang="en-US" sz="1200" b="0" i="0" u="none" strike="noStrike" kern="1200" baseline="0" dirty="0" smtClean="0">
              <a:solidFill>
                <a:schemeClr val="tx1"/>
              </a:solidFill>
              <a:latin typeface="+mn-lt"/>
              <a:ea typeface="+mn-ea"/>
              <a:cs typeface="+mn-cs"/>
            </a:endParaRPr>
          </a:p>
          <a:p>
            <a:r>
              <a:rPr kumimoji="1" lang="en-US" sz="1200" b="0" i="0" u="none" strike="noStrike" kern="1200" baseline="0" dirty="0" smtClean="0">
                <a:solidFill>
                  <a:schemeClr val="tx1"/>
                </a:solidFill>
                <a:latin typeface="+mn-lt"/>
                <a:ea typeface="+mn-ea"/>
                <a:cs typeface="+mn-cs"/>
              </a:rPr>
              <a:t>from employees</a:t>
            </a:r>
          </a:p>
          <a:p>
            <a:r>
              <a:rPr kumimoji="1" lang="en-US" sz="1200" b="0" i="0" u="none" strike="noStrike" kern="1200" baseline="0" dirty="0" smtClean="0">
                <a:solidFill>
                  <a:schemeClr val="tx1"/>
                </a:solidFill>
                <a:latin typeface="+mn-lt"/>
                <a:ea typeface="+mn-ea"/>
                <a:cs typeface="+mn-cs"/>
              </a:rPr>
              <a:t>where </a:t>
            </a:r>
            <a:r>
              <a:rPr kumimoji="1" lang="en-US" sz="1200" b="0" i="0" u="sng" strike="noStrike" kern="1200" baseline="0" dirty="0" smtClean="0">
                <a:solidFill>
                  <a:schemeClr val="tx1"/>
                </a:solidFill>
                <a:latin typeface="+mn-lt"/>
                <a:ea typeface="+mn-ea"/>
                <a:cs typeface="+mn-cs"/>
              </a:rPr>
              <a:t>salary</a:t>
            </a:r>
            <a:r>
              <a:rPr kumimoji="1" lang="en-US" sz="1200" b="0" i="0" u="none" strike="noStrike" kern="1200" baseline="0" dirty="0" smtClean="0">
                <a:solidFill>
                  <a:schemeClr val="tx1"/>
                </a:solidFill>
                <a:latin typeface="+mn-lt"/>
                <a:ea typeface="+mn-ea"/>
                <a:cs typeface="+mn-cs"/>
              </a:rPr>
              <a:t> &lt; ANY </a:t>
            </a:r>
          </a:p>
          <a:p>
            <a:r>
              <a:rPr kumimoji="1" lang="en-US" sz="1200" b="0" i="0" u="none" strike="noStrike" kern="1200" baseline="0" dirty="0" smtClean="0">
                <a:solidFill>
                  <a:schemeClr val="tx1"/>
                </a:solidFill>
                <a:latin typeface="+mn-lt"/>
                <a:ea typeface="+mn-ea"/>
                <a:cs typeface="+mn-cs"/>
              </a:rPr>
              <a:t>                    (select salary</a:t>
            </a:r>
          </a:p>
          <a:p>
            <a:r>
              <a:rPr kumimoji="1" lang="en-US" sz="1200" b="0" i="0" u="none" strike="noStrike" kern="1200" baseline="0" dirty="0" smtClean="0">
                <a:solidFill>
                  <a:schemeClr val="tx1"/>
                </a:solidFill>
                <a:latin typeface="+mn-lt"/>
                <a:ea typeface="+mn-ea"/>
                <a:cs typeface="+mn-cs"/>
              </a:rPr>
              <a:t>                    from employees</a:t>
            </a:r>
          </a:p>
          <a:p>
            <a:r>
              <a:rPr kumimoji="1" lang="en-US" sz="1200" b="0" i="0" u="none" strike="noStrike" kern="1200" baseline="0" dirty="0" smtClean="0">
                <a:solidFill>
                  <a:schemeClr val="tx1"/>
                </a:solidFill>
                <a:latin typeface="+mn-lt"/>
                <a:ea typeface="+mn-ea"/>
                <a:cs typeface="+mn-cs"/>
              </a:rPr>
              <a:t>                    where </a:t>
            </a:r>
            <a:r>
              <a:rPr kumimoji="1" lang="en-US" sz="1200" b="0" i="0" u="none" strike="noStrike" kern="1200" baseline="0" dirty="0" err="1" smtClean="0">
                <a:solidFill>
                  <a:schemeClr val="tx1"/>
                </a:solidFill>
                <a:latin typeface="+mn-lt"/>
                <a:ea typeface="+mn-ea"/>
                <a:cs typeface="+mn-cs"/>
              </a:rPr>
              <a:t>job_id</a:t>
            </a:r>
            <a:r>
              <a:rPr kumimoji="1" lang="en-US" sz="1200" b="0" i="0" u="none" strike="noStrike" kern="1200" baseline="0" dirty="0" smtClean="0">
                <a:solidFill>
                  <a:schemeClr val="tx1"/>
                </a:solidFill>
                <a:latin typeface="+mn-lt"/>
                <a:ea typeface="+mn-ea"/>
                <a:cs typeface="+mn-cs"/>
              </a:rPr>
              <a:t> = 'SA_REP')</a:t>
            </a:r>
          </a:p>
          <a:p>
            <a:r>
              <a:rPr kumimoji="1" lang="en-US" sz="1200" b="0" i="0" u="none" strike="noStrike" kern="1200" baseline="0" dirty="0" smtClean="0">
                <a:solidFill>
                  <a:schemeClr val="tx1"/>
                </a:solidFill>
                <a:latin typeface="+mn-lt"/>
                <a:ea typeface="+mn-ea"/>
                <a:cs typeface="+mn-cs"/>
              </a:rPr>
              <a:t>AND </a:t>
            </a:r>
            <a:r>
              <a:rPr kumimoji="1" lang="en-US" sz="1200" b="0" i="0" u="none" strike="noStrike" kern="1200" baseline="0" dirty="0" err="1" smtClean="0">
                <a:solidFill>
                  <a:schemeClr val="tx1"/>
                </a:solidFill>
                <a:latin typeface="+mn-lt"/>
                <a:ea typeface="+mn-ea"/>
                <a:cs typeface="+mn-cs"/>
              </a:rPr>
              <a:t>job_id</a:t>
            </a:r>
            <a:r>
              <a:rPr kumimoji="1" lang="en-US" sz="1200" b="0" i="0" u="none" strike="noStrike" kern="1200" baseline="0" dirty="0" smtClean="0">
                <a:solidFill>
                  <a:schemeClr val="tx1"/>
                </a:solidFill>
                <a:latin typeface="+mn-lt"/>
                <a:ea typeface="+mn-ea"/>
                <a:cs typeface="+mn-cs"/>
              </a:rPr>
              <a:t> != 'SA_REP' </a:t>
            </a:r>
          </a:p>
          <a:p>
            <a:r>
              <a:rPr kumimoji="1" lang="en-US" sz="1200" b="0" i="0" u="none" strike="noStrike" kern="1200" baseline="0" dirty="0" smtClean="0">
                <a:solidFill>
                  <a:schemeClr val="tx1"/>
                </a:solidFill>
                <a:latin typeface="+mn-lt"/>
                <a:ea typeface="+mn-ea"/>
                <a:cs typeface="+mn-cs"/>
              </a:rPr>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21</a:t>
            </a:fld>
            <a:endParaRPr kumimoji="1" lang="ja-JP" altLang="en-US"/>
          </a:p>
        </p:txBody>
      </p:sp>
    </p:spTree>
    <p:extLst>
      <p:ext uri="{BB962C8B-B14F-4D97-AF65-F5344CB8AC3E}">
        <p14:creationId xmlns:p14="http://schemas.microsoft.com/office/powerpoint/2010/main" val="2785832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a:t>
            </a:r>
          </a:p>
          <a:p>
            <a:r>
              <a:rPr lang="en-US" dirty="0" smtClean="0"/>
              <a:t>SELECT </a:t>
            </a:r>
            <a:r>
              <a:rPr lang="en-US" dirty="0" err="1" smtClean="0"/>
              <a:t>first_name</a:t>
            </a:r>
            <a:r>
              <a:rPr lang="en-US" dirty="0" smtClean="0"/>
              <a:t>, </a:t>
            </a:r>
            <a:r>
              <a:rPr lang="en-US" dirty="0" err="1" smtClean="0"/>
              <a:t>last_name</a:t>
            </a:r>
            <a:r>
              <a:rPr lang="en-US" dirty="0" smtClean="0"/>
              <a:t>, </a:t>
            </a:r>
            <a:r>
              <a:rPr lang="en-US" dirty="0" err="1" smtClean="0"/>
              <a:t>hire_date</a:t>
            </a:r>
            <a:r>
              <a:rPr lang="en-US" dirty="0" smtClean="0"/>
              <a:t>, </a:t>
            </a:r>
            <a:r>
              <a:rPr lang="en-US" dirty="0" err="1" smtClean="0"/>
              <a:t>sa</a:t>
            </a:r>
            <a:endParaRPr lang="en-US" dirty="0" smtClean="0"/>
          </a:p>
          <a:p>
            <a:r>
              <a:rPr lang="en-US" dirty="0" smtClean="0"/>
              <a:t> FROM employees</a:t>
            </a:r>
          </a:p>
          <a:p>
            <a:r>
              <a:rPr lang="en-US" dirty="0" smtClean="0"/>
              <a:t> WHERE salary IN (select AVG(salary)</a:t>
            </a:r>
          </a:p>
          <a:p>
            <a:r>
              <a:rPr lang="en-US" dirty="0" smtClean="0"/>
              <a:t>                  from employees</a:t>
            </a:r>
          </a:p>
          <a:p>
            <a:r>
              <a:rPr lang="en-US" dirty="0" smtClean="0"/>
              <a:t>                 group</a:t>
            </a:r>
            <a:r>
              <a:rPr lang="en-US" baseline="0" dirty="0" smtClean="0"/>
              <a:t> by </a:t>
            </a:r>
            <a:r>
              <a:rPr lang="en-US" baseline="0" dirty="0" err="1" smtClean="0"/>
              <a:t>job_id</a:t>
            </a:r>
            <a:r>
              <a:rPr lang="en-US" baseline="0" dirty="0" smtClean="0"/>
              <a:t>)</a:t>
            </a:r>
          </a:p>
          <a:p>
            <a:r>
              <a:rPr lang="en-US" baseline="0" dirty="0" smtClean="0"/>
              <a:t>===========================</a:t>
            </a:r>
          </a:p>
          <a:p>
            <a:r>
              <a:rPr lang="en-US" baseline="0" dirty="0" smtClean="0"/>
              <a:t>ANY</a:t>
            </a:r>
          </a:p>
          <a:p>
            <a:r>
              <a:rPr kumimoji="1" lang="en-US" sz="1200" b="0" i="0" u="none" strike="noStrike" kern="1200" baseline="0" dirty="0" smtClean="0">
                <a:solidFill>
                  <a:schemeClr val="tx1"/>
                </a:solidFill>
                <a:latin typeface="+mn-lt"/>
                <a:ea typeface="+mn-ea"/>
                <a:cs typeface="+mn-cs"/>
              </a:rPr>
              <a:t>select </a:t>
            </a:r>
            <a:r>
              <a:rPr kumimoji="1" lang="en-US" sz="1200" b="0" i="0" u="none" strike="noStrike" kern="1200" baseline="0" dirty="0" err="1" smtClean="0">
                <a:solidFill>
                  <a:schemeClr val="tx1"/>
                </a:solidFill>
                <a:latin typeface="+mn-lt"/>
                <a:ea typeface="+mn-ea"/>
                <a:cs typeface="+mn-cs"/>
              </a:rPr>
              <a:t>first_name</a:t>
            </a:r>
            <a:r>
              <a:rPr kumimoji="1" lang="en-US" sz="1200" b="0" i="0" u="none" strike="noStrike" kern="1200" baseline="0" dirty="0" smtClean="0">
                <a:solidFill>
                  <a:schemeClr val="tx1"/>
                </a:solidFill>
                <a:latin typeface="+mn-lt"/>
                <a:ea typeface="+mn-ea"/>
                <a:cs typeface="+mn-cs"/>
              </a:rPr>
              <a:t>, </a:t>
            </a:r>
            <a:r>
              <a:rPr kumimoji="1" lang="en-US" sz="1200" b="0" i="0" u="none" strike="noStrike" kern="1200" baseline="0" dirty="0" err="1" smtClean="0">
                <a:solidFill>
                  <a:schemeClr val="tx1"/>
                </a:solidFill>
                <a:latin typeface="+mn-lt"/>
                <a:ea typeface="+mn-ea"/>
                <a:cs typeface="+mn-cs"/>
              </a:rPr>
              <a:t>last_name</a:t>
            </a:r>
            <a:r>
              <a:rPr kumimoji="1" lang="en-US" sz="1200" b="0" i="0" u="none" strike="noStrike" kern="1200" baseline="0" dirty="0" smtClean="0">
                <a:solidFill>
                  <a:schemeClr val="tx1"/>
                </a:solidFill>
                <a:latin typeface="+mn-lt"/>
                <a:ea typeface="+mn-ea"/>
                <a:cs typeface="+mn-cs"/>
              </a:rPr>
              <a:t>, salary, </a:t>
            </a:r>
            <a:r>
              <a:rPr kumimoji="1" lang="en-US" sz="1200" b="0" i="0" u="none" strike="noStrike" kern="1200" baseline="0" dirty="0" err="1" smtClean="0">
                <a:solidFill>
                  <a:schemeClr val="tx1"/>
                </a:solidFill>
                <a:latin typeface="+mn-lt"/>
                <a:ea typeface="+mn-ea"/>
                <a:cs typeface="+mn-cs"/>
              </a:rPr>
              <a:t>job_id</a:t>
            </a:r>
            <a:r>
              <a:rPr kumimoji="1" lang="en-US" sz="1200" b="0" i="0" u="none" strike="noStrike" kern="1200" baseline="0" dirty="0" smtClean="0">
                <a:solidFill>
                  <a:schemeClr val="tx1"/>
                </a:solidFill>
                <a:latin typeface="+mn-lt"/>
                <a:ea typeface="+mn-ea"/>
                <a:cs typeface="+mn-cs"/>
              </a:rPr>
              <a:t>, </a:t>
            </a:r>
            <a:r>
              <a:rPr kumimoji="1" lang="en-US" sz="1200" b="0" i="0" u="none" strike="noStrike" kern="1200" baseline="0" dirty="0" err="1" smtClean="0">
                <a:solidFill>
                  <a:schemeClr val="tx1"/>
                </a:solidFill>
                <a:latin typeface="+mn-lt"/>
                <a:ea typeface="+mn-ea"/>
                <a:cs typeface="+mn-cs"/>
              </a:rPr>
              <a:t>hire_date</a:t>
            </a:r>
            <a:endParaRPr kumimoji="1" lang="en-US" sz="1200" b="0" i="0" u="none" strike="noStrike" kern="1200" baseline="0" dirty="0" smtClean="0">
              <a:solidFill>
                <a:schemeClr val="tx1"/>
              </a:solidFill>
              <a:latin typeface="+mn-lt"/>
              <a:ea typeface="+mn-ea"/>
              <a:cs typeface="+mn-cs"/>
            </a:endParaRPr>
          </a:p>
          <a:p>
            <a:r>
              <a:rPr kumimoji="1" lang="en-US" sz="1200" b="0" i="0" u="none" strike="noStrike" kern="1200" baseline="0" dirty="0" smtClean="0">
                <a:solidFill>
                  <a:schemeClr val="tx1"/>
                </a:solidFill>
                <a:latin typeface="+mn-lt"/>
                <a:ea typeface="+mn-ea"/>
                <a:cs typeface="+mn-cs"/>
              </a:rPr>
              <a:t>from employees</a:t>
            </a:r>
          </a:p>
          <a:p>
            <a:r>
              <a:rPr kumimoji="1" lang="en-US" sz="1200" b="0" i="0" u="none" strike="noStrike" kern="1200" baseline="0" dirty="0" smtClean="0">
                <a:solidFill>
                  <a:schemeClr val="tx1"/>
                </a:solidFill>
                <a:latin typeface="+mn-lt"/>
                <a:ea typeface="+mn-ea"/>
                <a:cs typeface="+mn-cs"/>
              </a:rPr>
              <a:t>where </a:t>
            </a:r>
            <a:r>
              <a:rPr kumimoji="1" lang="en-US" sz="1200" b="0" i="0" u="sng" strike="noStrike" kern="1200" baseline="0" dirty="0" smtClean="0">
                <a:solidFill>
                  <a:schemeClr val="tx1"/>
                </a:solidFill>
                <a:latin typeface="+mn-lt"/>
                <a:ea typeface="+mn-ea"/>
                <a:cs typeface="+mn-cs"/>
              </a:rPr>
              <a:t>salary</a:t>
            </a:r>
            <a:r>
              <a:rPr kumimoji="1" lang="en-US" sz="1200" b="0" i="0" u="none" strike="noStrike" kern="1200" baseline="0" dirty="0" smtClean="0">
                <a:solidFill>
                  <a:schemeClr val="tx1"/>
                </a:solidFill>
                <a:latin typeface="+mn-lt"/>
                <a:ea typeface="+mn-ea"/>
                <a:cs typeface="+mn-cs"/>
              </a:rPr>
              <a:t> &lt; ANY </a:t>
            </a:r>
          </a:p>
          <a:p>
            <a:r>
              <a:rPr kumimoji="1" lang="en-US" sz="1200" b="0" i="0" u="none" strike="noStrike" kern="1200" baseline="0" dirty="0" smtClean="0">
                <a:solidFill>
                  <a:schemeClr val="tx1"/>
                </a:solidFill>
                <a:latin typeface="+mn-lt"/>
                <a:ea typeface="+mn-ea"/>
                <a:cs typeface="+mn-cs"/>
              </a:rPr>
              <a:t>                    (select salary</a:t>
            </a:r>
          </a:p>
          <a:p>
            <a:r>
              <a:rPr kumimoji="1" lang="en-US" sz="1200" b="0" i="0" u="none" strike="noStrike" kern="1200" baseline="0" dirty="0" smtClean="0">
                <a:solidFill>
                  <a:schemeClr val="tx1"/>
                </a:solidFill>
                <a:latin typeface="+mn-lt"/>
                <a:ea typeface="+mn-ea"/>
                <a:cs typeface="+mn-cs"/>
              </a:rPr>
              <a:t>                    from employees</a:t>
            </a:r>
          </a:p>
          <a:p>
            <a:r>
              <a:rPr kumimoji="1" lang="en-US" sz="1200" b="0" i="0" u="none" strike="noStrike" kern="1200" baseline="0" dirty="0" smtClean="0">
                <a:solidFill>
                  <a:schemeClr val="tx1"/>
                </a:solidFill>
                <a:latin typeface="+mn-lt"/>
                <a:ea typeface="+mn-ea"/>
                <a:cs typeface="+mn-cs"/>
              </a:rPr>
              <a:t>                    where </a:t>
            </a:r>
            <a:r>
              <a:rPr kumimoji="1" lang="en-US" sz="1200" b="0" i="0" u="none" strike="noStrike" kern="1200" baseline="0" dirty="0" err="1" smtClean="0">
                <a:solidFill>
                  <a:schemeClr val="tx1"/>
                </a:solidFill>
                <a:latin typeface="+mn-lt"/>
                <a:ea typeface="+mn-ea"/>
                <a:cs typeface="+mn-cs"/>
              </a:rPr>
              <a:t>job_id</a:t>
            </a:r>
            <a:r>
              <a:rPr kumimoji="1" lang="en-US" sz="1200" b="0" i="0" u="none" strike="noStrike" kern="1200" baseline="0" dirty="0" smtClean="0">
                <a:solidFill>
                  <a:schemeClr val="tx1"/>
                </a:solidFill>
                <a:latin typeface="+mn-lt"/>
                <a:ea typeface="+mn-ea"/>
                <a:cs typeface="+mn-cs"/>
              </a:rPr>
              <a:t> = 'SA_REP')</a:t>
            </a:r>
          </a:p>
          <a:p>
            <a:r>
              <a:rPr kumimoji="1" lang="en-US" sz="1200" b="0" i="0" u="none" strike="noStrike" kern="1200" baseline="0" dirty="0" smtClean="0">
                <a:solidFill>
                  <a:schemeClr val="tx1"/>
                </a:solidFill>
                <a:latin typeface="+mn-lt"/>
                <a:ea typeface="+mn-ea"/>
                <a:cs typeface="+mn-cs"/>
              </a:rPr>
              <a:t>AND </a:t>
            </a:r>
            <a:r>
              <a:rPr kumimoji="1" lang="en-US" sz="1200" b="0" i="0" u="none" strike="noStrike" kern="1200" baseline="0" dirty="0" err="1" smtClean="0">
                <a:solidFill>
                  <a:schemeClr val="tx1"/>
                </a:solidFill>
                <a:latin typeface="+mn-lt"/>
                <a:ea typeface="+mn-ea"/>
                <a:cs typeface="+mn-cs"/>
              </a:rPr>
              <a:t>job_id</a:t>
            </a:r>
            <a:r>
              <a:rPr kumimoji="1" lang="en-US" sz="1200" b="0" i="0" u="none" strike="noStrike" kern="1200" baseline="0" dirty="0" smtClean="0">
                <a:solidFill>
                  <a:schemeClr val="tx1"/>
                </a:solidFill>
                <a:latin typeface="+mn-lt"/>
                <a:ea typeface="+mn-ea"/>
                <a:cs typeface="+mn-cs"/>
              </a:rPr>
              <a:t> != 'SA_REP' </a:t>
            </a:r>
          </a:p>
          <a:p>
            <a:r>
              <a:rPr kumimoji="1" lang="en-US" sz="1200" b="0" i="0" u="none" strike="noStrike" kern="1200" baseline="0" dirty="0" smtClean="0">
                <a:solidFill>
                  <a:schemeClr val="tx1"/>
                </a:solidFill>
                <a:latin typeface="+mn-lt"/>
                <a:ea typeface="+mn-ea"/>
                <a:cs typeface="+mn-cs"/>
              </a:rPr>
              <a:t>=============================</a:t>
            </a:r>
            <a:endParaRPr lang="en-US" baseline="0" dirty="0" smtClean="0"/>
          </a:p>
          <a:p>
            <a:r>
              <a:rPr kumimoji="1" lang="en-US" sz="1200" b="0" i="0" u="none" strike="noStrike" kern="1200" baseline="0" dirty="0" smtClean="0">
                <a:solidFill>
                  <a:schemeClr val="tx1"/>
                </a:solidFill>
                <a:latin typeface="+mn-lt"/>
                <a:ea typeface="+mn-ea"/>
                <a:cs typeface="+mn-cs"/>
              </a:rPr>
              <a:t>select </a:t>
            </a:r>
            <a:r>
              <a:rPr kumimoji="1" lang="en-US" sz="1200" b="0" i="0" u="none" strike="noStrike" kern="1200" baseline="0" dirty="0" err="1" smtClean="0">
                <a:solidFill>
                  <a:schemeClr val="tx1"/>
                </a:solidFill>
                <a:latin typeface="+mn-lt"/>
                <a:ea typeface="+mn-ea"/>
                <a:cs typeface="+mn-cs"/>
              </a:rPr>
              <a:t>first_name</a:t>
            </a:r>
            <a:r>
              <a:rPr kumimoji="1" lang="en-US" sz="1200" b="0" i="0" u="none" strike="noStrike" kern="1200" baseline="0" dirty="0" smtClean="0">
                <a:solidFill>
                  <a:schemeClr val="tx1"/>
                </a:solidFill>
                <a:latin typeface="+mn-lt"/>
                <a:ea typeface="+mn-ea"/>
                <a:cs typeface="+mn-cs"/>
              </a:rPr>
              <a:t>, </a:t>
            </a:r>
            <a:r>
              <a:rPr kumimoji="1" lang="en-US" sz="1200" b="0" i="0" u="none" strike="noStrike" kern="1200" baseline="0" dirty="0" err="1" smtClean="0">
                <a:solidFill>
                  <a:schemeClr val="tx1"/>
                </a:solidFill>
                <a:latin typeface="+mn-lt"/>
                <a:ea typeface="+mn-ea"/>
                <a:cs typeface="+mn-cs"/>
              </a:rPr>
              <a:t>last_name</a:t>
            </a:r>
            <a:r>
              <a:rPr kumimoji="1" lang="en-US" sz="1200" b="0" i="0" u="none" strike="noStrike" kern="1200" baseline="0" dirty="0" smtClean="0">
                <a:solidFill>
                  <a:schemeClr val="tx1"/>
                </a:solidFill>
                <a:latin typeface="+mn-lt"/>
                <a:ea typeface="+mn-ea"/>
                <a:cs typeface="+mn-cs"/>
              </a:rPr>
              <a:t>, </a:t>
            </a:r>
            <a:r>
              <a:rPr kumimoji="1" lang="en-US" sz="1200" b="0" i="0" u="none" strike="noStrike" kern="1200" baseline="0" dirty="0" err="1" smtClean="0">
                <a:solidFill>
                  <a:schemeClr val="tx1"/>
                </a:solidFill>
                <a:latin typeface="+mn-lt"/>
                <a:ea typeface="+mn-ea"/>
                <a:cs typeface="+mn-cs"/>
              </a:rPr>
              <a:t>manager_id</a:t>
            </a:r>
            <a:endParaRPr kumimoji="1" lang="en-US" sz="1200" b="0" i="0" u="none" strike="noStrike" kern="1200" baseline="0" dirty="0" smtClean="0">
              <a:solidFill>
                <a:schemeClr val="tx1"/>
              </a:solidFill>
              <a:latin typeface="+mn-lt"/>
              <a:ea typeface="+mn-ea"/>
              <a:cs typeface="+mn-cs"/>
            </a:endParaRPr>
          </a:p>
          <a:p>
            <a:r>
              <a:rPr kumimoji="1" lang="en-US" sz="1200" b="0" i="0" u="none" strike="noStrike" kern="1200" baseline="0" dirty="0" smtClean="0">
                <a:solidFill>
                  <a:schemeClr val="tx1"/>
                </a:solidFill>
                <a:latin typeface="+mn-lt"/>
                <a:ea typeface="+mn-ea"/>
                <a:cs typeface="+mn-cs"/>
              </a:rPr>
              <a:t>from employees</a:t>
            </a:r>
          </a:p>
          <a:p>
            <a:r>
              <a:rPr kumimoji="1" lang="en-US" sz="1200" b="0" i="0" u="none" strike="noStrike" kern="1200" baseline="0" dirty="0" smtClean="0">
                <a:solidFill>
                  <a:schemeClr val="tx1"/>
                </a:solidFill>
                <a:latin typeface="+mn-lt"/>
                <a:ea typeface="+mn-ea"/>
                <a:cs typeface="+mn-cs"/>
              </a:rPr>
              <a:t>where </a:t>
            </a:r>
            <a:r>
              <a:rPr kumimoji="1" lang="en-US" sz="1200" b="0" i="0" u="none" strike="noStrike" kern="1200" baseline="0" dirty="0" err="1" smtClean="0">
                <a:solidFill>
                  <a:schemeClr val="tx1"/>
                </a:solidFill>
                <a:latin typeface="+mn-lt"/>
                <a:ea typeface="+mn-ea"/>
                <a:cs typeface="+mn-cs"/>
              </a:rPr>
              <a:t>manager_id</a:t>
            </a:r>
            <a:r>
              <a:rPr kumimoji="1" lang="en-US" sz="1200" b="0" i="0" u="none" strike="noStrike" kern="1200" baseline="0" dirty="0" smtClean="0">
                <a:solidFill>
                  <a:schemeClr val="tx1"/>
                </a:solidFill>
                <a:latin typeface="+mn-lt"/>
                <a:ea typeface="+mn-ea"/>
                <a:cs typeface="+mn-cs"/>
              </a:rPr>
              <a:t> =ANY (select </a:t>
            </a:r>
            <a:r>
              <a:rPr kumimoji="1" lang="en-US" sz="1200" b="0" i="0" u="none" strike="noStrike" kern="1200" baseline="0" dirty="0" err="1" smtClean="0">
                <a:solidFill>
                  <a:schemeClr val="tx1"/>
                </a:solidFill>
                <a:latin typeface="+mn-lt"/>
                <a:ea typeface="+mn-ea"/>
                <a:cs typeface="+mn-cs"/>
              </a:rPr>
              <a:t>manager_id</a:t>
            </a:r>
            <a:endParaRPr kumimoji="1" lang="en-US" sz="1200" b="0" i="0" u="none" strike="noStrike" kern="1200" baseline="0" dirty="0" smtClean="0">
              <a:solidFill>
                <a:schemeClr val="tx1"/>
              </a:solidFill>
              <a:latin typeface="+mn-lt"/>
              <a:ea typeface="+mn-ea"/>
              <a:cs typeface="+mn-cs"/>
            </a:endParaRPr>
          </a:p>
          <a:p>
            <a:r>
              <a:rPr kumimoji="1" lang="en-US" sz="1200" b="0" i="0" u="none" strike="noStrike" kern="1200" baseline="0" dirty="0" smtClean="0">
                <a:solidFill>
                  <a:schemeClr val="tx1"/>
                </a:solidFill>
                <a:latin typeface="+mn-lt"/>
                <a:ea typeface="+mn-ea"/>
                <a:cs typeface="+mn-cs"/>
              </a:rPr>
              <a:t>                        from employees)</a:t>
            </a: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22</a:t>
            </a:fld>
            <a:endParaRPr kumimoji="1" lang="ja-JP" altLang="en-US"/>
          </a:p>
        </p:txBody>
      </p:sp>
    </p:spTree>
    <p:extLst>
      <p:ext uri="{BB962C8B-B14F-4D97-AF65-F5344CB8AC3E}">
        <p14:creationId xmlns:p14="http://schemas.microsoft.com/office/powerpoint/2010/main" val="3153516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24</a:t>
            </a:fld>
            <a:endParaRPr kumimoji="1" lang="ja-JP" altLang="en-US"/>
          </a:p>
        </p:txBody>
      </p:sp>
    </p:spTree>
    <p:extLst>
      <p:ext uri="{BB962C8B-B14F-4D97-AF65-F5344CB8AC3E}">
        <p14:creationId xmlns:p14="http://schemas.microsoft.com/office/powerpoint/2010/main" val="116203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25</a:t>
            </a:fld>
            <a:endParaRPr kumimoji="1" lang="ja-JP" altLang="en-US"/>
          </a:p>
        </p:txBody>
      </p:sp>
    </p:spTree>
    <p:extLst>
      <p:ext uri="{BB962C8B-B14F-4D97-AF65-F5344CB8AC3E}">
        <p14:creationId xmlns:p14="http://schemas.microsoft.com/office/powerpoint/2010/main" val="490094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26</a:t>
            </a:fld>
            <a:endParaRPr kumimoji="1" lang="ja-JP" altLang="en-US"/>
          </a:p>
        </p:txBody>
      </p:sp>
    </p:spTree>
    <p:extLst>
      <p:ext uri="{BB962C8B-B14F-4D97-AF65-F5344CB8AC3E}">
        <p14:creationId xmlns:p14="http://schemas.microsoft.com/office/powerpoint/2010/main" val="243308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1 Standard type">
    <p:spTree>
      <p:nvGrpSpPr>
        <p:cNvPr id="1" name=""/>
        <p:cNvGrpSpPr/>
        <p:nvPr/>
      </p:nvGrpSpPr>
      <p:grpSpPr>
        <a:xfrm>
          <a:off x="0" y="0"/>
          <a:ext cx="0" cy="0"/>
          <a:chOff x="0" y="0"/>
          <a:chExt cx="0" cy="0"/>
        </a:xfrm>
      </p:grpSpPr>
      <p:sp>
        <p:nvSpPr>
          <p:cNvPr id="10" name="テキスト プレースホルダー 33"/>
          <p:cNvSpPr>
            <a:spLocks noGrp="1"/>
          </p:cNvSpPr>
          <p:nvPr>
            <p:ph type="body" sz="quarter" idx="16" hasCustomPrompt="1"/>
          </p:nvPr>
        </p:nvSpPr>
        <p:spPr bwMode="auto">
          <a:xfrm>
            <a:off x="-1" y="5652000"/>
            <a:ext cx="5283844"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Meiryo UI" panose="020B0604030504040204" pitchFamily="50"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smtClean="0"/>
              <a:t>Master text</a:t>
            </a:r>
            <a:endParaRPr kumimoji="1" lang="ja-JP" altLang="en-US" dirty="0" smtClean="0"/>
          </a:p>
        </p:txBody>
      </p:sp>
      <p:pic>
        <p:nvPicPr>
          <p:cNvPr id="11" name="図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2494" y="162989"/>
            <a:ext cx="2518420" cy="863459"/>
          </a:xfrm>
          <a:prstGeom prst="rect">
            <a:avLst/>
          </a:prstGeom>
        </p:spPr>
      </p:pic>
      <p:pic>
        <p:nvPicPr>
          <p:cNvPr id="12" name="図 11"/>
          <p:cNvPicPr>
            <a:picLocks noChangeAspect="1"/>
          </p:cNvPicPr>
          <p:nvPr userDrawn="1"/>
        </p:nvPicPr>
        <p:blipFill rotWithShape="1">
          <a:blip r:embed="rId3">
            <a:extLst>
              <a:ext uri="{28A0092B-C50C-407E-A947-70E740481C1C}">
                <a14:useLocalDpi xmlns:a14="http://schemas.microsoft.com/office/drawing/2010/main"/>
              </a:ext>
            </a:extLst>
          </a:blip>
          <a:srcRect/>
          <a:stretch/>
        </p:blipFill>
        <p:spPr>
          <a:xfrm>
            <a:off x="6123546" y="0"/>
            <a:ext cx="3020454" cy="6858000"/>
          </a:xfrm>
          <a:prstGeom prst="rect">
            <a:avLst/>
          </a:prstGeom>
        </p:spPr>
      </p:pic>
      <p:sp>
        <p:nvSpPr>
          <p:cNvPr id="13" name="フッター プレースホルダー 3"/>
          <p:cNvSpPr txBox="1">
            <a:spLocks/>
          </p:cNvSpPr>
          <p:nvPr userDrawn="1"/>
        </p:nvSpPr>
        <p:spPr bwMode="auto">
          <a:xfrm>
            <a:off x="5823138" y="6557529"/>
            <a:ext cx="276197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lt"/>
                <a:ea typeface="+mn-ea"/>
                <a:cs typeface="Segoe UI" pitchFamily="34" charset="0"/>
              </a:rPr>
              <a:t>© 2019 Toshiba Electronic Devices and Storage Corporation </a:t>
            </a:r>
            <a:endParaRPr kumimoji="0" lang="ja-JP" altLang="ja-JP" sz="800" kern="1200" dirty="0" smtClean="0">
              <a:solidFill>
                <a:srgbClr val="000000"/>
              </a:solidFill>
              <a:effectLst/>
              <a:latin typeface="+mn-lt"/>
              <a:ea typeface="+mn-ea"/>
              <a:cs typeface="Segoe UI" pitchFamily="34" charset="0"/>
            </a:endParaRPr>
          </a:p>
        </p:txBody>
      </p:sp>
      <p:sp>
        <p:nvSpPr>
          <p:cNvPr id="9" name="テキスト プレースホルダー 24"/>
          <p:cNvSpPr>
            <a:spLocks noGrp="1"/>
          </p:cNvSpPr>
          <p:nvPr>
            <p:ph type="body" sz="quarter" idx="12" hasCustomPrompt="1"/>
          </p:nvPr>
        </p:nvSpPr>
        <p:spPr bwMode="auto">
          <a:xfrm>
            <a:off x="468313" y="2615165"/>
            <a:ext cx="5549094" cy="365577"/>
          </a:xfrm>
          <a:prstGeom prst="rect">
            <a:avLst/>
          </a:prstGeom>
        </p:spPr>
        <p:txBody>
          <a:bodyPr vert="horz" wrap="square" lIns="0" tIns="0" rIns="108000" bIns="0" rtlCol="0" anchor="b" anchorCtr="0">
            <a:noAutofit/>
          </a:bodyPr>
          <a:lstStyle>
            <a:lvl1pPr marL="0" indent="0">
              <a:lnSpc>
                <a:spcPct val="100000"/>
              </a:lnSpc>
              <a:spcBef>
                <a:spcPts val="0"/>
              </a:spcBef>
              <a:buFontTx/>
              <a:buNone/>
              <a:defRPr lang="ja-JP" altLang="en-US" sz="2400" smtClean="0">
                <a:latin typeface="+mj-lt"/>
                <a:ea typeface="+mn-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lang="en-US" altLang="ja-JP" dirty="0" smtClean="0"/>
              <a:t>Format for master subtitle</a:t>
            </a:r>
            <a:endParaRPr lang="ja-JP" altLang="en-US" dirty="0"/>
          </a:p>
        </p:txBody>
      </p:sp>
      <p:sp>
        <p:nvSpPr>
          <p:cNvPr id="14" name="タイトル 1"/>
          <p:cNvSpPr>
            <a:spLocks noGrp="1"/>
          </p:cNvSpPr>
          <p:nvPr>
            <p:ph type="title" hasCustomPrompt="1"/>
          </p:nvPr>
        </p:nvSpPr>
        <p:spPr>
          <a:xfrm>
            <a:off x="468065" y="2992540"/>
            <a:ext cx="5549342" cy="564610"/>
          </a:xfrm>
          <a:prstGeom prst="rect">
            <a:avLst/>
          </a:prstGeom>
        </p:spPr>
        <p:txBody>
          <a:bodyPr lIns="0"/>
          <a:lstStyle>
            <a:lvl1pPr>
              <a:defRPr sz="3600" b="1"/>
            </a:lvl1pPr>
          </a:lstStyle>
          <a:p>
            <a:pPr lvl="0"/>
            <a:r>
              <a:rPr lang="en-US" altLang="ja-JP" dirty="0" smtClean="0"/>
              <a:t>Format for master title</a:t>
            </a:r>
          </a:p>
        </p:txBody>
      </p:sp>
    </p:spTree>
    <p:extLst>
      <p:ext uri="{BB962C8B-B14F-4D97-AF65-F5344CB8AC3E}">
        <p14:creationId xmlns:p14="http://schemas.microsoft.com/office/powerpoint/2010/main" val="330974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stretch>
            <a:fillRect/>
          </a:stretch>
        </p:blipFill>
        <p:spPr>
          <a:xfrm>
            <a:off x="0" y="2689"/>
            <a:ext cx="9144000" cy="742177"/>
          </a:xfrm>
          <a:prstGeom prst="rect">
            <a:avLst/>
          </a:prstGeom>
        </p:spPr>
      </p:pic>
      <p:sp>
        <p:nvSpPr>
          <p:cNvPr id="5" name="テキスト プレースホルダー 5"/>
          <p:cNvSpPr>
            <a:spLocks noGrp="1"/>
          </p:cNvSpPr>
          <p:nvPr>
            <p:ph type="body" sz="quarter" idx="22" hasCustomPrompt="1"/>
          </p:nvPr>
        </p:nvSpPr>
        <p:spPr>
          <a:xfrm>
            <a:off x="0" y="5616044"/>
            <a:ext cx="9144000" cy="794403"/>
          </a:xfrm>
          <a:prstGeom prst="rect">
            <a:avLst/>
          </a:prstGeom>
          <a:solidFill>
            <a:schemeClr val="accent1"/>
          </a:solidFill>
          <a:ln>
            <a:noFill/>
          </a:ln>
        </p:spPr>
        <p:txBody>
          <a:bodyPr wrap="square" lIns="468000" tIns="180000" rIns="468000" bIns="180000" anchor="b" anchorCtr="0">
            <a:spAutoFit/>
          </a:bodyPr>
          <a:lstStyle>
            <a:lvl1pPr marL="0" indent="0" algn="ctr">
              <a:lnSpc>
                <a:spcPct val="100000"/>
              </a:lnSpc>
              <a:spcBef>
                <a:spcPts val="0"/>
              </a:spcBef>
              <a:buFontTx/>
              <a:buNone/>
              <a:defRPr b="1">
                <a:solidFill>
                  <a:schemeClr val="bg1"/>
                </a:solidFill>
                <a:latin typeface="+mj-lt"/>
                <a:ea typeface="Meiryo UI" panose="020B0604030504040204" pitchFamily="50" charset="-128"/>
              </a:defRPr>
            </a:lvl1pPr>
          </a:lstStyle>
          <a:p>
            <a:r>
              <a:rPr lang="en-US" altLang="ja-JP" dirty="0" smtClean="0"/>
              <a:t>Format for master text </a:t>
            </a:r>
            <a:endParaRPr kumimoji="1" lang="ja-JP" altLang="en-US" dirty="0"/>
          </a:p>
        </p:txBody>
      </p:sp>
      <p:sp>
        <p:nvSpPr>
          <p:cNvPr id="6" name="テキスト プレースホルダー 5"/>
          <p:cNvSpPr>
            <a:spLocks noGrp="1"/>
          </p:cNvSpPr>
          <p:nvPr>
            <p:ph type="body" sz="quarter" idx="14" hasCustomPrompt="1"/>
          </p:nvPr>
        </p:nvSpPr>
        <p:spPr>
          <a:xfrm>
            <a:off x="468000" y="1078959"/>
            <a:ext cx="8208000" cy="468000"/>
          </a:xfrm>
          <a:prstGeom prst="rect">
            <a:avLst/>
          </a:prstGeom>
        </p:spPr>
        <p:txBody>
          <a:bodyPr lIns="0" anchor="t" anchorCtr="0"/>
          <a:lstStyle>
            <a:lvl1pPr marL="0" indent="0">
              <a:lnSpc>
                <a:spcPct val="100000"/>
              </a:lnSpc>
              <a:spcBef>
                <a:spcPts val="0"/>
              </a:spcBef>
              <a:buFontTx/>
              <a:buNone/>
              <a:defRPr>
                <a:latin typeface="+mn-lt"/>
                <a:ea typeface="Meiryo UI" panose="020B0604030504040204" pitchFamily="50" charset="-128"/>
              </a:defRPr>
            </a:lvl1pPr>
          </a:lstStyle>
          <a:p>
            <a:r>
              <a:rPr lang="en-US" altLang="ja-JP" dirty="0" smtClean="0"/>
              <a:t>Format for master text</a:t>
            </a:r>
            <a:endParaRPr kumimoji="1" lang="ja-JP" altLang="en-US" dirty="0"/>
          </a:p>
        </p:txBody>
      </p:sp>
      <p:sp>
        <p:nvSpPr>
          <p:cNvPr id="7"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Meiryo UI" panose="020B0604030504040204" pitchFamily="50" charset="-128"/>
                <a:cs typeface="Segoe UI" panose="020B0502040204020203" pitchFamily="34" charset="0"/>
              </a:rPr>
              <a:pPr lvl="0"/>
              <a:t>‹#›</a:t>
            </a:fld>
            <a:endParaRPr lang="en-US" altLang="ja-JP" dirty="0">
              <a:latin typeface="+mn-lt"/>
              <a:ea typeface="Meiryo UI" panose="020B0604030504040204" pitchFamily="50" charset="-128"/>
              <a:cs typeface="Segoe UI" panose="020B0502040204020203" pitchFamily="34" charset="0"/>
            </a:endParaRPr>
          </a:p>
        </p:txBody>
      </p:sp>
      <p:sp>
        <p:nvSpPr>
          <p:cNvPr id="8" name="フッター プレースホルダー 3"/>
          <p:cNvSpPr txBox="1">
            <a:spLocks/>
          </p:cNvSpPr>
          <p:nvPr userDrawn="1"/>
        </p:nvSpPr>
        <p:spPr bwMode="auto">
          <a:xfrm>
            <a:off x="5823138" y="6557529"/>
            <a:ext cx="276197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lt"/>
                <a:ea typeface="+mn-ea"/>
                <a:cs typeface="Segoe UI" pitchFamily="34" charset="0"/>
              </a:rPr>
              <a:t>© 2019 Toshiba Electronic Devices and Storage Corporation </a:t>
            </a:r>
            <a:endParaRPr kumimoji="0" lang="ja-JP" altLang="ja-JP" sz="800" kern="1200" dirty="0" smtClean="0">
              <a:solidFill>
                <a:srgbClr val="000000"/>
              </a:solidFill>
              <a:effectLst/>
              <a:latin typeface="+mn-lt"/>
              <a:ea typeface="+mn-ea"/>
              <a:cs typeface="Segoe UI" pitchFamily="34" charset="0"/>
            </a:endParaRPr>
          </a:p>
        </p:txBody>
      </p:sp>
      <p:sp>
        <p:nvSpPr>
          <p:cNvPr id="9" name="タイトル 8"/>
          <p:cNvSpPr>
            <a:spLocks noGrp="1"/>
          </p:cNvSpPr>
          <p:nvPr>
            <p:ph type="title" hasCustomPrompt="1"/>
          </p:nvPr>
        </p:nvSpPr>
        <p:spPr>
          <a:xfrm>
            <a:off x="-1" y="2690"/>
            <a:ext cx="8418379" cy="738244"/>
          </a:xfrm>
          <a:prstGeom prst="rect">
            <a:avLst/>
          </a:prstGeom>
        </p:spPr>
        <p:txBody>
          <a:bodyPr lIns="468000" anchor="b" anchorCtr="0"/>
          <a:lstStyle>
            <a:lvl1pPr>
              <a:defRPr sz="2600" b="1">
                <a:latin typeface="+mj-lt"/>
              </a:defRPr>
            </a:lvl1pPr>
          </a:lstStyle>
          <a:p>
            <a:pPr lvl="0"/>
            <a:r>
              <a:rPr lang="en-US" altLang="ja-JP" dirty="0" smtClean="0"/>
              <a:t>Format for master title</a:t>
            </a:r>
            <a:endParaRPr kumimoji="1" lang="ja-JP" altLang="en-US" dirty="0" smtClean="0"/>
          </a:p>
        </p:txBody>
      </p:sp>
    </p:spTree>
    <p:extLst>
      <p:ext uri="{BB962C8B-B14F-4D97-AF65-F5344CB8AC3E}">
        <p14:creationId xmlns:p14="http://schemas.microsoft.com/office/powerpoint/2010/main" val="13155959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stretch>
            <a:fillRect/>
          </a:stretch>
        </p:blipFill>
        <p:spPr>
          <a:xfrm>
            <a:off x="0" y="2689"/>
            <a:ext cx="9144000" cy="742177"/>
          </a:xfrm>
          <a:prstGeom prst="rect">
            <a:avLst/>
          </a:prstGeom>
        </p:spPr>
      </p:pic>
      <p:sp>
        <p:nvSpPr>
          <p:cNvPr id="5" name="テキスト プレースホルダー 5"/>
          <p:cNvSpPr>
            <a:spLocks noGrp="1"/>
          </p:cNvSpPr>
          <p:nvPr>
            <p:ph type="body" sz="quarter" idx="14" hasCustomPrompt="1"/>
          </p:nvPr>
        </p:nvSpPr>
        <p:spPr>
          <a:xfrm>
            <a:off x="468000" y="1078959"/>
            <a:ext cx="8208000" cy="468000"/>
          </a:xfrm>
          <a:prstGeom prst="rect">
            <a:avLst/>
          </a:prstGeom>
        </p:spPr>
        <p:txBody>
          <a:bodyPr lIns="0" anchor="t" anchorCtr="0"/>
          <a:lstStyle>
            <a:lvl1pPr marL="0" indent="0">
              <a:lnSpc>
                <a:spcPct val="100000"/>
              </a:lnSpc>
              <a:spcBef>
                <a:spcPts val="0"/>
              </a:spcBef>
              <a:buFontTx/>
              <a:buNone/>
              <a:defRPr>
                <a:latin typeface="+mn-lt"/>
                <a:ea typeface="Meiryo UI" panose="020B0604030504040204" pitchFamily="50" charset="-128"/>
              </a:defRPr>
            </a:lvl1pPr>
          </a:lstStyle>
          <a:p>
            <a:r>
              <a:rPr lang="en-US" altLang="ja-JP" dirty="0" smtClean="0"/>
              <a:t>Format for master text</a:t>
            </a:r>
            <a:endParaRPr kumimoji="1" lang="ja-JP" altLang="en-US" dirty="0"/>
          </a:p>
        </p:txBody>
      </p:sp>
      <p:sp>
        <p:nvSpPr>
          <p:cNvPr id="6"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buFontTx/>
              <a:buNone/>
            </a:pPr>
            <a:fld id="{C0A530F1-D8C6-4A93-9917-2C1FE34DC798}" type="slidenum">
              <a:rPr lang="en-US" altLang="ja-JP" smtClean="0">
                <a:latin typeface="+mn-lt"/>
                <a:ea typeface="Meiryo UI" panose="020B0604030504040204" pitchFamily="50" charset="-128"/>
                <a:cs typeface="Segoe UI" panose="020B0502040204020203" pitchFamily="34" charset="0"/>
              </a:rPr>
              <a:pPr lvl="0">
                <a:buFontTx/>
                <a:buNone/>
              </a:pPr>
              <a:t>‹#›</a:t>
            </a:fld>
            <a:endParaRPr lang="en-US" altLang="ja-JP" dirty="0">
              <a:latin typeface="+mn-lt"/>
              <a:ea typeface="Meiryo UI" panose="020B0604030504040204" pitchFamily="50" charset="-128"/>
              <a:cs typeface="Segoe UI" panose="020B0502040204020203" pitchFamily="34" charset="0"/>
            </a:endParaRPr>
          </a:p>
        </p:txBody>
      </p:sp>
      <p:sp>
        <p:nvSpPr>
          <p:cNvPr id="7" name="フッター プレースホルダー 3"/>
          <p:cNvSpPr txBox="1">
            <a:spLocks/>
          </p:cNvSpPr>
          <p:nvPr userDrawn="1"/>
        </p:nvSpPr>
        <p:spPr bwMode="auto">
          <a:xfrm>
            <a:off x="5823138" y="6557529"/>
            <a:ext cx="276197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buFontTx/>
              <a:buNone/>
            </a:pPr>
            <a:r>
              <a:rPr kumimoji="0" lang="en-US" altLang="ja-JP" sz="800" kern="1200" dirty="0" smtClean="0">
                <a:solidFill>
                  <a:srgbClr val="000000"/>
                </a:solidFill>
                <a:effectLst/>
                <a:latin typeface="+mn-lt"/>
                <a:ea typeface="+mn-ea"/>
                <a:cs typeface="Segoe UI" pitchFamily="34" charset="0"/>
              </a:rPr>
              <a:t>© 2019 Toshiba Electronic Devices and Storage Corporation </a:t>
            </a:r>
            <a:endParaRPr kumimoji="0" lang="ja-JP" altLang="ja-JP" sz="800" kern="1200" dirty="0" smtClean="0">
              <a:solidFill>
                <a:srgbClr val="000000"/>
              </a:solidFill>
              <a:effectLst/>
              <a:latin typeface="+mn-lt"/>
              <a:ea typeface="+mn-ea"/>
              <a:cs typeface="Segoe UI" pitchFamily="34" charset="0"/>
            </a:endParaRPr>
          </a:p>
        </p:txBody>
      </p:sp>
      <p:sp>
        <p:nvSpPr>
          <p:cNvPr id="11" name="タイトル 8"/>
          <p:cNvSpPr>
            <a:spLocks noGrp="1"/>
          </p:cNvSpPr>
          <p:nvPr>
            <p:ph type="title" hasCustomPrompt="1"/>
          </p:nvPr>
        </p:nvSpPr>
        <p:spPr>
          <a:xfrm>
            <a:off x="-1" y="2690"/>
            <a:ext cx="8418379" cy="738244"/>
          </a:xfrm>
          <a:prstGeom prst="rect">
            <a:avLst/>
          </a:prstGeom>
        </p:spPr>
        <p:txBody>
          <a:bodyPr lIns="468000" anchor="b" anchorCtr="0"/>
          <a:lstStyle>
            <a:lvl1pPr>
              <a:defRPr sz="2600" b="1">
                <a:latin typeface="+mj-lt"/>
              </a:defRPr>
            </a:lvl1pPr>
          </a:lstStyle>
          <a:p>
            <a:pPr lvl="0"/>
            <a:r>
              <a:rPr lang="en-US" altLang="ja-JP" dirty="0" smtClean="0"/>
              <a:t>Format for master title</a:t>
            </a:r>
            <a:endParaRPr kumimoji="1" lang="ja-JP" altLang="en-US" dirty="0" smtClean="0"/>
          </a:p>
        </p:txBody>
      </p:sp>
    </p:spTree>
    <p:extLst>
      <p:ext uri="{BB962C8B-B14F-4D97-AF65-F5344CB8AC3E}">
        <p14:creationId xmlns:p14="http://schemas.microsoft.com/office/powerpoint/2010/main" val="39891525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Meiryo UI" panose="020B0604030504040204" pitchFamily="50" charset="-128"/>
                <a:cs typeface="Segoe UI" panose="020B0502040204020203" pitchFamily="34" charset="0"/>
              </a:rPr>
              <a:pPr lvl="0"/>
              <a:t>‹#›</a:t>
            </a:fld>
            <a:endParaRPr lang="en-US" altLang="ja-JP" dirty="0">
              <a:latin typeface="+mn-lt"/>
              <a:ea typeface="Meiryo UI" panose="020B0604030504040204" pitchFamily="50" charset="-128"/>
              <a:cs typeface="Segoe UI" panose="020B0502040204020203" pitchFamily="34" charset="0"/>
            </a:endParaRPr>
          </a:p>
        </p:txBody>
      </p:sp>
      <p:sp>
        <p:nvSpPr>
          <p:cNvPr id="4" name="フッター プレースホルダー 3"/>
          <p:cNvSpPr txBox="1">
            <a:spLocks/>
          </p:cNvSpPr>
          <p:nvPr userDrawn="1"/>
        </p:nvSpPr>
        <p:spPr bwMode="auto">
          <a:xfrm>
            <a:off x="5823138" y="6557529"/>
            <a:ext cx="276197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lt"/>
                <a:ea typeface="+mn-ea"/>
                <a:cs typeface="Segoe UI" pitchFamily="34" charset="0"/>
              </a:rPr>
              <a:t>© 2019 Toshiba Electronic Devices and Storage Corporation </a:t>
            </a:r>
            <a:endParaRPr kumimoji="0" lang="ja-JP" altLang="ja-JP" sz="800" kern="1200" dirty="0" smtClean="0">
              <a:solidFill>
                <a:srgbClr val="000000"/>
              </a:solidFill>
              <a:effectLst/>
              <a:latin typeface="+mn-lt"/>
              <a:ea typeface="+mn-ea"/>
              <a:cs typeface="Segoe UI" pitchFamily="34" charset="0"/>
            </a:endParaRPr>
          </a:p>
        </p:txBody>
      </p:sp>
    </p:spTree>
    <p:extLst>
      <p:ext uri="{BB962C8B-B14F-4D97-AF65-F5344CB8AC3E}">
        <p14:creationId xmlns:p14="http://schemas.microsoft.com/office/powerpoint/2010/main" val="1311345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in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0363" y="2675598"/>
            <a:ext cx="3972838" cy="1362117"/>
          </a:xfrm>
          <a:prstGeom prst="rect">
            <a:avLst/>
          </a:prstGeom>
        </p:spPr>
      </p:pic>
    </p:spTree>
    <p:extLst>
      <p:ext uri="{BB962C8B-B14F-4D97-AF65-F5344CB8AC3E}">
        <p14:creationId xmlns:p14="http://schemas.microsoft.com/office/powerpoint/2010/main" val="1791516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基本レイアウト_色帯">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auto">
          <a:xfrm>
            <a:off x="1" y="0"/>
            <a:ext cx="9143999" cy="692149"/>
          </a:xfrm>
          <a:prstGeom prst="rect">
            <a:avLst/>
          </a:prstGeom>
          <a:noFill/>
          <a:extLst/>
        </p:spPr>
        <p:txBody>
          <a:bodyPr wrap="square" lIns="431919" tIns="107980" rIns="431919" bIns="36000" rtlCol="0" anchor="b" anchorCtr="0">
            <a:noAutofit/>
          </a:bodyPr>
          <a:lstStyle>
            <a:lvl1pPr>
              <a:defRPr lang="ja-JP" altLang="en-US" dirty="0" smtClean="0"/>
            </a:lvl1pPr>
          </a:lstStyle>
          <a:p>
            <a:pPr lvl="0"/>
            <a:r>
              <a:rPr lang="ja-JP" altLang="en-US" smtClean="0"/>
              <a:t>マスター タイトルの書式設定</a:t>
            </a:r>
            <a:endParaRPr lang="ja-JP" altLang="en-US" dirty="0" smtClean="0"/>
          </a:p>
        </p:txBody>
      </p:sp>
      <p:sp>
        <p:nvSpPr>
          <p:cNvPr id="7" name="Line 7"/>
          <p:cNvSpPr>
            <a:spLocks noChangeShapeType="1"/>
          </p:cNvSpPr>
          <p:nvPr userDrawn="1"/>
        </p:nvSpPr>
        <p:spPr bwMode="gray">
          <a:xfrm>
            <a:off x="0" y="697497"/>
            <a:ext cx="9144000" cy="0"/>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endParaRPr lang="ja-JP" altLang="en-US" sz="2500" b="0"/>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461" y="6430966"/>
            <a:ext cx="122396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Line 7"/>
          <p:cNvSpPr>
            <a:spLocks noChangeShapeType="1"/>
          </p:cNvSpPr>
          <p:nvPr userDrawn="1"/>
        </p:nvSpPr>
        <p:spPr bwMode="gray">
          <a:xfrm>
            <a:off x="0" y="6381750"/>
            <a:ext cx="9144000" cy="0"/>
          </a:xfrm>
          <a:prstGeom prst="line">
            <a:avLst/>
          </a:prstGeom>
          <a:noFill/>
          <a:ln w="1270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pPr algn="ctr"/>
            <a:endParaRPr lang="ja-JP" altLang="en-US" sz="2500" dirty="0"/>
          </a:p>
        </p:txBody>
      </p:sp>
      <p:sp>
        <p:nvSpPr>
          <p:cNvPr id="19" name="テキスト プレースホルダー 33"/>
          <p:cNvSpPr>
            <a:spLocks noGrp="1"/>
          </p:cNvSpPr>
          <p:nvPr>
            <p:ph type="body" sz="quarter" idx="17" hasCustomPrompt="1"/>
          </p:nvPr>
        </p:nvSpPr>
        <p:spPr bwMode="black">
          <a:xfrm>
            <a:off x="0" y="705604"/>
            <a:ext cx="9144000" cy="864000"/>
          </a:xfrm>
          <a:prstGeom prst="rect">
            <a:avLst/>
          </a:prstGeom>
          <a:solidFill>
            <a:schemeClr val="accent2"/>
          </a:solidFill>
        </p:spPr>
        <p:txBody>
          <a:bodyPr lIns="612000" rIns="612000" anchor="ctr" anchorCtr="0"/>
          <a:lstStyle>
            <a:lvl1pPr marL="0" indent="0" algn="ctr" defTabSz="1800">
              <a:lnSpc>
                <a:spcPct val="125000"/>
              </a:lnSpc>
              <a:spcBef>
                <a:spcPts val="0"/>
              </a:spcBef>
              <a:spcAft>
                <a:spcPts val="0"/>
              </a:spcAft>
              <a:buFont typeface="Arial" charset="0"/>
              <a:buNone/>
              <a:tabLst>
                <a:tab pos="180000" algn="l"/>
              </a:tabLst>
              <a:defRPr sz="2800">
                <a:solidFill>
                  <a:schemeClr val="bg1"/>
                </a:solidFill>
              </a:defRPr>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dirty="0" smtClean="0"/>
              <a:t>スライドの結論</a:t>
            </a:r>
          </a:p>
        </p:txBody>
      </p:sp>
      <p:sp>
        <p:nvSpPr>
          <p:cNvPr id="22" name="テキスト プレースホルダー 33"/>
          <p:cNvSpPr>
            <a:spLocks noGrp="1"/>
          </p:cNvSpPr>
          <p:nvPr>
            <p:ph type="body" sz="quarter" idx="16"/>
          </p:nvPr>
        </p:nvSpPr>
        <p:spPr>
          <a:xfrm>
            <a:off x="611188" y="2309788"/>
            <a:ext cx="7921624" cy="588211"/>
          </a:xfrm>
          <a:prstGeom prst="rect">
            <a:avLst/>
          </a:prstGeom>
        </p:spPr>
        <p:txBody>
          <a:bodyPr lIns="0" rIns="0"/>
          <a:lstStyle>
            <a:lvl1pPr marL="0" indent="0" algn="just" defTabSz="1800">
              <a:lnSpc>
                <a:spcPct val="125000"/>
              </a:lnSpc>
              <a:spcBef>
                <a:spcPts val="0"/>
              </a:spcBef>
              <a:spcAft>
                <a:spcPts val="0"/>
              </a:spcAft>
              <a:buFont typeface="Arial" charset="0"/>
              <a:buNone/>
              <a:tabLst>
                <a:tab pos="180000" algn="l"/>
              </a:tabLst>
              <a:defRPr sz="2000"/>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smtClean="0"/>
              <a:t>マスター テキストの書式設定</a:t>
            </a:r>
          </a:p>
        </p:txBody>
      </p:sp>
      <p:sp>
        <p:nvSpPr>
          <p:cNvPr id="21" name="テキスト プレースホルダー 33"/>
          <p:cNvSpPr>
            <a:spLocks noGrp="1"/>
          </p:cNvSpPr>
          <p:nvPr>
            <p:ph type="body" sz="quarter" idx="14"/>
          </p:nvPr>
        </p:nvSpPr>
        <p:spPr>
          <a:xfrm>
            <a:off x="611188" y="1716230"/>
            <a:ext cx="7921624" cy="588211"/>
          </a:xfrm>
          <a:prstGeom prst="rect">
            <a:avLst/>
          </a:prstGeom>
        </p:spPr>
        <p:txBody>
          <a:bodyPr lIns="0" rIns="0"/>
          <a:lstStyle>
            <a:lvl1pPr marL="0" indent="0" algn="just" defTabSz="1800">
              <a:lnSpc>
                <a:spcPct val="125000"/>
              </a:lnSpc>
              <a:spcBef>
                <a:spcPts val="0"/>
              </a:spcBef>
              <a:spcAft>
                <a:spcPts val="0"/>
              </a:spcAft>
              <a:buFont typeface="Arial" charset="0"/>
              <a:buNone/>
              <a:tabLst>
                <a:tab pos="180000" algn="l"/>
              </a:tabLst>
              <a:defRPr/>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smtClean="0"/>
              <a:t>マスター テキストの書式設定</a:t>
            </a:r>
          </a:p>
        </p:txBody>
      </p:sp>
      <p:sp>
        <p:nvSpPr>
          <p:cNvPr id="2" name="スライド番号プレースホルダー 1"/>
          <p:cNvSpPr>
            <a:spLocks noGrp="1"/>
          </p:cNvSpPr>
          <p:nvPr>
            <p:ph type="sldNum" sz="quarter" idx="18"/>
          </p:nvPr>
        </p:nvSpPr>
        <p:spPr>
          <a:xfrm>
            <a:off x="8399464" y="6467477"/>
            <a:ext cx="312736" cy="365125"/>
          </a:xfrm>
          <a:prstGeom prst="rect">
            <a:avLst/>
          </a:prstGeom>
        </p:spPr>
        <p:txBody>
          <a:bodyPr/>
          <a:lstStyle/>
          <a:p>
            <a:pPr algn="r" eaLnBrk="0" hangingPunct="0">
              <a:tabLst>
                <a:tab pos="568218" algn="ctr"/>
                <a:tab pos="857089" algn="l"/>
                <a:tab pos="1088820" algn="l"/>
              </a:tabLst>
            </a:pPr>
            <a:fld id="{C0A530F1-D8C6-4A93-9917-2C1FE34DC798}" type="slidenum">
              <a:rPr lang="en-US" altLang="ja-JP" smtClean="0"/>
              <a:pPr algn="r" eaLnBrk="0" hangingPunct="0">
                <a:tabLst>
                  <a:tab pos="568218" algn="ctr"/>
                  <a:tab pos="857089" algn="l"/>
                  <a:tab pos="1088820" algn="l"/>
                </a:tabLst>
              </a:pPr>
              <a:t>‹#›</a:t>
            </a:fld>
            <a:endParaRPr lang="en-US" altLang="ja-JP" dirty="0"/>
          </a:p>
        </p:txBody>
      </p:sp>
      <p:sp>
        <p:nvSpPr>
          <p:cNvPr id="10" name="TextBox 9"/>
          <p:cNvSpPr txBox="1"/>
          <p:nvPr userDrawn="1"/>
        </p:nvSpPr>
        <p:spPr>
          <a:xfrm>
            <a:off x="1589424" y="6467477"/>
            <a:ext cx="1547476" cy="261610"/>
          </a:xfrm>
          <a:prstGeom prst="rect">
            <a:avLst/>
          </a:prstGeom>
          <a:noFill/>
        </p:spPr>
        <p:txBody>
          <a:bodyPr wrap="square" rtlCol="0">
            <a:spAutoFit/>
          </a:bodyPr>
          <a:lstStyle/>
          <a:p>
            <a:pPr algn="ctr"/>
            <a:r>
              <a:rPr lang="en-US" sz="1100" b="1" dirty="0" smtClean="0"/>
              <a:t>TIP</a:t>
            </a:r>
            <a:endParaRPr lang="en-US" sz="1100" b="1" dirty="0"/>
          </a:p>
        </p:txBody>
      </p:sp>
      <p:sp>
        <p:nvSpPr>
          <p:cNvPr id="11" name="TextBox 10"/>
          <p:cNvSpPr txBox="1"/>
          <p:nvPr userDrawn="1"/>
        </p:nvSpPr>
        <p:spPr>
          <a:xfrm>
            <a:off x="3316624" y="6467477"/>
            <a:ext cx="1547476" cy="261610"/>
          </a:xfrm>
          <a:prstGeom prst="rect">
            <a:avLst/>
          </a:prstGeom>
          <a:noFill/>
        </p:spPr>
        <p:txBody>
          <a:bodyPr wrap="square" rtlCol="0">
            <a:spAutoFit/>
          </a:bodyPr>
          <a:lstStyle/>
          <a:p>
            <a:pPr algn="l"/>
            <a:r>
              <a:rPr lang="en-US" sz="1100" b="1" dirty="0" smtClean="0"/>
              <a:t>Confidential</a:t>
            </a:r>
            <a:endParaRPr lang="en-US" sz="1100" b="1" dirty="0"/>
          </a:p>
        </p:txBody>
      </p:sp>
    </p:spTree>
    <p:extLst>
      <p:ext uri="{BB962C8B-B14F-4D97-AF65-F5344CB8AC3E}">
        <p14:creationId xmlns:p14="http://schemas.microsoft.com/office/powerpoint/2010/main" val="2777008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2 Standard type Long Title">
    <p:spTree>
      <p:nvGrpSpPr>
        <p:cNvPr id="1" name=""/>
        <p:cNvGrpSpPr/>
        <p:nvPr/>
      </p:nvGrpSpPr>
      <p:grpSpPr>
        <a:xfrm>
          <a:off x="0" y="0"/>
          <a:ext cx="0" cy="0"/>
          <a:chOff x="0" y="0"/>
          <a:chExt cx="0" cy="0"/>
        </a:xfrm>
      </p:grpSpPr>
      <p:sp>
        <p:nvSpPr>
          <p:cNvPr id="4" name="テキスト プレースホルダー 33"/>
          <p:cNvSpPr>
            <a:spLocks noGrp="1"/>
          </p:cNvSpPr>
          <p:nvPr>
            <p:ph type="body" sz="quarter" idx="16" hasCustomPrompt="1"/>
          </p:nvPr>
        </p:nvSpPr>
        <p:spPr bwMode="auto">
          <a:xfrm>
            <a:off x="-2" y="5652000"/>
            <a:ext cx="6019801"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Meiryo UI" panose="020B0604030504040204" pitchFamily="50"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smtClean="0"/>
              <a:t>Master text</a:t>
            </a:r>
            <a:endParaRPr kumimoji="1" lang="ja-JP" altLang="en-US" dirty="0" smtClean="0"/>
          </a:p>
        </p:txBody>
      </p:sp>
      <p:pic>
        <p:nvPicPr>
          <p:cNvPr id="5" name="図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2494" y="162989"/>
            <a:ext cx="2518420" cy="863459"/>
          </a:xfrm>
          <a:prstGeom prst="rect">
            <a:avLst/>
          </a:prstGeom>
        </p:spPr>
      </p:pic>
      <p:pic>
        <p:nvPicPr>
          <p:cNvPr id="6" name="図 5"/>
          <p:cNvPicPr>
            <a:picLocks noChangeAspect="1"/>
          </p:cNvPicPr>
          <p:nvPr userDrawn="1"/>
        </p:nvPicPr>
        <p:blipFill rotWithShape="1">
          <a:blip r:embed="rId3" cstate="print">
            <a:extLst>
              <a:ext uri="{28A0092B-C50C-407E-A947-70E740481C1C}">
                <a14:useLocalDpi xmlns:a14="http://schemas.microsoft.com/office/drawing/2010/main"/>
              </a:ext>
            </a:extLst>
          </a:blip>
          <a:srcRect l="-12940" b="-6937"/>
          <a:stretch/>
        </p:blipFill>
        <p:spPr>
          <a:xfrm>
            <a:off x="3606801" y="-3131"/>
            <a:ext cx="5537199" cy="2496211"/>
          </a:xfrm>
          <a:prstGeom prst="rect">
            <a:avLst/>
          </a:prstGeom>
        </p:spPr>
      </p:pic>
      <p:sp>
        <p:nvSpPr>
          <p:cNvPr id="7" name="フッター プレースホルダー 3"/>
          <p:cNvSpPr txBox="1">
            <a:spLocks/>
          </p:cNvSpPr>
          <p:nvPr userDrawn="1"/>
        </p:nvSpPr>
        <p:spPr bwMode="auto">
          <a:xfrm>
            <a:off x="5823138" y="6557529"/>
            <a:ext cx="276197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lt"/>
                <a:ea typeface="+mn-ea"/>
                <a:cs typeface="Segoe UI" pitchFamily="34" charset="0"/>
              </a:rPr>
              <a:t>© 2019 Toshiba Electronic Devices and Storage Corporation </a:t>
            </a:r>
            <a:endParaRPr kumimoji="0" lang="ja-JP" altLang="ja-JP" sz="800" kern="1200" dirty="0" smtClean="0">
              <a:solidFill>
                <a:srgbClr val="000000"/>
              </a:solidFill>
              <a:effectLst/>
              <a:latin typeface="+mn-lt"/>
              <a:ea typeface="+mn-ea"/>
              <a:cs typeface="Segoe UI" pitchFamily="34" charset="0"/>
            </a:endParaRPr>
          </a:p>
        </p:txBody>
      </p:sp>
      <p:sp>
        <p:nvSpPr>
          <p:cNvPr id="11" name="テキスト プレースホルダー 24"/>
          <p:cNvSpPr>
            <a:spLocks noGrp="1"/>
          </p:cNvSpPr>
          <p:nvPr>
            <p:ph type="body" sz="quarter" idx="12" hasCustomPrompt="1"/>
          </p:nvPr>
        </p:nvSpPr>
        <p:spPr bwMode="auto">
          <a:xfrm>
            <a:off x="468313" y="2615165"/>
            <a:ext cx="8235740" cy="365577"/>
          </a:xfrm>
          <a:prstGeom prst="rect">
            <a:avLst/>
          </a:prstGeom>
        </p:spPr>
        <p:txBody>
          <a:bodyPr vert="horz" wrap="square" lIns="0" tIns="0" rIns="108000" bIns="0" rtlCol="0" anchor="b" anchorCtr="0">
            <a:noAutofit/>
          </a:bodyPr>
          <a:lstStyle>
            <a:lvl1pPr marL="0" indent="0">
              <a:lnSpc>
                <a:spcPct val="100000"/>
              </a:lnSpc>
              <a:spcBef>
                <a:spcPts val="0"/>
              </a:spcBef>
              <a:buFontTx/>
              <a:buNone/>
              <a:defRPr lang="ja-JP" altLang="en-US" sz="2400" smtClean="0">
                <a:latin typeface="+mj-lt"/>
                <a:ea typeface="+mn-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lang="en-US" altLang="ja-JP" dirty="0" smtClean="0"/>
              <a:t>Format for master subtitle</a:t>
            </a:r>
            <a:endParaRPr lang="ja-JP" altLang="en-US" dirty="0"/>
          </a:p>
        </p:txBody>
      </p:sp>
      <p:sp>
        <p:nvSpPr>
          <p:cNvPr id="12" name="タイトル 1"/>
          <p:cNvSpPr>
            <a:spLocks noGrp="1"/>
          </p:cNvSpPr>
          <p:nvPr>
            <p:ph type="title" hasCustomPrompt="1"/>
          </p:nvPr>
        </p:nvSpPr>
        <p:spPr>
          <a:xfrm>
            <a:off x="468064" y="2992540"/>
            <a:ext cx="8236109" cy="564610"/>
          </a:xfrm>
          <a:prstGeom prst="rect">
            <a:avLst/>
          </a:prstGeom>
        </p:spPr>
        <p:txBody>
          <a:bodyPr lIns="0"/>
          <a:lstStyle>
            <a:lvl1pPr>
              <a:defRPr sz="3600" b="1"/>
            </a:lvl1pPr>
          </a:lstStyle>
          <a:p>
            <a:pPr lvl="0"/>
            <a:r>
              <a:rPr lang="en-US" altLang="ja-JP" dirty="0" smtClean="0"/>
              <a:t>Format for master title</a:t>
            </a:r>
          </a:p>
        </p:txBody>
      </p:sp>
    </p:spTree>
    <p:extLst>
      <p:ext uri="{BB962C8B-B14F-4D97-AF65-F5344CB8AC3E}">
        <p14:creationId xmlns:p14="http://schemas.microsoft.com/office/powerpoint/2010/main" val="403706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with Client name">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7" hasCustomPrompt="1"/>
          </p:nvPr>
        </p:nvSpPr>
        <p:spPr>
          <a:xfrm>
            <a:off x="468000" y="442330"/>
            <a:ext cx="5536559" cy="407859"/>
          </a:xfrm>
          <a:prstGeom prst="rect">
            <a:avLst/>
          </a:prstGeom>
        </p:spPr>
        <p:txBody>
          <a:bodyPr lIns="0" anchor="t" anchorCtr="0"/>
          <a:lstStyle>
            <a:lvl1pPr marL="0" indent="0">
              <a:lnSpc>
                <a:spcPct val="100000"/>
              </a:lnSpc>
              <a:buFontTx/>
              <a:buNone/>
              <a:defRPr sz="2000">
                <a:latin typeface="+mj-lt"/>
                <a:ea typeface="Meiryo UI" panose="020B0604030504040204" pitchFamily="50" charset="-128"/>
              </a:defRPr>
            </a:lvl1pPr>
          </a:lstStyle>
          <a:p>
            <a:pPr lvl="0"/>
            <a:r>
              <a:rPr kumimoji="1" lang="en-US" altLang="ja-JP" dirty="0" smtClean="0"/>
              <a:t>To ABCDE</a:t>
            </a:r>
            <a:endParaRPr kumimoji="1" lang="ja-JP" altLang="en-US" dirty="0" smtClean="0"/>
          </a:p>
        </p:txBody>
      </p:sp>
      <p:sp>
        <p:nvSpPr>
          <p:cNvPr id="6" name="テキスト プレースホルダー 33"/>
          <p:cNvSpPr>
            <a:spLocks noGrp="1"/>
          </p:cNvSpPr>
          <p:nvPr>
            <p:ph type="body" sz="quarter" idx="16" hasCustomPrompt="1"/>
          </p:nvPr>
        </p:nvSpPr>
        <p:spPr bwMode="auto">
          <a:xfrm>
            <a:off x="-2" y="5760000"/>
            <a:ext cx="6004561" cy="1082307"/>
          </a:xfrm>
          <a:prstGeom prst="rect">
            <a:avLst/>
          </a:prstGeom>
        </p:spPr>
        <p:txBody>
          <a:bodyPr wrap="square" lIns="468000" tIns="0" rIns="0" bIns="828000" anchor="t" anchorCtr="0">
            <a:spAutoFit/>
          </a:bodyPr>
          <a:lstStyle>
            <a:lvl1pPr marL="0" indent="0" fontAlgn="auto">
              <a:lnSpc>
                <a:spcPct val="100000"/>
              </a:lnSpc>
              <a:spcBef>
                <a:spcPts val="0"/>
              </a:spcBef>
              <a:spcAft>
                <a:spcPts val="0"/>
              </a:spcAft>
              <a:buFont typeface="Arial" charset="0"/>
              <a:buNone/>
              <a:defRPr sz="1600">
                <a:latin typeface="+mn-lt"/>
                <a:ea typeface="Meiryo UI" panose="020B0604030504040204" pitchFamily="50"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smtClean="0"/>
              <a:t>Master text</a:t>
            </a:r>
            <a:endParaRPr kumimoji="1" lang="ja-JP" altLang="en-US" dirty="0" smtClean="0"/>
          </a:p>
        </p:txBody>
      </p:sp>
      <p:pic>
        <p:nvPicPr>
          <p:cNvPr id="7" name="図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2494" y="4866250"/>
            <a:ext cx="2518420" cy="863459"/>
          </a:xfrm>
          <a:prstGeom prst="rect">
            <a:avLst/>
          </a:prstGeom>
        </p:spPr>
      </p:pic>
      <p:pic>
        <p:nvPicPr>
          <p:cNvPr id="8" name="図 7"/>
          <p:cNvPicPr>
            <a:picLocks noChangeAspect="1"/>
          </p:cNvPicPr>
          <p:nvPr userDrawn="1"/>
        </p:nvPicPr>
        <p:blipFill rotWithShape="1">
          <a:blip r:embed="rId3" cstate="print">
            <a:extLst>
              <a:ext uri="{28A0092B-C50C-407E-A947-70E740481C1C}">
                <a14:useLocalDpi xmlns:a14="http://schemas.microsoft.com/office/drawing/2010/main"/>
              </a:ext>
            </a:extLst>
          </a:blip>
          <a:srcRect b="-12392"/>
          <a:stretch/>
        </p:blipFill>
        <p:spPr>
          <a:xfrm>
            <a:off x="6095999" y="0"/>
            <a:ext cx="3048001" cy="6858000"/>
          </a:xfrm>
          <a:prstGeom prst="rect">
            <a:avLst/>
          </a:prstGeom>
        </p:spPr>
      </p:pic>
      <p:sp>
        <p:nvSpPr>
          <p:cNvPr id="9" name="フッター プレースホルダー 3"/>
          <p:cNvSpPr txBox="1">
            <a:spLocks/>
          </p:cNvSpPr>
          <p:nvPr userDrawn="1"/>
        </p:nvSpPr>
        <p:spPr bwMode="auto">
          <a:xfrm>
            <a:off x="5823138" y="6557529"/>
            <a:ext cx="276197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lt"/>
                <a:ea typeface="+mn-ea"/>
                <a:cs typeface="Segoe UI" pitchFamily="34" charset="0"/>
              </a:rPr>
              <a:t>© 2019 Toshiba Electronic Devices and Storage Corporation </a:t>
            </a:r>
            <a:endParaRPr kumimoji="0" lang="ja-JP" altLang="ja-JP" sz="800" kern="1200" dirty="0" smtClean="0">
              <a:solidFill>
                <a:srgbClr val="000000"/>
              </a:solidFill>
              <a:effectLst/>
              <a:latin typeface="+mn-lt"/>
              <a:ea typeface="+mn-ea"/>
              <a:cs typeface="Segoe UI" pitchFamily="34" charset="0"/>
            </a:endParaRPr>
          </a:p>
        </p:txBody>
      </p:sp>
      <p:sp>
        <p:nvSpPr>
          <p:cNvPr id="14" name="テキスト プレースホルダー 24"/>
          <p:cNvSpPr>
            <a:spLocks noGrp="1"/>
          </p:cNvSpPr>
          <p:nvPr>
            <p:ph type="body" sz="quarter" idx="12" hasCustomPrompt="1"/>
          </p:nvPr>
        </p:nvSpPr>
        <p:spPr bwMode="auto">
          <a:xfrm>
            <a:off x="468313" y="2615165"/>
            <a:ext cx="6988407" cy="365577"/>
          </a:xfrm>
          <a:prstGeom prst="rect">
            <a:avLst/>
          </a:prstGeom>
        </p:spPr>
        <p:txBody>
          <a:bodyPr vert="horz" wrap="square" lIns="0" tIns="0" rIns="108000" bIns="0" rtlCol="0" anchor="b" anchorCtr="0">
            <a:noAutofit/>
          </a:bodyPr>
          <a:lstStyle>
            <a:lvl1pPr marL="0" indent="0">
              <a:lnSpc>
                <a:spcPct val="100000"/>
              </a:lnSpc>
              <a:spcBef>
                <a:spcPts val="0"/>
              </a:spcBef>
              <a:buFontTx/>
              <a:buNone/>
              <a:defRPr lang="ja-JP" altLang="en-US" sz="2400" smtClean="0">
                <a:latin typeface="+mj-lt"/>
                <a:ea typeface="+mn-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lang="en-US" altLang="ja-JP" dirty="0" smtClean="0"/>
              <a:t>Format for master subtitle</a:t>
            </a:r>
            <a:endParaRPr lang="ja-JP" altLang="en-US" dirty="0"/>
          </a:p>
        </p:txBody>
      </p:sp>
      <p:sp>
        <p:nvSpPr>
          <p:cNvPr id="15" name="タイトル 1"/>
          <p:cNvSpPr>
            <a:spLocks noGrp="1"/>
          </p:cNvSpPr>
          <p:nvPr>
            <p:ph type="title" hasCustomPrompt="1"/>
          </p:nvPr>
        </p:nvSpPr>
        <p:spPr>
          <a:xfrm>
            <a:off x="468065" y="2992540"/>
            <a:ext cx="6988720" cy="564610"/>
          </a:xfrm>
          <a:prstGeom prst="rect">
            <a:avLst/>
          </a:prstGeom>
        </p:spPr>
        <p:txBody>
          <a:bodyPr lIns="0"/>
          <a:lstStyle>
            <a:lvl1pPr>
              <a:defRPr sz="3600" b="1"/>
            </a:lvl1pPr>
          </a:lstStyle>
          <a:p>
            <a:pPr lvl="0"/>
            <a:r>
              <a:rPr lang="en-US" altLang="ja-JP" dirty="0" smtClean="0"/>
              <a:t>Format for master title</a:t>
            </a:r>
          </a:p>
        </p:txBody>
      </p:sp>
    </p:spTree>
    <p:extLst>
      <p:ext uri="{BB962C8B-B14F-4D97-AF65-F5344CB8AC3E}">
        <p14:creationId xmlns:p14="http://schemas.microsoft.com/office/powerpoint/2010/main" val="982608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4 with Client name Long Title">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7" hasCustomPrompt="1"/>
          </p:nvPr>
        </p:nvSpPr>
        <p:spPr>
          <a:xfrm>
            <a:off x="468000" y="442330"/>
            <a:ext cx="6982884" cy="407859"/>
          </a:xfrm>
          <a:prstGeom prst="rect">
            <a:avLst/>
          </a:prstGeom>
        </p:spPr>
        <p:txBody>
          <a:bodyPr lIns="0" anchor="t" anchorCtr="0"/>
          <a:lstStyle>
            <a:lvl1pPr marL="0" indent="0">
              <a:lnSpc>
                <a:spcPct val="100000"/>
              </a:lnSpc>
              <a:buFontTx/>
              <a:buNone/>
              <a:defRPr sz="2000">
                <a:latin typeface="+mj-lt"/>
                <a:ea typeface="Meiryo UI" panose="020B0604030504040204" pitchFamily="50" charset="-128"/>
              </a:defRPr>
            </a:lvl1pPr>
          </a:lstStyle>
          <a:p>
            <a:pPr lvl="0"/>
            <a:r>
              <a:rPr kumimoji="1" lang="en-US" altLang="ja-JP" dirty="0" smtClean="0"/>
              <a:t>To ABCDE</a:t>
            </a:r>
            <a:endParaRPr kumimoji="1" lang="ja-JP" altLang="en-US" dirty="0" smtClean="0"/>
          </a:p>
        </p:txBody>
      </p:sp>
      <p:sp>
        <p:nvSpPr>
          <p:cNvPr id="6" name="テキスト プレースホルダー 33"/>
          <p:cNvSpPr>
            <a:spLocks noGrp="1"/>
          </p:cNvSpPr>
          <p:nvPr>
            <p:ph type="body" sz="quarter" idx="16" hasCustomPrompt="1"/>
          </p:nvPr>
        </p:nvSpPr>
        <p:spPr bwMode="auto">
          <a:xfrm>
            <a:off x="-2" y="5760000"/>
            <a:ext cx="6004561" cy="1082307"/>
          </a:xfrm>
          <a:prstGeom prst="rect">
            <a:avLst/>
          </a:prstGeom>
        </p:spPr>
        <p:txBody>
          <a:bodyPr wrap="square" lIns="468000" tIns="0" rIns="0" bIns="828000" anchor="t" anchorCtr="0">
            <a:spAutoFit/>
          </a:bodyPr>
          <a:lstStyle>
            <a:lvl1pPr marL="0" indent="0" fontAlgn="auto">
              <a:lnSpc>
                <a:spcPct val="100000"/>
              </a:lnSpc>
              <a:spcBef>
                <a:spcPts val="0"/>
              </a:spcBef>
              <a:spcAft>
                <a:spcPts val="0"/>
              </a:spcAft>
              <a:buFont typeface="Arial" charset="0"/>
              <a:buNone/>
              <a:defRPr sz="1600">
                <a:latin typeface="+mn-lt"/>
                <a:ea typeface="Meiryo UI" panose="020B0604030504040204" pitchFamily="50"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smtClean="0"/>
              <a:t>Master text</a:t>
            </a:r>
            <a:endParaRPr kumimoji="1" lang="ja-JP" altLang="en-US" dirty="0" smtClean="0"/>
          </a:p>
        </p:txBody>
      </p:sp>
      <p:pic>
        <p:nvPicPr>
          <p:cNvPr id="7" name="図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2494" y="4866250"/>
            <a:ext cx="2518420" cy="863459"/>
          </a:xfrm>
          <a:prstGeom prst="rect">
            <a:avLst/>
          </a:prstGeom>
        </p:spPr>
      </p:pic>
      <p:sp>
        <p:nvSpPr>
          <p:cNvPr id="9" name="フッター プレースホルダー 3"/>
          <p:cNvSpPr txBox="1">
            <a:spLocks/>
          </p:cNvSpPr>
          <p:nvPr userDrawn="1"/>
        </p:nvSpPr>
        <p:spPr bwMode="auto">
          <a:xfrm>
            <a:off x="5823138" y="6557529"/>
            <a:ext cx="276197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lt"/>
                <a:ea typeface="+mn-ea"/>
                <a:cs typeface="Segoe UI" pitchFamily="34" charset="0"/>
              </a:rPr>
              <a:t>© 2019 Toshiba Electronic Devices and Storage Corporation </a:t>
            </a:r>
            <a:endParaRPr kumimoji="0" lang="ja-JP" altLang="ja-JP" sz="800" kern="1200" dirty="0" smtClean="0">
              <a:solidFill>
                <a:srgbClr val="000000"/>
              </a:solidFill>
              <a:effectLst/>
              <a:latin typeface="+mn-lt"/>
              <a:ea typeface="+mn-ea"/>
              <a:cs typeface="Segoe UI" pitchFamily="34" charset="0"/>
            </a:endParaRPr>
          </a:p>
        </p:txBody>
      </p:sp>
      <p:pic>
        <p:nvPicPr>
          <p:cNvPr id="13" name="図 12"/>
          <p:cNvPicPr>
            <a:picLocks noChangeAspect="1"/>
          </p:cNvPicPr>
          <p:nvPr userDrawn="1"/>
        </p:nvPicPr>
        <p:blipFill rotWithShape="1">
          <a:blip r:embed="rId3" cstate="print">
            <a:extLst>
              <a:ext uri="{28A0092B-C50C-407E-A947-70E740481C1C}">
                <a14:useLocalDpi xmlns:a14="http://schemas.microsoft.com/office/drawing/2010/main"/>
              </a:ext>
            </a:extLst>
          </a:blip>
          <a:srcRect l="-20884" b="-6503"/>
          <a:stretch/>
        </p:blipFill>
        <p:spPr>
          <a:xfrm rot="16200000" flipV="1">
            <a:off x="4993945" y="1653844"/>
            <a:ext cx="5803899" cy="2496211"/>
          </a:xfrm>
          <a:prstGeom prst="rect">
            <a:avLst/>
          </a:prstGeom>
        </p:spPr>
      </p:pic>
      <p:sp>
        <p:nvSpPr>
          <p:cNvPr id="14" name="テキスト プレースホルダー 24"/>
          <p:cNvSpPr>
            <a:spLocks noGrp="1"/>
          </p:cNvSpPr>
          <p:nvPr>
            <p:ph type="body" sz="quarter" idx="12" hasCustomPrompt="1"/>
          </p:nvPr>
        </p:nvSpPr>
        <p:spPr bwMode="auto">
          <a:xfrm>
            <a:off x="468313" y="2615165"/>
            <a:ext cx="7702196" cy="365577"/>
          </a:xfrm>
          <a:prstGeom prst="rect">
            <a:avLst/>
          </a:prstGeom>
        </p:spPr>
        <p:txBody>
          <a:bodyPr vert="horz" wrap="square" lIns="0" tIns="0" rIns="108000" bIns="0" rtlCol="0" anchor="b" anchorCtr="0">
            <a:noAutofit/>
          </a:bodyPr>
          <a:lstStyle>
            <a:lvl1pPr marL="0" indent="0">
              <a:lnSpc>
                <a:spcPct val="100000"/>
              </a:lnSpc>
              <a:spcBef>
                <a:spcPts val="0"/>
              </a:spcBef>
              <a:buFontTx/>
              <a:buNone/>
              <a:defRPr lang="ja-JP" altLang="en-US" sz="2400" smtClean="0">
                <a:latin typeface="+mj-lt"/>
                <a:ea typeface="+mn-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lang="en-US" altLang="ja-JP" dirty="0" smtClean="0"/>
              <a:t>Format for master subtitle</a:t>
            </a:r>
            <a:endParaRPr lang="ja-JP" altLang="en-US" dirty="0"/>
          </a:p>
        </p:txBody>
      </p:sp>
      <p:sp>
        <p:nvSpPr>
          <p:cNvPr id="15" name="タイトル 1"/>
          <p:cNvSpPr>
            <a:spLocks noGrp="1"/>
          </p:cNvSpPr>
          <p:nvPr>
            <p:ph type="title" hasCustomPrompt="1"/>
          </p:nvPr>
        </p:nvSpPr>
        <p:spPr>
          <a:xfrm>
            <a:off x="468064" y="2992540"/>
            <a:ext cx="7702541" cy="564610"/>
          </a:xfrm>
          <a:prstGeom prst="rect">
            <a:avLst/>
          </a:prstGeom>
        </p:spPr>
        <p:txBody>
          <a:bodyPr lIns="0"/>
          <a:lstStyle>
            <a:lvl1pPr>
              <a:defRPr sz="3600" b="1"/>
            </a:lvl1pPr>
          </a:lstStyle>
          <a:p>
            <a:pPr lvl="0"/>
            <a:r>
              <a:rPr lang="en-US" altLang="ja-JP" dirty="0" smtClean="0"/>
              <a:t>Format for master title</a:t>
            </a:r>
          </a:p>
        </p:txBody>
      </p:sp>
    </p:spTree>
    <p:extLst>
      <p:ext uri="{BB962C8B-B14F-4D97-AF65-F5344CB8AC3E}">
        <p14:creationId xmlns:p14="http://schemas.microsoft.com/office/powerpoint/2010/main" val="253091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0" name="スライド番号プレースホルダー 4"/>
          <p:cNvSpPr txBox="1">
            <a:spLocks/>
          </p:cNvSpPr>
          <p:nvPr userDrawn="1"/>
        </p:nvSpPr>
        <p:spPr>
          <a:xfrm>
            <a:off x="8613836"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mn-ea"/>
                <a:cs typeface="Segoe UI" panose="020B0502040204020203" pitchFamily="34" charset="0"/>
              </a:rPr>
              <a:pPr lvl="0"/>
              <a:t>‹#›</a:t>
            </a:fld>
            <a:endParaRPr lang="en-US" altLang="ja-JP" dirty="0">
              <a:latin typeface="+mn-lt"/>
              <a:ea typeface="+mn-ea"/>
              <a:cs typeface="Segoe UI" panose="020B0502040204020203" pitchFamily="34" charset="0"/>
            </a:endParaRPr>
          </a:p>
        </p:txBody>
      </p:sp>
      <p:sp>
        <p:nvSpPr>
          <p:cNvPr id="11" name="テキスト プレースホルダー 15"/>
          <p:cNvSpPr>
            <a:spLocks noGrp="1"/>
          </p:cNvSpPr>
          <p:nvPr>
            <p:ph type="body" sz="quarter" idx="12" hasCustomPrompt="1"/>
          </p:nvPr>
        </p:nvSpPr>
        <p:spPr bwMode="gray">
          <a:xfrm>
            <a:off x="1320800" y="1350438"/>
            <a:ext cx="6151025"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pPr marL="10658" lvl="0" defTabSz="914228">
              <a:tabLst>
                <a:tab pos="1610933" algn="l"/>
              </a:tabLst>
            </a:pPr>
            <a:r>
              <a:rPr lang="en-US" altLang="ja-JP" dirty="0" smtClean="0"/>
              <a:t>Format for master text</a:t>
            </a:r>
            <a:endParaRPr kumimoji="1" lang="ja-JP" altLang="en-US" dirty="0" smtClean="0"/>
          </a:p>
        </p:txBody>
      </p:sp>
      <p:sp>
        <p:nvSpPr>
          <p:cNvPr id="12" name="テキスト プレースホルダー 15"/>
          <p:cNvSpPr>
            <a:spLocks noGrp="1"/>
          </p:cNvSpPr>
          <p:nvPr>
            <p:ph type="body" sz="quarter" idx="16" hasCustomPrompt="1"/>
          </p:nvPr>
        </p:nvSpPr>
        <p:spPr bwMode="gray">
          <a:xfrm>
            <a:off x="1320800" y="2347283"/>
            <a:ext cx="6151025"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pPr marL="10658" lvl="0" defTabSz="914228">
              <a:tabLst>
                <a:tab pos="1610933" algn="l"/>
              </a:tabLst>
            </a:pPr>
            <a:r>
              <a:rPr lang="en-US" altLang="ja-JP" dirty="0" smtClean="0"/>
              <a:t>Format for master text</a:t>
            </a:r>
            <a:endParaRPr kumimoji="1" lang="ja-JP" altLang="en-US" dirty="0" smtClean="0"/>
          </a:p>
        </p:txBody>
      </p:sp>
      <p:sp>
        <p:nvSpPr>
          <p:cNvPr id="13" name="テキスト プレースホルダー 15"/>
          <p:cNvSpPr>
            <a:spLocks noGrp="1"/>
          </p:cNvSpPr>
          <p:nvPr>
            <p:ph type="body" sz="quarter" idx="18" hasCustomPrompt="1"/>
          </p:nvPr>
        </p:nvSpPr>
        <p:spPr bwMode="gray">
          <a:xfrm>
            <a:off x="1320800" y="3388785"/>
            <a:ext cx="6151025"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pPr marL="10658" lvl="0" defTabSz="914228">
              <a:tabLst>
                <a:tab pos="1610933" algn="l"/>
              </a:tabLst>
            </a:pPr>
            <a:r>
              <a:rPr lang="en-US" altLang="ja-JP" dirty="0" smtClean="0"/>
              <a:t>Format for master text</a:t>
            </a:r>
            <a:endParaRPr kumimoji="1" lang="ja-JP" altLang="en-US" dirty="0" smtClean="0"/>
          </a:p>
        </p:txBody>
      </p:sp>
      <p:sp>
        <p:nvSpPr>
          <p:cNvPr id="14" name="テキスト プレースホルダー 15"/>
          <p:cNvSpPr>
            <a:spLocks noGrp="1"/>
          </p:cNvSpPr>
          <p:nvPr>
            <p:ph type="body" sz="quarter" idx="20" hasCustomPrompt="1"/>
          </p:nvPr>
        </p:nvSpPr>
        <p:spPr bwMode="gray">
          <a:xfrm>
            <a:off x="1320800" y="4436658"/>
            <a:ext cx="6151025"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pPr marL="10658" lvl="0" defTabSz="914228">
              <a:tabLst>
                <a:tab pos="1610933" algn="l"/>
              </a:tabLst>
            </a:pPr>
            <a:r>
              <a:rPr lang="en-US" altLang="ja-JP" dirty="0" smtClean="0"/>
              <a:t>Format for master text</a:t>
            </a:r>
            <a:endParaRPr kumimoji="1" lang="ja-JP" altLang="en-US" dirty="0" smtClean="0"/>
          </a:p>
        </p:txBody>
      </p:sp>
      <p:sp>
        <p:nvSpPr>
          <p:cNvPr id="15" name="テキスト プレースホルダー 15"/>
          <p:cNvSpPr>
            <a:spLocks noGrp="1"/>
          </p:cNvSpPr>
          <p:nvPr>
            <p:ph type="body" sz="quarter" idx="22" hasCustomPrompt="1"/>
          </p:nvPr>
        </p:nvSpPr>
        <p:spPr bwMode="gray">
          <a:xfrm>
            <a:off x="1320800" y="5455504"/>
            <a:ext cx="6151025"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pPr marL="10658" lvl="0" defTabSz="914228">
              <a:tabLst>
                <a:tab pos="1610933" algn="l"/>
              </a:tabLst>
            </a:pPr>
            <a:r>
              <a:rPr lang="en-US" altLang="ja-JP" dirty="0" smtClean="0"/>
              <a:t>Format for master text</a:t>
            </a:r>
            <a:endParaRPr kumimoji="1" lang="ja-JP" altLang="en-US" dirty="0" smtClean="0"/>
          </a:p>
        </p:txBody>
      </p:sp>
      <p:sp>
        <p:nvSpPr>
          <p:cNvPr id="16" name="タイトル 1"/>
          <p:cNvSpPr>
            <a:spLocks noGrp="1"/>
          </p:cNvSpPr>
          <p:nvPr>
            <p:ph type="title" hasCustomPrompt="1"/>
          </p:nvPr>
        </p:nvSpPr>
        <p:spPr>
          <a:xfrm>
            <a:off x="468000" y="408167"/>
            <a:ext cx="7018650" cy="396000"/>
          </a:xfrm>
          <a:prstGeom prst="rect">
            <a:avLst/>
          </a:prstGeom>
        </p:spPr>
        <p:txBody>
          <a:bodyPr vert="horz" wrap="square" lIns="0" tIns="0" rIns="0" bIns="0" rtlCol="0" anchor="t" anchorCtr="0">
            <a:noAutofit/>
          </a:bodyPr>
          <a:lstStyle>
            <a:lvl1pPr>
              <a:lnSpc>
                <a:spcPct val="100000"/>
              </a:lnSpc>
              <a:defRPr lang="ja-JP" altLang="en-US" sz="2400" b="1" smtClean="0">
                <a:solidFill>
                  <a:schemeClr val="tx1"/>
                </a:solidFill>
                <a:latin typeface="+mn-lt"/>
                <a:ea typeface="Meiryo UI" panose="020B0604030504040204" pitchFamily="50" charset="-128"/>
                <a:cs typeface="Segoe UI" panose="020B0502040204020203" pitchFamily="34" charset="0"/>
              </a:defRPr>
            </a:lvl1pPr>
          </a:lstStyle>
          <a:p>
            <a:pPr lvl="0"/>
            <a:r>
              <a:rPr lang="en-US" altLang="ja-JP" dirty="0" smtClean="0"/>
              <a:t>Format for master text</a:t>
            </a:r>
            <a:endParaRPr kumimoji="1" lang="ja-JP" altLang="en-US" dirty="0" smtClean="0"/>
          </a:p>
        </p:txBody>
      </p:sp>
      <p:sp>
        <p:nvSpPr>
          <p:cNvPr id="17" name="テキスト プレースホルダー 13"/>
          <p:cNvSpPr>
            <a:spLocks noGrp="1"/>
          </p:cNvSpPr>
          <p:nvPr>
            <p:ph type="body" sz="quarter" idx="11" hasCustomPrompt="1"/>
          </p:nvPr>
        </p:nvSpPr>
        <p:spPr bwMode="gray">
          <a:xfrm>
            <a:off x="468313" y="1277168"/>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buFontTx/>
              <a:buNone/>
              <a:defRPr lang="ja-JP" altLang="en-US" sz="4000" dirty="0" smtClean="0">
                <a:solidFill>
                  <a:schemeClr val="accent1"/>
                </a:solidFill>
                <a:latin typeface="+mn-lt"/>
                <a:ea typeface="+mn-ea"/>
                <a:cs typeface="Meiryo UI" panose="020B0604030504040204" pitchFamily="50" charset="-128"/>
              </a:defRPr>
            </a:lvl1pPr>
          </a:lstStyle>
          <a:p>
            <a:pPr marL="10658" lvl="0" defTabSz="914228"/>
            <a:r>
              <a:rPr kumimoji="1" lang="en-US" altLang="ja-JP" dirty="0" smtClean="0"/>
              <a:t>00</a:t>
            </a:r>
            <a:endParaRPr kumimoji="1" lang="ja-JP" altLang="en-US" dirty="0" smtClean="0"/>
          </a:p>
        </p:txBody>
      </p:sp>
      <p:sp>
        <p:nvSpPr>
          <p:cNvPr id="18" name="テキスト プレースホルダー 13"/>
          <p:cNvSpPr>
            <a:spLocks noGrp="1"/>
          </p:cNvSpPr>
          <p:nvPr>
            <p:ph type="body" sz="quarter" idx="13" hasCustomPrompt="1"/>
          </p:nvPr>
        </p:nvSpPr>
        <p:spPr bwMode="gray">
          <a:xfrm>
            <a:off x="468313" y="2310527"/>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n-ea"/>
                <a:cs typeface="Meiryo UI" panose="020B0604030504040204" pitchFamily="50" charset="-128"/>
              </a:defRPr>
            </a:lvl1pPr>
          </a:lstStyle>
          <a:p>
            <a:pPr marL="10658" lvl="0" defTabSz="914228"/>
            <a:r>
              <a:rPr kumimoji="1" lang="en-US" altLang="ja-JP" dirty="0" smtClean="0"/>
              <a:t>00</a:t>
            </a:r>
            <a:endParaRPr kumimoji="1" lang="ja-JP" altLang="en-US" dirty="0" smtClean="0"/>
          </a:p>
        </p:txBody>
      </p:sp>
      <p:sp>
        <p:nvSpPr>
          <p:cNvPr id="19" name="テキスト プレースホルダー 13"/>
          <p:cNvSpPr>
            <a:spLocks noGrp="1"/>
          </p:cNvSpPr>
          <p:nvPr>
            <p:ph type="body" sz="quarter" idx="17" hasCustomPrompt="1"/>
          </p:nvPr>
        </p:nvSpPr>
        <p:spPr bwMode="gray">
          <a:xfrm>
            <a:off x="468313" y="3343886"/>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n-ea"/>
                <a:cs typeface="Meiryo UI" panose="020B0604030504040204" pitchFamily="50" charset="-128"/>
              </a:defRPr>
            </a:lvl1pPr>
          </a:lstStyle>
          <a:p>
            <a:pPr marL="10658" lvl="0" defTabSz="914228"/>
            <a:r>
              <a:rPr kumimoji="1" lang="en-US" altLang="ja-JP" dirty="0" smtClean="0"/>
              <a:t>00</a:t>
            </a:r>
            <a:endParaRPr kumimoji="1" lang="ja-JP" altLang="en-US" dirty="0" smtClean="0"/>
          </a:p>
        </p:txBody>
      </p:sp>
      <p:sp>
        <p:nvSpPr>
          <p:cNvPr id="20" name="テキスト プレースホルダー 13"/>
          <p:cNvSpPr>
            <a:spLocks noGrp="1"/>
          </p:cNvSpPr>
          <p:nvPr>
            <p:ph type="body" sz="quarter" idx="19" hasCustomPrompt="1"/>
          </p:nvPr>
        </p:nvSpPr>
        <p:spPr bwMode="gray">
          <a:xfrm>
            <a:off x="468313" y="437724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n-ea"/>
                <a:cs typeface="Meiryo UI" panose="020B0604030504040204" pitchFamily="50" charset="-128"/>
              </a:defRPr>
            </a:lvl1pPr>
          </a:lstStyle>
          <a:p>
            <a:pPr marL="10658" lvl="0" defTabSz="914228"/>
            <a:r>
              <a:rPr kumimoji="1" lang="en-US" altLang="ja-JP" dirty="0" smtClean="0"/>
              <a:t>00</a:t>
            </a:r>
            <a:endParaRPr kumimoji="1" lang="ja-JP" altLang="en-US" dirty="0" smtClean="0"/>
          </a:p>
        </p:txBody>
      </p:sp>
      <p:sp>
        <p:nvSpPr>
          <p:cNvPr id="21" name="テキスト プレースホルダー 13"/>
          <p:cNvSpPr>
            <a:spLocks noGrp="1"/>
          </p:cNvSpPr>
          <p:nvPr>
            <p:ph type="body" sz="quarter" idx="21" hasCustomPrompt="1"/>
          </p:nvPr>
        </p:nvSpPr>
        <p:spPr bwMode="gray">
          <a:xfrm>
            <a:off x="468313" y="541060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n-ea"/>
                <a:cs typeface="Meiryo UI" panose="020B0604030504040204" pitchFamily="50" charset="-128"/>
              </a:defRPr>
            </a:lvl1pPr>
          </a:lstStyle>
          <a:p>
            <a:pPr marL="10658" lvl="0" defTabSz="914228"/>
            <a:r>
              <a:rPr kumimoji="1" lang="en-US" altLang="ja-JP" dirty="0" smtClean="0"/>
              <a:t>00</a:t>
            </a:r>
            <a:endParaRPr kumimoji="1" lang="ja-JP" altLang="en-US" dirty="0" smtClean="0"/>
          </a:p>
        </p:txBody>
      </p:sp>
      <p:sp>
        <p:nvSpPr>
          <p:cNvPr id="22" name="フッター プレースホルダー 3"/>
          <p:cNvSpPr txBox="1">
            <a:spLocks/>
          </p:cNvSpPr>
          <p:nvPr userDrawn="1"/>
        </p:nvSpPr>
        <p:spPr bwMode="auto">
          <a:xfrm>
            <a:off x="5844790" y="6557529"/>
            <a:ext cx="276197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lt"/>
                <a:ea typeface="+mn-ea"/>
                <a:cs typeface="Segoe UI" pitchFamily="34" charset="0"/>
              </a:rPr>
              <a:t>© 2019 Toshiba Electronic Devices and Storage Corporation </a:t>
            </a:r>
            <a:endParaRPr kumimoji="0" lang="ja-JP" altLang="ja-JP" sz="800" kern="1200" dirty="0" smtClean="0">
              <a:solidFill>
                <a:srgbClr val="000000"/>
              </a:solidFill>
              <a:effectLst/>
              <a:latin typeface="+mn-lt"/>
              <a:ea typeface="+mn-ea"/>
              <a:cs typeface="Segoe UI" pitchFamily="34" charset="0"/>
            </a:endParaRPr>
          </a:p>
        </p:txBody>
      </p:sp>
      <p:pic>
        <p:nvPicPr>
          <p:cNvPr id="23" name="図 22"/>
          <p:cNvPicPr>
            <a:picLocks noChangeAspect="1"/>
          </p:cNvPicPr>
          <p:nvPr userDrawn="1"/>
        </p:nvPicPr>
        <p:blipFill rotWithShape="1">
          <a:blip r:embed="rId2" cstate="print">
            <a:extLst>
              <a:ext uri="{28A0092B-C50C-407E-A947-70E740481C1C}">
                <a14:useLocalDpi xmlns:a14="http://schemas.microsoft.com/office/drawing/2010/main"/>
              </a:ext>
            </a:extLst>
          </a:blip>
          <a:srcRect l="-200" b="-12576"/>
          <a:stretch/>
        </p:blipFill>
        <p:spPr>
          <a:xfrm>
            <a:off x="7612914" y="0"/>
            <a:ext cx="1540611" cy="6858000"/>
          </a:xfrm>
          <a:prstGeom prst="rect">
            <a:avLst/>
          </a:prstGeom>
        </p:spPr>
      </p:pic>
    </p:spTree>
    <p:extLst>
      <p:ext uri="{BB962C8B-B14F-4D97-AF65-F5344CB8AC3E}">
        <p14:creationId xmlns:p14="http://schemas.microsoft.com/office/powerpoint/2010/main" val="928531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rtition 1">
    <p:spTree>
      <p:nvGrpSpPr>
        <p:cNvPr id="1" name=""/>
        <p:cNvGrpSpPr/>
        <p:nvPr/>
      </p:nvGrpSpPr>
      <p:grpSpPr>
        <a:xfrm>
          <a:off x="0" y="0"/>
          <a:ext cx="0" cy="0"/>
          <a:chOff x="0" y="0"/>
          <a:chExt cx="0" cy="0"/>
        </a:xfrm>
      </p:grpSpPr>
      <p:sp>
        <p:nvSpPr>
          <p:cNvPr id="3" name="テキスト プレースホルダー 6"/>
          <p:cNvSpPr>
            <a:spLocks noGrp="1"/>
          </p:cNvSpPr>
          <p:nvPr>
            <p:ph type="body" sz="quarter" idx="10" hasCustomPrompt="1"/>
          </p:nvPr>
        </p:nvSpPr>
        <p:spPr>
          <a:xfrm>
            <a:off x="0" y="-1"/>
            <a:ext cx="3302000" cy="2921095"/>
          </a:xfrm>
          <a:prstGeom prst="rect">
            <a:avLst/>
          </a:prstGeom>
        </p:spPr>
        <p:txBody>
          <a:bodyPr vert="horz" wrap="none" lIns="396000" tIns="0" rIns="0" bIns="0" rtlCol="0" anchor="b" anchorCtr="0">
            <a:noAutofit/>
          </a:bodyPr>
          <a:lstStyle>
            <a:lvl1pPr marL="0" indent="0">
              <a:buFontTx/>
              <a:buNone/>
              <a:defRPr lang="ja-JP" altLang="en-US" sz="12252" dirty="0" smtClean="0">
                <a:solidFill>
                  <a:schemeClr val="accent1"/>
                </a:solidFill>
                <a:latin typeface="+mn-lt"/>
                <a:ea typeface="+mn-ea"/>
                <a:cs typeface="Segoe UI" panose="020B0502040204020203" pitchFamily="34" charset="0"/>
              </a:defRPr>
            </a:lvl1pPr>
          </a:lstStyle>
          <a:p>
            <a:pPr marL="10658" lvl="0" defTabSz="914228"/>
            <a:r>
              <a:rPr kumimoji="1" lang="en-US" altLang="ja-JP" dirty="0" smtClean="0"/>
              <a:t>00</a:t>
            </a:r>
            <a:endParaRPr kumimoji="1" lang="ja-JP" altLang="en-US" dirty="0" smtClean="0"/>
          </a:p>
        </p:txBody>
      </p:sp>
      <p:sp>
        <p:nvSpPr>
          <p:cNvPr id="6"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Meiryo UI" panose="020B0604030504040204" pitchFamily="50" charset="-128"/>
                <a:cs typeface="Segoe UI" panose="020B0502040204020203" pitchFamily="34" charset="0"/>
              </a:rPr>
              <a:pPr lvl="0"/>
              <a:t>‹#›</a:t>
            </a:fld>
            <a:endParaRPr lang="en-US" altLang="ja-JP" dirty="0">
              <a:latin typeface="+mn-lt"/>
              <a:ea typeface="Meiryo UI" panose="020B0604030504040204" pitchFamily="50" charset="-128"/>
              <a:cs typeface="Segoe UI" panose="020B0502040204020203" pitchFamily="34" charset="0"/>
            </a:endParaRPr>
          </a:p>
        </p:txBody>
      </p:sp>
      <p:sp>
        <p:nvSpPr>
          <p:cNvPr id="7" name="フッター プレースホルダー 3"/>
          <p:cNvSpPr txBox="1">
            <a:spLocks/>
          </p:cNvSpPr>
          <p:nvPr userDrawn="1"/>
        </p:nvSpPr>
        <p:spPr bwMode="auto">
          <a:xfrm>
            <a:off x="5823138" y="6557529"/>
            <a:ext cx="276197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lt"/>
                <a:ea typeface="+mn-ea"/>
                <a:cs typeface="Segoe UI" pitchFamily="34" charset="0"/>
              </a:rPr>
              <a:t>© 2019 Toshiba Electronic Devices and Storage Corporation </a:t>
            </a:r>
            <a:endParaRPr kumimoji="0" lang="ja-JP" altLang="ja-JP" sz="800" kern="1200" dirty="0" smtClean="0">
              <a:solidFill>
                <a:srgbClr val="000000"/>
              </a:solidFill>
              <a:effectLst/>
              <a:latin typeface="+mn-lt"/>
              <a:ea typeface="+mn-ea"/>
              <a:cs typeface="Segoe UI" pitchFamily="34" charset="0"/>
            </a:endParaRPr>
          </a:p>
        </p:txBody>
      </p:sp>
      <p:sp>
        <p:nvSpPr>
          <p:cNvPr id="15" name="テキスト プレースホルダー 13"/>
          <p:cNvSpPr>
            <a:spLocks noGrp="1"/>
          </p:cNvSpPr>
          <p:nvPr>
            <p:ph type="body" sz="quarter" idx="13" hasCustomPrompt="1"/>
          </p:nvPr>
        </p:nvSpPr>
        <p:spPr>
          <a:xfrm>
            <a:off x="468000" y="3672107"/>
            <a:ext cx="6269063" cy="390525"/>
          </a:xfrm>
          <a:prstGeom prst="rect">
            <a:avLst/>
          </a:prstGeom>
        </p:spPr>
        <p:txBody>
          <a:bodyPr lIns="0" anchor="t" anchorCtr="0"/>
          <a:lstStyle>
            <a:lvl1pPr marL="0" indent="0">
              <a:buFontTx/>
              <a:buNone/>
              <a:defRPr sz="2000" baseline="0"/>
            </a:lvl1pPr>
          </a:lstStyle>
          <a:p>
            <a:pPr lvl="0"/>
            <a:r>
              <a:rPr kumimoji="1" lang="en-US" altLang="ja-JP" dirty="0" smtClean="0"/>
              <a:t>Format for master title</a:t>
            </a:r>
            <a:endParaRPr kumimoji="1" lang="ja-JP" altLang="en-US" dirty="0"/>
          </a:p>
        </p:txBody>
      </p:sp>
      <p:pic>
        <p:nvPicPr>
          <p:cNvPr id="8" name="図 7"/>
          <p:cNvPicPr>
            <a:picLocks noChangeAspect="1"/>
          </p:cNvPicPr>
          <p:nvPr userDrawn="1"/>
        </p:nvPicPr>
        <p:blipFill rotWithShape="1">
          <a:blip r:embed="rId2" cstate="print">
            <a:extLst>
              <a:ext uri="{28A0092B-C50C-407E-A947-70E740481C1C}">
                <a14:useLocalDpi xmlns:a14="http://schemas.microsoft.com/office/drawing/2010/main"/>
              </a:ext>
            </a:extLst>
          </a:blip>
          <a:srcRect l="-200" b="-12576"/>
          <a:stretch/>
        </p:blipFill>
        <p:spPr>
          <a:xfrm>
            <a:off x="7612914" y="0"/>
            <a:ext cx="1540611" cy="6858000"/>
          </a:xfrm>
          <a:prstGeom prst="rect">
            <a:avLst/>
          </a:prstGeom>
        </p:spPr>
      </p:pic>
      <p:sp>
        <p:nvSpPr>
          <p:cNvPr id="9" name="タイトル 1"/>
          <p:cNvSpPr>
            <a:spLocks noGrp="1"/>
          </p:cNvSpPr>
          <p:nvPr>
            <p:ph type="title" hasCustomPrompt="1"/>
          </p:nvPr>
        </p:nvSpPr>
        <p:spPr>
          <a:xfrm>
            <a:off x="468000" y="3043518"/>
            <a:ext cx="6269063" cy="545942"/>
          </a:xfrm>
          <a:prstGeom prst="rect">
            <a:avLst/>
          </a:prstGeom>
        </p:spPr>
        <p:txBody>
          <a:bodyPr lIns="0"/>
          <a:lstStyle>
            <a:lvl1pPr>
              <a:defRPr sz="3200"/>
            </a:lvl1pPr>
          </a:lstStyle>
          <a:p>
            <a:pPr lvl="0"/>
            <a:r>
              <a:rPr kumimoji="1" lang="en-US" altLang="ja-JP" dirty="0" smtClean="0"/>
              <a:t>Format for master title</a:t>
            </a:r>
            <a:endParaRPr kumimoji="1" lang="ja-JP" altLang="en-US" dirty="0"/>
          </a:p>
        </p:txBody>
      </p:sp>
    </p:spTree>
    <p:extLst>
      <p:ext uri="{BB962C8B-B14F-4D97-AF65-F5344CB8AC3E}">
        <p14:creationId xmlns:p14="http://schemas.microsoft.com/office/powerpoint/2010/main" val="262682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rtition 2">
    <p:bg>
      <p:bgPr>
        <a:solidFill>
          <a:schemeClr val="accent1"/>
        </a:solidFill>
        <a:effectLst/>
      </p:bgPr>
    </p:bg>
    <p:spTree>
      <p:nvGrpSpPr>
        <p:cNvPr id="1" name=""/>
        <p:cNvGrpSpPr/>
        <p:nvPr/>
      </p:nvGrpSpPr>
      <p:grpSpPr>
        <a:xfrm>
          <a:off x="0" y="0"/>
          <a:ext cx="0" cy="0"/>
          <a:chOff x="0" y="0"/>
          <a:chExt cx="0" cy="0"/>
        </a:xfrm>
      </p:grpSpPr>
      <p:sp>
        <p:nvSpPr>
          <p:cNvPr id="3" name="テキスト プレースホルダー 6"/>
          <p:cNvSpPr>
            <a:spLocks noGrp="1"/>
          </p:cNvSpPr>
          <p:nvPr>
            <p:ph type="body" sz="quarter" idx="10" hasCustomPrompt="1"/>
          </p:nvPr>
        </p:nvSpPr>
        <p:spPr>
          <a:xfrm>
            <a:off x="0" y="-1"/>
            <a:ext cx="3302000" cy="2921095"/>
          </a:xfrm>
          <a:prstGeom prst="rect">
            <a:avLst/>
          </a:prstGeom>
        </p:spPr>
        <p:txBody>
          <a:bodyPr vert="horz" wrap="none" lIns="396000" tIns="0" rIns="0" bIns="0" rtlCol="0" anchor="b" anchorCtr="0">
            <a:noAutofit/>
          </a:bodyPr>
          <a:lstStyle>
            <a:lvl1pPr marL="0" indent="0">
              <a:buFontTx/>
              <a:buNone/>
              <a:defRPr lang="ja-JP" altLang="en-US" sz="12252" dirty="0" smtClean="0">
                <a:solidFill>
                  <a:schemeClr val="bg1"/>
                </a:solidFill>
                <a:latin typeface="+mn-lt"/>
                <a:ea typeface="+mn-ea"/>
                <a:cs typeface="Segoe UI" panose="020B0502040204020203" pitchFamily="34" charset="0"/>
              </a:defRPr>
            </a:lvl1pPr>
          </a:lstStyle>
          <a:p>
            <a:pPr marL="10658" lvl="0" defTabSz="914228"/>
            <a:r>
              <a:rPr kumimoji="1" lang="en-US" altLang="ja-JP" dirty="0" smtClean="0"/>
              <a:t>00</a:t>
            </a:r>
            <a:endParaRPr kumimoji="1" lang="ja-JP" altLang="en-US" dirty="0" smtClean="0"/>
          </a:p>
        </p:txBody>
      </p:sp>
      <p:sp>
        <p:nvSpPr>
          <p:cNvPr id="6"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Meiryo UI" panose="020B0604030504040204" pitchFamily="50" charset="-128"/>
                <a:cs typeface="Segoe UI" panose="020B0502040204020203" pitchFamily="34" charset="0"/>
              </a:rPr>
              <a:pPr lvl="0"/>
              <a:t>‹#›</a:t>
            </a:fld>
            <a:endParaRPr lang="en-US" altLang="ja-JP" dirty="0">
              <a:latin typeface="+mn-lt"/>
              <a:ea typeface="Meiryo UI" panose="020B0604030504040204" pitchFamily="50" charset="-128"/>
              <a:cs typeface="Segoe UI" panose="020B0502040204020203" pitchFamily="34" charset="0"/>
            </a:endParaRPr>
          </a:p>
        </p:txBody>
      </p:sp>
      <p:sp>
        <p:nvSpPr>
          <p:cNvPr id="7" name="フッター プレースホルダー 3"/>
          <p:cNvSpPr txBox="1">
            <a:spLocks/>
          </p:cNvSpPr>
          <p:nvPr userDrawn="1"/>
        </p:nvSpPr>
        <p:spPr bwMode="auto">
          <a:xfrm>
            <a:off x="5823138" y="6557529"/>
            <a:ext cx="276197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lt"/>
                <a:ea typeface="+mn-ea"/>
                <a:cs typeface="Segoe UI" pitchFamily="34" charset="0"/>
              </a:rPr>
              <a:t>© 2019 Toshiba Electronic Devices and Storage Corporation </a:t>
            </a:r>
            <a:endParaRPr kumimoji="0" lang="ja-JP" altLang="ja-JP" sz="800" kern="1200" dirty="0" smtClean="0">
              <a:solidFill>
                <a:srgbClr val="000000"/>
              </a:solidFill>
              <a:effectLst/>
              <a:latin typeface="+mn-lt"/>
              <a:ea typeface="+mn-ea"/>
              <a:cs typeface="Segoe UI" pitchFamily="34" charset="0"/>
            </a:endParaRPr>
          </a:p>
        </p:txBody>
      </p:sp>
      <p:sp>
        <p:nvSpPr>
          <p:cNvPr id="15" name="テキスト プレースホルダー 13"/>
          <p:cNvSpPr>
            <a:spLocks noGrp="1"/>
          </p:cNvSpPr>
          <p:nvPr>
            <p:ph type="body" sz="quarter" idx="13" hasCustomPrompt="1"/>
          </p:nvPr>
        </p:nvSpPr>
        <p:spPr>
          <a:xfrm>
            <a:off x="468000" y="3672107"/>
            <a:ext cx="8168655" cy="390525"/>
          </a:xfrm>
          <a:prstGeom prst="rect">
            <a:avLst/>
          </a:prstGeom>
        </p:spPr>
        <p:txBody>
          <a:bodyPr lIns="0" anchor="t" anchorCtr="0"/>
          <a:lstStyle>
            <a:lvl1pPr marL="0" indent="0">
              <a:buFontTx/>
              <a:buNone/>
              <a:defRPr sz="2000" baseline="0">
                <a:solidFill>
                  <a:schemeClr val="bg1"/>
                </a:solidFill>
              </a:defRPr>
            </a:lvl1pPr>
          </a:lstStyle>
          <a:p>
            <a:pPr lvl="0"/>
            <a:r>
              <a:rPr kumimoji="1" lang="en-US" altLang="ja-JP" dirty="0" smtClean="0"/>
              <a:t>Format for master title</a:t>
            </a:r>
            <a:endParaRPr kumimoji="1" lang="ja-JP" altLang="en-US" dirty="0"/>
          </a:p>
        </p:txBody>
      </p:sp>
      <p:sp>
        <p:nvSpPr>
          <p:cNvPr id="9" name="タイトル 1"/>
          <p:cNvSpPr>
            <a:spLocks noGrp="1"/>
          </p:cNvSpPr>
          <p:nvPr>
            <p:ph type="title" hasCustomPrompt="1"/>
          </p:nvPr>
        </p:nvSpPr>
        <p:spPr>
          <a:xfrm>
            <a:off x="468000" y="3043518"/>
            <a:ext cx="8168655" cy="545942"/>
          </a:xfrm>
          <a:prstGeom prst="rect">
            <a:avLst/>
          </a:prstGeom>
        </p:spPr>
        <p:txBody>
          <a:bodyPr lIns="0"/>
          <a:lstStyle>
            <a:lvl1pPr>
              <a:defRPr sz="3200">
                <a:solidFill>
                  <a:schemeClr val="bg1"/>
                </a:solidFill>
              </a:defRPr>
            </a:lvl1pPr>
          </a:lstStyle>
          <a:p>
            <a:pPr lvl="0"/>
            <a:r>
              <a:rPr kumimoji="1" lang="en-US" altLang="ja-JP" dirty="0" smtClean="0"/>
              <a:t>Format for master title</a:t>
            </a:r>
            <a:endParaRPr kumimoji="1" lang="ja-JP" altLang="en-US" dirty="0"/>
          </a:p>
        </p:txBody>
      </p:sp>
    </p:spTree>
    <p:extLst>
      <p:ext uri="{BB962C8B-B14F-4D97-AF65-F5344CB8AC3E}">
        <p14:creationId xmlns:p14="http://schemas.microsoft.com/office/powerpoint/2010/main" val="2552070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rtition 3">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print">
            <a:extLst>
              <a:ext uri="{28A0092B-C50C-407E-A947-70E740481C1C}">
                <a14:useLocalDpi xmlns:a14="http://schemas.microsoft.com/office/drawing/2010/main"/>
              </a:ext>
            </a:extLst>
          </a:blip>
          <a:srcRect l="-2"/>
          <a:stretch/>
        </p:blipFill>
        <p:spPr>
          <a:xfrm>
            <a:off x="6105832" y="-4032"/>
            <a:ext cx="3038168" cy="6862031"/>
          </a:xfrm>
          <a:prstGeom prst="rect">
            <a:avLst/>
          </a:prstGeom>
        </p:spPr>
      </p:pic>
      <p:sp>
        <p:nvSpPr>
          <p:cNvPr id="3" name="テキスト プレースホルダー 6"/>
          <p:cNvSpPr>
            <a:spLocks noGrp="1"/>
          </p:cNvSpPr>
          <p:nvPr>
            <p:ph type="body" sz="quarter" idx="10" hasCustomPrompt="1"/>
          </p:nvPr>
        </p:nvSpPr>
        <p:spPr>
          <a:xfrm>
            <a:off x="0" y="-1"/>
            <a:ext cx="3302000" cy="2921095"/>
          </a:xfrm>
          <a:prstGeom prst="rect">
            <a:avLst/>
          </a:prstGeom>
        </p:spPr>
        <p:txBody>
          <a:bodyPr vert="horz" wrap="none" lIns="396000" tIns="0" rIns="0" bIns="0" rtlCol="0" anchor="b" anchorCtr="0">
            <a:noAutofit/>
          </a:bodyPr>
          <a:lstStyle>
            <a:lvl1pPr marL="0" indent="0">
              <a:buFontTx/>
              <a:buNone/>
              <a:defRPr lang="ja-JP" altLang="en-US" sz="12252" dirty="0" smtClean="0">
                <a:solidFill>
                  <a:schemeClr val="accent1"/>
                </a:solidFill>
                <a:latin typeface="+mn-lt"/>
                <a:ea typeface="+mn-ea"/>
                <a:cs typeface="Segoe UI" panose="020B0502040204020203" pitchFamily="34" charset="0"/>
              </a:defRPr>
            </a:lvl1pPr>
          </a:lstStyle>
          <a:p>
            <a:pPr marL="10658" lvl="0" defTabSz="914228"/>
            <a:r>
              <a:rPr kumimoji="1" lang="en-US" altLang="ja-JP" dirty="0" smtClean="0"/>
              <a:t>00</a:t>
            </a:r>
            <a:endParaRPr kumimoji="1" lang="ja-JP" altLang="en-US" dirty="0" smtClean="0"/>
          </a:p>
        </p:txBody>
      </p:sp>
      <p:sp>
        <p:nvSpPr>
          <p:cNvPr id="6"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Meiryo UI" panose="020B0604030504040204" pitchFamily="50" charset="-128"/>
                <a:cs typeface="Segoe UI" panose="020B0502040204020203" pitchFamily="34" charset="0"/>
              </a:rPr>
              <a:pPr lvl="0"/>
              <a:t>‹#›</a:t>
            </a:fld>
            <a:endParaRPr lang="en-US" altLang="ja-JP" dirty="0">
              <a:latin typeface="+mn-lt"/>
              <a:ea typeface="Meiryo UI" panose="020B0604030504040204" pitchFamily="50" charset="-128"/>
              <a:cs typeface="Segoe UI" panose="020B0502040204020203" pitchFamily="34" charset="0"/>
            </a:endParaRPr>
          </a:p>
        </p:txBody>
      </p:sp>
      <p:sp>
        <p:nvSpPr>
          <p:cNvPr id="7" name="フッター プレースホルダー 3"/>
          <p:cNvSpPr txBox="1">
            <a:spLocks/>
          </p:cNvSpPr>
          <p:nvPr userDrawn="1"/>
        </p:nvSpPr>
        <p:spPr bwMode="auto">
          <a:xfrm>
            <a:off x="5823138" y="6557529"/>
            <a:ext cx="276197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lt"/>
                <a:ea typeface="+mn-ea"/>
                <a:cs typeface="Segoe UI" pitchFamily="34" charset="0"/>
              </a:rPr>
              <a:t>© 2019 Toshiba Electronic Devices and Storage Corporation </a:t>
            </a:r>
            <a:endParaRPr kumimoji="0" lang="ja-JP" altLang="ja-JP" sz="800" kern="1200" dirty="0" smtClean="0">
              <a:solidFill>
                <a:srgbClr val="000000"/>
              </a:solidFill>
              <a:effectLst/>
              <a:latin typeface="+mn-lt"/>
              <a:ea typeface="+mn-ea"/>
              <a:cs typeface="Segoe UI" pitchFamily="34" charset="0"/>
            </a:endParaRPr>
          </a:p>
        </p:txBody>
      </p:sp>
      <p:sp>
        <p:nvSpPr>
          <p:cNvPr id="15" name="テキスト プレースホルダー 13"/>
          <p:cNvSpPr>
            <a:spLocks noGrp="1"/>
          </p:cNvSpPr>
          <p:nvPr>
            <p:ph type="body" sz="quarter" idx="13" hasCustomPrompt="1"/>
          </p:nvPr>
        </p:nvSpPr>
        <p:spPr>
          <a:xfrm>
            <a:off x="468000" y="3672107"/>
            <a:ext cx="5535985" cy="390525"/>
          </a:xfrm>
          <a:prstGeom prst="rect">
            <a:avLst/>
          </a:prstGeom>
        </p:spPr>
        <p:txBody>
          <a:bodyPr lIns="0" anchor="t" anchorCtr="0"/>
          <a:lstStyle>
            <a:lvl1pPr marL="0" indent="0">
              <a:buFontTx/>
              <a:buNone/>
              <a:defRPr sz="2000" baseline="0"/>
            </a:lvl1pPr>
          </a:lstStyle>
          <a:p>
            <a:pPr lvl="0"/>
            <a:r>
              <a:rPr kumimoji="1" lang="en-US" altLang="ja-JP" dirty="0" smtClean="0"/>
              <a:t>Format for master title</a:t>
            </a:r>
            <a:endParaRPr kumimoji="1" lang="ja-JP" altLang="en-US" dirty="0"/>
          </a:p>
        </p:txBody>
      </p:sp>
      <p:sp>
        <p:nvSpPr>
          <p:cNvPr id="9" name="タイトル 1"/>
          <p:cNvSpPr>
            <a:spLocks noGrp="1"/>
          </p:cNvSpPr>
          <p:nvPr>
            <p:ph type="title" hasCustomPrompt="1"/>
          </p:nvPr>
        </p:nvSpPr>
        <p:spPr>
          <a:xfrm>
            <a:off x="468000" y="3043518"/>
            <a:ext cx="5535985" cy="545942"/>
          </a:xfrm>
          <a:prstGeom prst="rect">
            <a:avLst/>
          </a:prstGeom>
        </p:spPr>
        <p:txBody>
          <a:bodyPr lIns="0"/>
          <a:lstStyle>
            <a:lvl1pPr>
              <a:defRPr sz="3200"/>
            </a:lvl1pPr>
          </a:lstStyle>
          <a:p>
            <a:pPr lvl="0"/>
            <a:r>
              <a:rPr kumimoji="1" lang="en-US" altLang="ja-JP" dirty="0" smtClean="0"/>
              <a:t>Format for master title</a:t>
            </a:r>
            <a:endParaRPr kumimoji="1" lang="ja-JP" altLang="en-US" dirty="0"/>
          </a:p>
        </p:txBody>
      </p:sp>
    </p:spTree>
    <p:extLst>
      <p:ext uri="{BB962C8B-B14F-4D97-AF65-F5344CB8AC3E}">
        <p14:creationId xmlns:p14="http://schemas.microsoft.com/office/powerpoint/2010/main" val="25325138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stretch>
            <a:fillRect/>
          </a:stretch>
        </p:blipFill>
        <p:spPr>
          <a:xfrm>
            <a:off x="0" y="2689"/>
            <a:ext cx="9144000" cy="742177"/>
          </a:xfrm>
          <a:prstGeom prst="rect">
            <a:avLst/>
          </a:prstGeom>
        </p:spPr>
      </p:pic>
      <p:sp>
        <p:nvSpPr>
          <p:cNvPr id="5" name="テキスト プレースホルダー 5"/>
          <p:cNvSpPr>
            <a:spLocks noGrp="1"/>
          </p:cNvSpPr>
          <p:nvPr>
            <p:ph type="body" sz="quarter" idx="20" hasCustomPrompt="1"/>
          </p:nvPr>
        </p:nvSpPr>
        <p:spPr>
          <a:xfrm>
            <a:off x="0" y="731408"/>
            <a:ext cx="9144000" cy="794403"/>
          </a:xfrm>
          <a:prstGeom prst="rect">
            <a:avLst/>
          </a:prstGeom>
          <a:solidFill>
            <a:schemeClr val="accent1"/>
          </a:solidFill>
          <a:ln>
            <a:noFill/>
          </a:ln>
        </p:spPr>
        <p:txBody>
          <a:bodyPr wrap="square" lIns="468000" tIns="180000" rIns="468000" bIns="180000" anchor="t" anchorCtr="0">
            <a:spAutoFit/>
          </a:bodyPr>
          <a:lstStyle>
            <a:lvl1pPr marL="0" indent="0" algn="ctr">
              <a:lnSpc>
                <a:spcPct val="100000"/>
              </a:lnSpc>
              <a:spcBef>
                <a:spcPts val="0"/>
              </a:spcBef>
              <a:buFontTx/>
              <a:buNone/>
              <a:defRPr b="1">
                <a:solidFill>
                  <a:schemeClr val="bg1"/>
                </a:solidFill>
                <a:latin typeface="+mj-lt"/>
                <a:ea typeface="Meiryo UI" panose="020B0604030504040204" pitchFamily="50" charset="-128"/>
              </a:defRPr>
            </a:lvl1pPr>
          </a:lstStyle>
          <a:p>
            <a:r>
              <a:rPr lang="en-US" altLang="ja-JP" dirty="0" smtClean="0"/>
              <a:t>Format for master text</a:t>
            </a:r>
            <a:endParaRPr kumimoji="1" lang="ja-JP" altLang="en-US" dirty="0"/>
          </a:p>
        </p:txBody>
      </p:sp>
      <p:sp>
        <p:nvSpPr>
          <p:cNvPr id="6" name="テキスト プレースホルダー 5"/>
          <p:cNvSpPr>
            <a:spLocks noGrp="1"/>
          </p:cNvSpPr>
          <p:nvPr>
            <p:ph type="body" sz="quarter" idx="14" hasCustomPrompt="1"/>
          </p:nvPr>
        </p:nvSpPr>
        <p:spPr>
          <a:xfrm>
            <a:off x="468000" y="1810367"/>
            <a:ext cx="8208000" cy="468000"/>
          </a:xfrm>
          <a:prstGeom prst="rect">
            <a:avLst/>
          </a:prstGeom>
        </p:spPr>
        <p:txBody>
          <a:bodyPr lIns="0" anchor="t" anchorCtr="0"/>
          <a:lstStyle>
            <a:lvl1pPr marL="0" indent="0">
              <a:lnSpc>
                <a:spcPct val="100000"/>
              </a:lnSpc>
              <a:spcBef>
                <a:spcPts val="0"/>
              </a:spcBef>
              <a:buFontTx/>
              <a:buNone/>
              <a:defRPr>
                <a:latin typeface="+mn-lt"/>
                <a:ea typeface="Meiryo UI" panose="020B0604030504040204" pitchFamily="50" charset="-128"/>
              </a:defRPr>
            </a:lvl1pPr>
          </a:lstStyle>
          <a:p>
            <a:r>
              <a:rPr lang="en-US" altLang="ja-JP" dirty="0" smtClean="0"/>
              <a:t>Format for master text</a:t>
            </a:r>
            <a:endParaRPr kumimoji="1" lang="ja-JP" altLang="en-US" dirty="0"/>
          </a:p>
        </p:txBody>
      </p:sp>
      <p:sp>
        <p:nvSpPr>
          <p:cNvPr id="7"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Meiryo UI" panose="020B0604030504040204" pitchFamily="50" charset="-128"/>
                <a:cs typeface="Segoe UI" panose="020B0502040204020203" pitchFamily="34" charset="0"/>
              </a:rPr>
              <a:pPr lvl="0"/>
              <a:t>‹#›</a:t>
            </a:fld>
            <a:endParaRPr lang="en-US" altLang="ja-JP" dirty="0">
              <a:latin typeface="+mn-lt"/>
              <a:ea typeface="Meiryo UI" panose="020B0604030504040204" pitchFamily="50" charset="-128"/>
              <a:cs typeface="Segoe UI" panose="020B0502040204020203" pitchFamily="34" charset="0"/>
            </a:endParaRPr>
          </a:p>
        </p:txBody>
      </p:sp>
      <p:sp>
        <p:nvSpPr>
          <p:cNvPr id="8" name="フッター プレースホルダー 3"/>
          <p:cNvSpPr txBox="1">
            <a:spLocks/>
          </p:cNvSpPr>
          <p:nvPr userDrawn="1"/>
        </p:nvSpPr>
        <p:spPr bwMode="auto">
          <a:xfrm>
            <a:off x="5823138" y="6557529"/>
            <a:ext cx="276197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smtClean="0">
                <a:solidFill>
                  <a:srgbClr val="000000"/>
                </a:solidFill>
                <a:effectLst/>
                <a:latin typeface="+mn-lt"/>
                <a:ea typeface="+mn-ea"/>
                <a:cs typeface="Segoe UI" pitchFamily="34" charset="0"/>
              </a:rPr>
              <a:t>© 2019 Toshiba Electronic Devices and Storage Corporation </a:t>
            </a:r>
            <a:endParaRPr kumimoji="0" lang="ja-JP" altLang="ja-JP" sz="800" kern="1200" dirty="0" smtClean="0">
              <a:solidFill>
                <a:srgbClr val="000000"/>
              </a:solidFill>
              <a:effectLst/>
              <a:latin typeface="+mn-lt"/>
              <a:ea typeface="+mn-ea"/>
              <a:cs typeface="Segoe UI" pitchFamily="34" charset="0"/>
            </a:endParaRPr>
          </a:p>
        </p:txBody>
      </p:sp>
      <p:sp>
        <p:nvSpPr>
          <p:cNvPr id="9" name="タイトル 8"/>
          <p:cNvSpPr>
            <a:spLocks noGrp="1"/>
          </p:cNvSpPr>
          <p:nvPr>
            <p:ph type="title" hasCustomPrompt="1"/>
          </p:nvPr>
        </p:nvSpPr>
        <p:spPr>
          <a:xfrm>
            <a:off x="-1" y="2690"/>
            <a:ext cx="8418379" cy="738244"/>
          </a:xfrm>
          <a:prstGeom prst="rect">
            <a:avLst/>
          </a:prstGeom>
        </p:spPr>
        <p:txBody>
          <a:bodyPr lIns="468000" anchor="b" anchorCtr="0"/>
          <a:lstStyle>
            <a:lvl1pPr>
              <a:defRPr sz="2600" b="1">
                <a:latin typeface="+mj-lt"/>
              </a:defRPr>
            </a:lvl1pPr>
          </a:lstStyle>
          <a:p>
            <a:pPr lvl="0"/>
            <a:r>
              <a:rPr lang="en-US" altLang="ja-JP" dirty="0" smtClean="0"/>
              <a:t>Format for master title</a:t>
            </a:r>
            <a:endParaRPr kumimoji="1" lang="ja-JP" altLang="en-US" dirty="0" smtClean="0"/>
          </a:p>
        </p:txBody>
      </p:sp>
    </p:spTree>
    <p:extLst>
      <p:ext uri="{BB962C8B-B14F-4D97-AF65-F5344CB8AC3E}">
        <p14:creationId xmlns:p14="http://schemas.microsoft.com/office/powerpoint/2010/main" val="10073272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466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2" r:id="rId4"/>
    <p:sldLayoutId id="2147483675" r:id="rId5"/>
    <p:sldLayoutId id="2147483666" r:id="rId6"/>
    <p:sldLayoutId id="2147483674" r:id="rId7"/>
    <p:sldLayoutId id="2147483676" r:id="rId8"/>
    <p:sldLayoutId id="2147483667" r:id="rId9"/>
    <p:sldLayoutId id="2147483668" r:id="rId10"/>
    <p:sldLayoutId id="2147483669" r:id="rId11"/>
    <p:sldLayoutId id="2147483670" r:id="rId12"/>
    <p:sldLayoutId id="2147483671" r:id="rId13"/>
    <p:sldLayoutId id="2147483677" r:id="rId1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プレースホルダー 12"/>
          <p:cNvSpPr>
            <a:spLocks noGrp="1"/>
          </p:cNvSpPr>
          <p:nvPr>
            <p:ph type="body" sz="quarter" idx="16"/>
          </p:nvPr>
        </p:nvSpPr>
        <p:spPr>
          <a:xfrm>
            <a:off x="-2" y="5405779"/>
            <a:ext cx="6019801" cy="1437583"/>
          </a:xfrm>
        </p:spPr>
        <p:txBody>
          <a:bodyPr/>
          <a:lstStyle/>
          <a:p>
            <a:pPr lvl="0"/>
            <a:r>
              <a:rPr lang="en-US" altLang="ja-JP" dirty="0" smtClean="0"/>
              <a:t>Toshiba Information </a:t>
            </a:r>
            <a:r>
              <a:rPr lang="en-US" altLang="ja-JP" dirty="0" err="1" smtClean="0"/>
              <a:t>Eqpt</a:t>
            </a:r>
            <a:r>
              <a:rPr lang="en-US" altLang="ja-JP" dirty="0" smtClean="0"/>
              <a:t>. (</a:t>
            </a:r>
            <a:r>
              <a:rPr lang="en-US" altLang="ja-JP" dirty="0" err="1" smtClean="0"/>
              <a:t>Phils</a:t>
            </a:r>
            <a:r>
              <a:rPr lang="en-US" altLang="ja-JP" dirty="0" smtClean="0"/>
              <a:t>.), Inc.</a:t>
            </a:r>
            <a:endParaRPr lang="en-US" altLang="ja-JP" dirty="0" smtClean="0">
              <a:solidFill>
                <a:schemeClr val="bg1">
                  <a:lumMod val="50000"/>
                </a:schemeClr>
              </a:solidFill>
            </a:endParaRPr>
          </a:p>
          <a:p>
            <a:pPr lvl="0"/>
            <a:r>
              <a:rPr lang="en-US" altLang="ja-JP" dirty="0" smtClean="0"/>
              <a:t>07.30.2019</a:t>
            </a:r>
            <a:endParaRPr lang="en-US" altLang="ja-JP" dirty="0"/>
          </a:p>
        </p:txBody>
      </p:sp>
      <p:sp>
        <p:nvSpPr>
          <p:cNvPr id="12" name="テキスト プレースホルダー 11"/>
          <p:cNvSpPr>
            <a:spLocks noGrp="1"/>
          </p:cNvSpPr>
          <p:nvPr>
            <p:ph type="body" sz="quarter" idx="12"/>
          </p:nvPr>
        </p:nvSpPr>
        <p:spPr/>
        <p:txBody>
          <a:bodyPr/>
          <a:lstStyle/>
          <a:p>
            <a:r>
              <a:rPr lang="en-US" altLang="ja-JP" dirty="0" smtClean="0"/>
              <a:t>Internal Training</a:t>
            </a:r>
            <a:endParaRPr lang="en-US" altLang="ja-JP" dirty="0"/>
          </a:p>
        </p:txBody>
      </p:sp>
      <p:sp>
        <p:nvSpPr>
          <p:cNvPr id="11" name="タイトル 10"/>
          <p:cNvSpPr>
            <a:spLocks noGrp="1"/>
          </p:cNvSpPr>
          <p:nvPr>
            <p:ph type="title"/>
          </p:nvPr>
        </p:nvSpPr>
        <p:spPr>
          <a:prstGeom prst="rect">
            <a:avLst/>
          </a:prstGeom>
        </p:spPr>
        <p:txBody>
          <a:bodyPr/>
          <a:lstStyle/>
          <a:p>
            <a:r>
              <a:rPr lang="en-US" altLang="ja-JP" dirty="0"/>
              <a:t>Oracle Database SQL Fundamentals</a:t>
            </a:r>
            <a:endParaRPr lang="ja-JP" altLang="en-US" dirty="0"/>
          </a:p>
        </p:txBody>
      </p:sp>
      <p:graphicFrame>
        <p:nvGraphicFramePr>
          <p:cNvPr id="6" name="表 5">
            <a:extLst>
              <a:ext uri="{FF2B5EF4-FFF2-40B4-BE49-F238E27FC236}">
                <a16:creationId xmlns:a16="http://schemas.microsoft.com/office/drawing/2014/main" xmlns="" id="{60B4F7F2-33AF-4FAF-A113-3FE55D824615}"/>
              </a:ext>
            </a:extLst>
          </p:cNvPr>
          <p:cNvGraphicFramePr>
            <a:graphicFrameLocks noGrp="1"/>
          </p:cNvGraphicFramePr>
          <p:nvPr>
            <p:extLst>
              <p:ext uri="{D42A27DB-BD31-4B8C-83A1-F6EECF244321}">
                <p14:modId xmlns:p14="http://schemas.microsoft.com/office/powerpoint/2010/main" val="1771901510"/>
              </p:ext>
            </p:extLst>
          </p:nvPr>
        </p:nvGraphicFramePr>
        <p:xfrm>
          <a:off x="467999" y="6088097"/>
          <a:ext cx="4095291" cy="491810"/>
        </p:xfrm>
        <a:graphic>
          <a:graphicData uri="http://schemas.openxmlformats.org/drawingml/2006/table">
            <a:tbl>
              <a:tblPr/>
              <a:tblGrid>
                <a:gridCol w="1883315">
                  <a:extLst>
                    <a:ext uri="{9D8B030D-6E8A-4147-A177-3AD203B41FA5}">
                      <a16:colId xmlns:a16="http://schemas.microsoft.com/office/drawing/2014/main" xmlns="" val="692516935"/>
                    </a:ext>
                  </a:extLst>
                </a:gridCol>
                <a:gridCol w="2211976"/>
              </a:tblGrid>
              <a:tr h="24590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mn-lt"/>
                          <a:ea typeface="+mn-ea"/>
                          <a:cs typeface="Segoe UI" pitchFamily="34" charset="0"/>
                        </a:rPr>
                        <a:t>Scope of Disclosure</a:t>
                      </a:r>
                    </a:p>
                  </a:txBody>
                  <a:tcPr marL="0" marR="0" marT="46753" marB="46753"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900" b="0" i="0" u="none" strike="noStrike" cap="none" normalizeH="0" baseline="0" dirty="0" smtClean="0">
                          <a:ln>
                            <a:noFill/>
                          </a:ln>
                          <a:solidFill>
                            <a:schemeClr val="tx1"/>
                          </a:solidFill>
                          <a:effectLst/>
                          <a:latin typeface="+mn-lt"/>
                          <a:ea typeface="+mn-ea"/>
                          <a:cs typeface="Meiryo UI" pitchFamily="50" charset="-128"/>
                        </a:rPr>
                        <a:t>within TIP only</a:t>
                      </a:r>
                      <a:endParaRPr kumimoji="0" lang="ja-JP" altLang="en-US" sz="900" b="0" i="0" u="none" strike="noStrike" cap="none" normalizeH="0" baseline="0" dirty="0" smtClean="0">
                        <a:ln>
                          <a:noFill/>
                        </a:ln>
                        <a:solidFill>
                          <a:schemeClr val="tx1"/>
                        </a:solidFill>
                        <a:effectLst/>
                        <a:latin typeface="+mn-lt"/>
                        <a:ea typeface="+mn-ea"/>
                        <a:cs typeface="Meiryo UI" pitchFamily="50" charset="-128"/>
                      </a:endParaRPr>
                    </a:p>
                  </a:txBody>
                  <a:tcPr marL="3600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994918508"/>
                  </a:ext>
                </a:extLst>
              </a:tr>
              <a:tr h="245905">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1" lang="en-US" altLang="ja-JP" sz="900" b="0" i="0" u="none" strike="noStrike" cap="none" normalizeH="0" baseline="0" dirty="0" smtClean="0">
                          <a:ln>
                            <a:noFill/>
                          </a:ln>
                          <a:solidFill>
                            <a:schemeClr val="tx1"/>
                          </a:solidFill>
                          <a:effectLst/>
                          <a:latin typeface="+mn-lt"/>
                          <a:ea typeface="+mn-ea"/>
                          <a:cs typeface="Segoe UI" pitchFamily="34" charset="0"/>
                        </a:rPr>
                        <a:t>Information Owner </a:t>
                      </a:r>
                    </a:p>
                  </a:txBody>
                  <a:tcPr marL="0" marR="0" marT="46753" marB="46753"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defRPr/>
                      </a:pPr>
                      <a:r>
                        <a:rPr kumimoji="0" lang="en-US" altLang="ja-JP" sz="900" b="0" i="0" u="none" strike="noStrike" cap="none" normalizeH="0" baseline="0" dirty="0" smtClean="0">
                          <a:ln>
                            <a:noFill/>
                          </a:ln>
                          <a:solidFill>
                            <a:schemeClr val="tx1"/>
                          </a:solidFill>
                          <a:effectLst/>
                          <a:latin typeface="+mn-lt"/>
                          <a:ea typeface="+mn-ea"/>
                          <a:cs typeface="Meiryo UI" pitchFamily="50" charset="-128"/>
                        </a:rPr>
                        <a:t>TIP-Information Systems Department</a:t>
                      </a:r>
                      <a:endParaRPr kumimoji="0" lang="ja-JP" altLang="en-US" sz="900" b="0" i="0" u="none" strike="noStrike" cap="none" normalizeH="0" baseline="0" dirty="0" smtClean="0">
                        <a:ln>
                          <a:noFill/>
                        </a:ln>
                        <a:solidFill>
                          <a:schemeClr val="tx1"/>
                        </a:solidFill>
                        <a:effectLst/>
                        <a:latin typeface="+mn-lt"/>
                        <a:ea typeface="+mn-ea"/>
                        <a:cs typeface="Meiryo UI" pitchFamily="50" charset="-128"/>
                      </a:endParaRPr>
                    </a:p>
                  </a:txBody>
                  <a:tcPr marL="36000" marR="0" marT="46753" marB="46753" anchor="ctr"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4052767453"/>
                  </a:ext>
                </a:extLst>
              </a:tr>
            </a:tbl>
          </a:graphicData>
        </a:graphic>
      </p:graphicFrame>
    </p:spTree>
    <p:extLst>
      <p:ext uri="{BB962C8B-B14F-4D97-AF65-F5344CB8AC3E}">
        <p14:creationId xmlns:p14="http://schemas.microsoft.com/office/powerpoint/2010/main" val="2545894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Oracle Database SQL Fundamentals</a:t>
            </a:r>
            <a:endParaRPr kumimoji="1" lang="ja-JP" altLang="en-US" dirty="0"/>
          </a:p>
        </p:txBody>
      </p:sp>
      <p:sp>
        <p:nvSpPr>
          <p:cNvPr id="6" name="TextBox 5"/>
          <p:cNvSpPr txBox="1"/>
          <p:nvPr/>
        </p:nvSpPr>
        <p:spPr>
          <a:xfrm>
            <a:off x="383304" y="6403640"/>
            <a:ext cx="2782044" cy="276999"/>
          </a:xfrm>
          <a:prstGeom prst="rect">
            <a:avLst/>
          </a:prstGeom>
          <a:noFill/>
        </p:spPr>
        <p:txBody>
          <a:bodyPr wrap="none" rtlCol="0">
            <a:spAutoFit/>
          </a:bodyPr>
          <a:lstStyle/>
          <a:p>
            <a:r>
              <a:rPr lang="en-US" sz="1200" b="0" dirty="0" smtClean="0"/>
              <a:t>TIP - Information Systems Department</a:t>
            </a:r>
            <a:endParaRPr lang="en-US" sz="1200" b="0" dirty="0"/>
          </a:p>
        </p:txBody>
      </p:sp>
      <p:sp>
        <p:nvSpPr>
          <p:cNvPr id="5" name="テキスト プレースホルダー 3"/>
          <p:cNvSpPr>
            <a:spLocks noGrp="1"/>
          </p:cNvSpPr>
          <p:nvPr>
            <p:ph type="body" sz="quarter" idx="14"/>
          </p:nvPr>
        </p:nvSpPr>
        <p:spPr>
          <a:xfrm>
            <a:off x="383304" y="837916"/>
            <a:ext cx="6725065" cy="588211"/>
          </a:xfrm>
        </p:spPr>
        <p:txBody>
          <a:bodyPr/>
          <a:lstStyle/>
          <a:p>
            <a:r>
              <a:rPr lang="en-US" altLang="ja-JP" dirty="0" smtClean="0"/>
              <a:t>Single ampersand substitution &amp;</a:t>
            </a:r>
          </a:p>
          <a:p>
            <a:r>
              <a:rPr lang="en-US" altLang="ja-JP" dirty="0" smtClean="0"/>
              <a:t>Double ampersand substitution &amp;&amp;</a:t>
            </a:r>
          </a:p>
          <a:p>
            <a:r>
              <a:rPr lang="en-US" altLang="ja-JP" b="1" dirty="0" smtClean="0"/>
              <a:t>LOGICAL Operators</a:t>
            </a:r>
          </a:p>
          <a:p>
            <a:endParaRPr lang="en-US" altLang="ja-JP" b="1" dirty="0" smtClean="0"/>
          </a:p>
          <a:p>
            <a:endParaRPr lang="en-US" altLang="ja-JP" b="1" dirty="0" smtClean="0"/>
          </a:p>
        </p:txBody>
      </p:sp>
      <p:graphicFrame>
        <p:nvGraphicFramePr>
          <p:cNvPr id="7" name="Group 132"/>
          <p:cNvGraphicFramePr>
            <a:graphicFrameLocks noGrp="1"/>
          </p:cNvGraphicFramePr>
          <p:nvPr>
            <p:extLst>
              <p:ext uri="{D42A27DB-BD31-4B8C-83A1-F6EECF244321}">
                <p14:modId xmlns:p14="http://schemas.microsoft.com/office/powerpoint/2010/main" val="414744042"/>
              </p:ext>
            </p:extLst>
          </p:nvPr>
        </p:nvGraphicFramePr>
        <p:xfrm>
          <a:off x="1155422" y="2349773"/>
          <a:ext cx="3819635" cy="3924365"/>
        </p:xfrm>
        <a:graphic>
          <a:graphicData uri="http://schemas.openxmlformats.org/drawingml/2006/table">
            <a:tbl>
              <a:tblPr/>
              <a:tblGrid>
                <a:gridCol w="1198508"/>
                <a:gridCol w="2621127"/>
              </a:tblGrid>
              <a:tr h="312738">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solidFill>
                  </a:tcPr>
                </a:tc>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solidFill>
                  </a:tcPr>
                </a:tc>
              </a:tr>
              <a:tr h="374650">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r>
              <a:tr h="382588">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Greater than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r>
              <a:tr h="312738">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Greater than or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r>
              <a:tr h="327025">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&lt;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Less than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r>
              <a:tr h="327025">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&lt;=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Less than or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r>
              <a:tr h="327025">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&lt;&gt;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Not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r>
              <a:tr h="327025">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n-US" sz="1400" b="1" i="0" u="none" strike="noStrike" cap="none" normalizeH="0" baseline="0" smtClean="0">
                          <a:ln>
                            <a:noFill/>
                          </a:ln>
                          <a:solidFill>
                            <a:srgbClr val="000000"/>
                          </a:solidFill>
                          <a:effectLst/>
                          <a:latin typeface="Courier New" panose="02070309020205020404" pitchFamily="49" charset="0"/>
                        </a:rPr>
                        <a:t>BETWEEN</a:t>
                      </a:r>
                      <a:br>
                        <a:rPr kumimoji="0" lang="en-US" altLang="en-US" sz="1400" b="1" i="0" u="none" strike="noStrike" cap="none" normalizeH="0" baseline="0" smtClean="0">
                          <a:ln>
                            <a:noFill/>
                          </a:ln>
                          <a:solidFill>
                            <a:srgbClr val="000000"/>
                          </a:solidFill>
                          <a:effectLst/>
                          <a:latin typeface="Courier New" panose="02070309020205020404" pitchFamily="49" charset="0"/>
                        </a:rPr>
                      </a:br>
                      <a:r>
                        <a:rPr kumimoji="0" lang="en-US" altLang="en-US" sz="1400" b="1" i="0" u="none" strike="noStrike" cap="none" normalizeH="0" baseline="0" smtClean="0">
                          <a:ln>
                            <a:noFill/>
                          </a:ln>
                          <a:solidFill>
                            <a:srgbClr val="000000"/>
                          </a:solidFill>
                          <a:effectLst/>
                          <a:latin typeface="Courier New" panose="02070309020205020404" pitchFamily="49" charset="0"/>
                        </a:rPr>
                        <a:t>...AND...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n-US" sz="1400" b="1" i="0" u="none" strike="noStrike" cap="none" normalizeH="0" baseline="0" smtClean="0">
                          <a:ln>
                            <a:noFill/>
                          </a:ln>
                          <a:solidFill>
                            <a:srgbClr val="000000"/>
                          </a:solidFill>
                          <a:effectLst/>
                          <a:latin typeface="Arial" panose="020B0604020202020204" pitchFamily="34" charset="0"/>
                        </a:rPr>
                        <a:t>Between two values (inclusive)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r>
              <a:tr h="327025">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Courier New" panose="02070309020205020404" pitchFamily="49" charset="0"/>
                        </a:rPr>
                        <a:t>IN(set)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400" b="1" i="0" u="none" strike="noStrike" cap="none" normalizeH="0" baseline="0" smtClean="0">
                          <a:ln>
                            <a:noFill/>
                          </a:ln>
                          <a:solidFill>
                            <a:srgbClr val="000000"/>
                          </a:solidFill>
                          <a:effectLst/>
                          <a:latin typeface="Arial" panose="020B0604020202020204" pitchFamily="34" charset="0"/>
                        </a:rPr>
                        <a:t>Match any of a list of values </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r>
              <a:tr h="327025">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Courier New" panose="02070309020205020404" pitchFamily="49" charset="0"/>
                        </a:rPr>
                        <a:t>LIKE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400" b="1" i="0" u="none" strike="noStrike" cap="none" normalizeH="0" baseline="0" smtClean="0">
                          <a:ln>
                            <a:noFill/>
                          </a:ln>
                          <a:solidFill>
                            <a:srgbClr val="000000"/>
                          </a:solidFill>
                          <a:effectLst/>
                          <a:latin typeface="Arial" panose="020B0604020202020204" pitchFamily="34" charset="0"/>
                        </a:rPr>
                        <a:t>Match a character pattern </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r>
              <a:tr h="327025">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n-US" sz="1400" b="1" i="0" u="none" strike="noStrike" cap="none" normalizeH="0" baseline="0" dirty="0" smtClean="0">
                          <a:ln>
                            <a:noFill/>
                          </a:ln>
                          <a:solidFill>
                            <a:srgbClr val="000000"/>
                          </a:solidFill>
                          <a:effectLst/>
                          <a:latin typeface="Courier New" panose="02070309020205020404" pitchFamily="49" charset="0"/>
                        </a:rPr>
                        <a:t>IS NULL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chemeClr val="accent5"/>
                    </a:solidFill>
                  </a:tcPr>
                </a:tc>
                <a:tc>
                  <a:txBody>
                    <a:bodyPr/>
                    <a:lstStyle>
                      <a:lvl1pPr algn="l"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1pPr>
                      <a:lvl2pPr marL="114300" algn="l" defTabSz="228600">
                        <a:spcBef>
                          <a:spcPct val="20000"/>
                        </a:spcBef>
                        <a:buClr>
                          <a:srgbClr val="FF0000"/>
                        </a:buClr>
                        <a:buFont typeface="Arial" panose="020B0604020202020204" pitchFamily="34" charset="0"/>
                        <a:defRPr sz="2000" b="1">
                          <a:solidFill>
                            <a:schemeClr val="tx1"/>
                          </a:solidFill>
                          <a:latin typeface="Arial" panose="020B0604020202020204" pitchFamily="34" charset="0"/>
                        </a:defRPr>
                      </a:lvl2pPr>
                      <a:lvl3pPr marL="685800" algn="l" defTabSz="228600">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143000" algn="l" defTabSz="228600">
                        <a:spcBef>
                          <a:spcPct val="20000"/>
                        </a:spcBef>
                        <a:buClr>
                          <a:srgbClr val="000000"/>
                        </a:buClr>
                        <a:buFont typeface="Arial" panose="020B0604020202020204" pitchFamily="34" charset="0"/>
                        <a:defRPr b="1">
                          <a:solidFill>
                            <a:srgbClr val="FF0000"/>
                          </a:solidFill>
                          <a:latin typeface="Arial" panose="020B0604020202020204" pitchFamily="34" charset="0"/>
                        </a:defRPr>
                      </a:lvl4pPr>
                      <a:lvl5pPr marL="1257300" algn="l" defTabSz="228600">
                        <a:spcBef>
                          <a:spcPct val="20000"/>
                        </a:spcBef>
                        <a:buClr>
                          <a:srgbClr val="000000"/>
                        </a:buClr>
                        <a:buFont typeface="Arial" panose="020B0604020202020204" pitchFamily="34" charset="0"/>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Arial" panose="020B0604020202020204" pitchFamily="34" charset="0"/>
                        </a:rPr>
                        <a:t>Is a null value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chemeClr val="accent5"/>
                    </a:solidFill>
                  </a:tcPr>
                </a:tc>
              </a:tr>
            </a:tbl>
          </a:graphicData>
        </a:graphic>
      </p:graphicFrame>
    </p:spTree>
    <p:extLst>
      <p:ext uri="{BB962C8B-B14F-4D97-AF65-F5344CB8AC3E}">
        <p14:creationId xmlns:p14="http://schemas.microsoft.com/office/powerpoint/2010/main" val="2430906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Oracle Database SQL Fundamentals</a:t>
            </a:r>
            <a:endParaRPr kumimoji="1" lang="ja-JP" altLang="en-US" dirty="0"/>
          </a:p>
        </p:txBody>
      </p:sp>
      <p:sp>
        <p:nvSpPr>
          <p:cNvPr id="6" name="TextBox 5"/>
          <p:cNvSpPr txBox="1"/>
          <p:nvPr/>
        </p:nvSpPr>
        <p:spPr>
          <a:xfrm>
            <a:off x="383304" y="6403640"/>
            <a:ext cx="2782044" cy="276999"/>
          </a:xfrm>
          <a:prstGeom prst="rect">
            <a:avLst/>
          </a:prstGeom>
          <a:noFill/>
        </p:spPr>
        <p:txBody>
          <a:bodyPr wrap="none" rtlCol="0">
            <a:spAutoFit/>
          </a:bodyPr>
          <a:lstStyle/>
          <a:p>
            <a:r>
              <a:rPr lang="en-US" sz="1200" b="0" dirty="0" smtClean="0"/>
              <a:t>TIP - Information Systems Department</a:t>
            </a:r>
            <a:endParaRPr lang="en-US" sz="1200" b="0" dirty="0"/>
          </a:p>
        </p:txBody>
      </p:sp>
      <p:sp>
        <p:nvSpPr>
          <p:cNvPr id="5" name="テキスト プレースホルダー 3"/>
          <p:cNvSpPr>
            <a:spLocks noGrp="1"/>
          </p:cNvSpPr>
          <p:nvPr>
            <p:ph type="body" sz="quarter" idx="14"/>
          </p:nvPr>
        </p:nvSpPr>
        <p:spPr>
          <a:xfrm>
            <a:off x="459825" y="747569"/>
            <a:ext cx="6725065" cy="588211"/>
          </a:xfrm>
        </p:spPr>
        <p:txBody>
          <a:bodyPr/>
          <a:lstStyle/>
          <a:p>
            <a:r>
              <a:rPr lang="en-US" altLang="ja-JP" sz="2400" b="1" dirty="0" smtClean="0"/>
              <a:t>CHARACTER FUNCTIONS</a:t>
            </a:r>
          </a:p>
        </p:txBody>
      </p:sp>
      <p:graphicFrame>
        <p:nvGraphicFramePr>
          <p:cNvPr id="7" name="Group 74"/>
          <p:cNvGraphicFramePr>
            <a:graphicFrameLocks noGrp="1"/>
          </p:cNvGraphicFramePr>
          <p:nvPr>
            <p:extLst>
              <p:ext uri="{D42A27DB-BD31-4B8C-83A1-F6EECF244321}">
                <p14:modId xmlns:p14="http://schemas.microsoft.com/office/powerpoint/2010/main" val="3440319279"/>
              </p:ext>
            </p:extLst>
          </p:nvPr>
        </p:nvGraphicFramePr>
        <p:xfrm>
          <a:off x="707977" y="1446616"/>
          <a:ext cx="6415088" cy="1390652"/>
        </p:xfrm>
        <a:graphic>
          <a:graphicData uri="http://schemas.openxmlformats.org/drawingml/2006/table">
            <a:tbl>
              <a:tblPr/>
              <a:tblGrid>
                <a:gridCol w="3503613"/>
                <a:gridCol w="2911475"/>
              </a:tblGrid>
              <a:tr h="312738">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solidFill>
                  </a:tcPr>
                </a:tc>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solidFill>
                  </a:tcPr>
                </a:tc>
              </a:tr>
              <a:tr h="382588">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Courier New" panose="02070309020205020404" pitchFamily="49" charset="0"/>
                        </a:rPr>
                        <a:t>LOWER(</a:t>
                      </a:r>
                      <a:r>
                        <a:rPr kumimoji="0" lang="en-US" altLang="en-US" sz="1400" b="1" i="0" u="none" strike="noStrike" cap="none" normalizeH="0" baseline="0" dirty="0" smtClean="0">
                          <a:ln>
                            <a:noFill/>
                          </a:ln>
                          <a:solidFill>
                            <a:schemeClr val="bg2"/>
                          </a:solidFill>
                          <a:effectLst/>
                          <a:latin typeface="Courier New" panose="02070309020205020404" pitchFamily="49" charset="0"/>
                        </a:rPr>
                        <a:t>'</a:t>
                      </a:r>
                      <a:r>
                        <a:rPr kumimoji="0" lang="en-US" altLang="en-US" sz="1400" b="1" i="0" u="none" strike="noStrike" cap="none" normalizeH="0" baseline="0" dirty="0" smtClean="0">
                          <a:ln>
                            <a:noFill/>
                          </a:ln>
                          <a:solidFill>
                            <a:srgbClr val="000000"/>
                          </a:solidFill>
                          <a:effectLst/>
                          <a:latin typeface="Courier New" panose="02070309020205020404" pitchFamily="49" charset="0"/>
                        </a:rPr>
                        <a:t>SQL Course</a:t>
                      </a:r>
                      <a:r>
                        <a:rPr kumimoji="0" lang="en-US" altLang="en-US" sz="1400" b="1" i="0" u="none" strike="noStrike" cap="none" normalizeH="0" baseline="0" dirty="0" smtClean="0">
                          <a:ln>
                            <a:noFill/>
                          </a:ln>
                          <a:solidFill>
                            <a:schemeClr val="bg2"/>
                          </a:solidFill>
                          <a:effectLst/>
                          <a:latin typeface="Courier New" panose="02070309020205020404" pitchFamily="49" charset="0"/>
                        </a:rPr>
                        <a:t>'</a:t>
                      </a:r>
                      <a:r>
                        <a:rPr kumimoji="0" lang="en-US" altLang="en-US" sz="1400" b="1" i="0" u="none" strike="noStrike" cap="none" normalizeH="0" baseline="0" dirty="0" smtClean="0">
                          <a:ln>
                            <a:noFill/>
                          </a:ln>
                          <a:solidFill>
                            <a:srgbClr val="000000"/>
                          </a:solidFill>
                          <a:effectLst/>
                          <a:latin typeface="Courier New" panose="02070309020205020404"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dirty="0" err="1" smtClean="0">
                          <a:ln>
                            <a:noFill/>
                          </a:ln>
                          <a:solidFill>
                            <a:srgbClr val="000000"/>
                          </a:solidFill>
                          <a:effectLst/>
                          <a:latin typeface="Courier New" panose="02070309020205020404" pitchFamily="49" charset="0"/>
                        </a:rPr>
                        <a:t>sql</a:t>
                      </a:r>
                      <a:r>
                        <a:rPr kumimoji="0" lang="en-US" altLang="en-US" sz="1400" b="1" i="0" u="none" strike="noStrike" cap="none" normalizeH="0" baseline="0" dirty="0" smtClean="0">
                          <a:ln>
                            <a:noFill/>
                          </a:ln>
                          <a:solidFill>
                            <a:srgbClr val="000000"/>
                          </a:solidFill>
                          <a:effectLst/>
                          <a:latin typeface="Courier New" panose="02070309020205020404" pitchFamily="49" charset="0"/>
                        </a:rPr>
                        <a:t> course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r>
              <a:tr h="382588">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smtClean="0">
                          <a:ln>
                            <a:noFill/>
                          </a:ln>
                          <a:solidFill>
                            <a:srgbClr val="000000"/>
                          </a:solidFill>
                          <a:effectLst/>
                          <a:latin typeface="Courier New" panose="02070309020205020404" pitchFamily="49" charset="0"/>
                        </a:rPr>
                        <a:t>UPPER(</a:t>
                      </a:r>
                      <a:r>
                        <a:rPr kumimoji="0" lang="en-US" altLang="en-US" sz="1400" b="1" i="0" u="none" strike="noStrike" cap="none" normalizeH="0" baseline="0" smtClean="0">
                          <a:ln>
                            <a:noFill/>
                          </a:ln>
                          <a:solidFill>
                            <a:schemeClr val="bg2"/>
                          </a:solidFill>
                          <a:effectLst/>
                          <a:latin typeface="Courier New" panose="02070309020205020404" pitchFamily="49" charset="0"/>
                        </a:rPr>
                        <a:t>'</a:t>
                      </a:r>
                      <a:r>
                        <a:rPr kumimoji="0" lang="en-US" altLang="en-US" sz="1400" b="1" i="0" u="none" strike="noStrike" cap="none" normalizeH="0" baseline="0" smtClean="0">
                          <a:ln>
                            <a:noFill/>
                          </a:ln>
                          <a:solidFill>
                            <a:srgbClr val="000000"/>
                          </a:solidFill>
                          <a:effectLst/>
                          <a:latin typeface="Courier New" panose="02070309020205020404" pitchFamily="49" charset="0"/>
                        </a:rPr>
                        <a:t>SQL Course</a:t>
                      </a:r>
                      <a:r>
                        <a:rPr kumimoji="0" lang="en-US" altLang="en-US" sz="1400" b="1" i="0" u="none" strike="noStrike" cap="none" normalizeH="0" baseline="0" smtClean="0">
                          <a:ln>
                            <a:noFill/>
                          </a:ln>
                          <a:solidFill>
                            <a:schemeClr val="bg2"/>
                          </a:solidFill>
                          <a:effectLst/>
                          <a:latin typeface="Courier New" panose="02070309020205020404" pitchFamily="49" charset="0"/>
                        </a:rPr>
                        <a:t>'</a:t>
                      </a:r>
                      <a:r>
                        <a:rPr kumimoji="0" lang="en-US" altLang="en-US" sz="1400" b="1" i="0" u="none" strike="noStrike" cap="none" normalizeH="0" baseline="0" smtClean="0">
                          <a:ln>
                            <a:noFill/>
                          </a:ln>
                          <a:solidFill>
                            <a:srgbClr val="000000"/>
                          </a:solidFill>
                          <a:effectLst/>
                          <a:latin typeface="Courier New" panose="02070309020205020404"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Courier New" panose="02070309020205020404" pitchFamily="49" charset="0"/>
                        </a:rPr>
                        <a:t>SQL COURSE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r>
              <a:tr h="312738">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Courier New" panose="02070309020205020404" pitchFamily="49" charset="0"/>
                        </a:rPr>
                        <a:t>INITCAP(</a:t>
                      </a:r>
                      <a:r>
                        <a:rPr kumimoji="0" lang="en-US" altLang="en-US" sz="1400" b="1" i="0" u="none" strike="noStrike" cap="none" normalizeH="0" baseline="0" dirty="0" smtClean="0">
                          <a:ln>
                            <a:noFill/>
                          </a:ln>
                          <a:solidFill>
                            <a:schemeClr val="bg2"/>
                          </a:solidFill>
                          <a:effectLst/>
                          <a:latin typeface="Courier New" panose="02070309020205020404" pitchFamily="49" charset="0"/>
                        </a:rPr>
                        <a:t>'</a:t>
                      </a:r>
                      <a:r>
                        <a:rPr kumimoji="0" lang="en-US" altLang="en-US" sz="1400" b="1" i="0" u="none" strike="noStrike" cap="none" normalizeH="0" baseline="0" dirty="0" smtClean="0">
                          <a:ln>
                            <a:noFill/>
                          </a:ln>
                          <a:solidFill>
                            <a:srgbClr val="000000"/>
                          </a:solidFill>
                          <a:effectLst/>
                          <a:latin typeface="Courier New" panose="02070309020205020404" pitchFamily="49" charset="0"/>
                        </a:rPr>
                        <a:t>SQL Course</a:t>
                      </a:r>
                      <a:r>
                        <a:rPr kumimoji="0" lang="en-US" altLang="en-US" sz="1400" b="1" i="0" u="none" strike="noStrike" cap="none" normalizeH="0" baseline="0" dirty="0" smtClean="0">
                          <a:ln>
                            <a:noFill/>
                          </a:ln>
                          <a:solidFill>
                            <a:schemeClr val="bg2"/>
                          </a:solidFill>
                          <a:effectLst/>
                          <a:latin typeface="Courier New" panose="02070309020205020404" pitchFamily="49" charset="0"/>
                        </a:rPr>
                        <a:t>'</a:t>
                      </a:r>
                      <a:r>
                        <a:rPr kumimoji="0" lang="en-US" altLang="en-US" sz="1400" b="1" i="0" u="none" strike="noStrike" cap="none" normalizeH="0" baseline="0" dirty="0" smtClean="0">
                          <a:ln>
                            <a:noFill/>
                          </a:ln>
                          <a:solidFill>
                            <a:srgbClr val="000000"/>
                          </a:solidFill>
                          <a:effectLst/>
                          <a:latin typeface="Courier New" panose="02070309020205020404"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solidFill>
                  </a:tcPr>
                </a:tc>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n-US" sz="1400" b="1" i="0" u="none" strike="noStrike" cap="none" normalizeH="0" baseline="0" dirty="0" err="1" smtClean="0">
                          <a:ln>
                            <a:noFill/>
                          </a:ln>
                          <a:solidFill>
                            <a:srgbClr val="000000"/>
                          </a:solidFill>
                          <a:effectLst/>
                          <a:latin typeface="Courier New" panose="02070309020205020404" pitchFamily="49" charset="0"/>
                        </a:rPr>
                        <a:t>Sql</a:t>
                      </a:r>
                      <a:r>
                        <a:rPr kumimoji="0" lang="en-US" altLang="en-US" sz="1400" b="1" i="0" u="none" strike="noStrike" cap="none" normalizeH="0" baseline="0" dirty="0" smtClean="0">
                          <a:ln>
                            <a:noFill/>
                          </a:ln>
                          <a:solidFill>
                            <a:srgbClr val="000000"/>
                          </a:solidFill>
                          <a:effectLst/>
                          <a:latin typeface="Courier New" panose="02070309020205020404" pitchFamily="49" charset="0"/>
                        </a:rPr>
                        <a:t> Course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solidFill>
                  </a:tcPr>
                </a:tc>
              </a:tr>
            </a:tbl>
          </a:graphicData>
        </a:graphic>
      </p:graphicFrame>
      <p:graphicFrame>
        <p:nvGraphicFramePr>
          <p:cNvPr id="8" name="Group 67"/>
          <p:cNvGraphicFramePr>
            <a:graphicFrameLocks noGrp="1"/>
          </p:cNvGraphicFramePr>
          <p:nvPr>
            <p:extLst>
              <p:ext uri="{D42A27DB-BD31-4B8C-83A1-F6EECF244321}">
                <p14:modId xmlns:p14="http://schemas.microsoft.com/office/powerpoint/2010/main" val="2100289265"/>
              </p:ext>
            </p:extLst>
          </p:nvPr>
        </p:nvGraphicFramePr>
        <p:xfrm>
          <a:off x="710643" y="3029934"/>
          <a:ext cx="7364413" cy="3314576"/>
        </p:xfrm>
        <a:graphic>
          <a:graphicData uri="http://schemas.openxmlformats.org/drawingml/2006/table">
            <a:tbl>
              <a:tblPr/>
              <a:tblGrid>
                <a:gridCol w="4559300"/>
                <a:gridCol w="2805113"/>
              </a:tblGrid>
              <a:tr h="0">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solidFill>
                  </a:tcPr>
                </a:tc>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solidFill>
                  </a:tcPr>
                </a:tc>
              </a:tr>
              <a:tr h="382588">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smtClean="0">
                          <a:ln>
                            <a:noFill/>
                          </a:ln>
                          <a:solidFill>
                            <a:srgbClr val="000000"/>
                          </a:solidFill>
                          <a:effectLst/>
                          <a:latin typeface="Courier New" panose="02070309020205020404" pitchFamily="49" charset="0"/>
                        </a:rPr>
                        <a:t>CONCAT('Hello', 'World')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smtClean="0">
                          <a:ln>
                            <a:noFill/>
                          </a:ln>
                          <a:solidFill>
                            <a:srgbClr val="000000"/>
                          </a:solidFill>
                          <a:effectLst/>
                          <a:latin typeface="Courier New" panose="02070309020205020404" pitchFamily="49" charset="0"/>
                        </a:rPr>
                        <a:t>HelloWorld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r>
              <a:tr h="382588">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Courier New" panose="02070309020205020404" pitchFamily="49" charset="0"/>
                        </a:rPr>
                        <a:t>SUBSTR('HelloWorld</a:t>
                      </a:r>
                      <a:r>
                        <a:rPr kumimoji="0" lang="en-US" altLang="en-US" sz="1400" b="1" i="0" u="none" strike="noStrike" cap="none" normalizeH="0" baseline="0" dirty="0" smtClean="0">
                          <a:ln>
                            <a:noFill/>
                          </a:ln>
                          <a:solidFill>
                            <a:schemeClr val="bg2"/>
                          </a:solidFill>
                          <a:effectLst/>
                          <a:latin typeface="Courier New" panose="02070309020205020404" pitchFamily="49" charset="0"/>
                        </a:rPr>
                        <a:t>'</a:t>
                      </a:r>
                      <a:r>
                        <a:rPr kumimoji="0" lang="en-US" altLang="en-US" sz="1400" b="1" i="0" u="none" strike="noStrike" cap="none" normalizeH="0" baseline="0" dirty="0" smtClean="0">
                          <a:ln>
                            <a:noFill/>
                          </a:ln>
                          <a:solidFill>
                            <a:srgbClr val="000000"/>
                          </a:solidFill>
                          <a:effectLst/>
                          <a:latin typeface="Courier New" panose="02070309020205020404" pitchFamily="49" charset="0"/>
                        </a:rPr>
                        <a:t>,1,5)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Courier New" panose="02070309020205020404" pitchFamily="49" charset="0"/>
                        </a:rPr>
                        <a:t>Hello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r>
              <a:tr h="312738">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smtClean="0">
                          <a:ln>
                            <a:noFill/>
                          </a:ln>
                          <a:solidFill>
                            <a:srgbClr val="000000"/>
                          </a:solidFill>
                          <a:effectLst/>
                          <a:latin typeface="Courier New" panose="02070309020205020404" pitchFamily="49" charset="0"/>
                        </a:rPr>
                        <a:t>LENGTH('HelloWorld')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smtClean="0">
                          <a:ln>
                            <a:noFill/>
                          </a:ln>
                          <a:solidFill>
                            <a:srgbClr val="000000"/>
                          </a:solidFill>
                          <a:effectLst/>
                          <a:latin typeface="Courier New" panose="02070309020205020404" pitchFamily="49" charset="0"/>
                        </a:rPr>
                        <a:t>10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r>
              <a:tr h="312738">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smtClean="0">
                          <a:ln>
                            <a:noFill/>
                          </a:ln>
                          <a:solidFill>
                            <a:srgbClr val="000000"/>
                          </a:solidFill>
                          <a:effectLst/>
                          <a:latin typeface="Courier New" panose="02070309020205020404" pitchFamily="49" charset="0"/>
                        </a:rPr>
                        <a:t>INSTR('HelloWorld', 'W')</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smtClean="0">
                          <a:ln>
                            <a:noFill/>
                          </a:ln>
                          <a:solidFill>
                            <a:srgbClr val="000000"/>
                          </a:solidFill>
                          <a:effectLst/>
                          <a:latin typeface="Courier New" panose="02070309020205020404" pitchFamily="49" charset="0"/>
                        </a:rPr>
                        <a:t>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r>
              <a:tr h="312738">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smtClean="0">
                          <a:ln>
                            <a:noFill/>
                          </a:ln>
                          <a:solidFill>
                            <a:srgbClr val="000000"/>
                          </a:solidFill>
                          <a:effectLst/>
                          <a:latin typeface="Courier New" panose="02070309020205020404" pitchFamily="49" charset="0"/>
                        </a:rPr>
                        <a:t>LPAD(salary,10,</a:t>
                      </a:r>
                      <a:r>
                        <a:rPr kumimoji="0" lang="en-US" altLang="en-US" sz="1400" b="1" i="0" u="none" strike="noStrike" cap="none" normalizeH="0" baseline="0" smtClean="0">
                          <a:ln>
                            <a:noFill/>
                          </a:ln>
                          <a:solidFill>
                            <a:schemeClr val="bg2"/>
                          </a:solidFill>
                          <a:effectLst/>
                          <a:latin typeface="Courier New" panose="02070309020205020404" pitchFamily="49" charset="0"/>
                        </a:rPr>
                        <a:t>'</a:t>
                      </a:r>
                      <a:r>
                        <a:rPr kumimoji="0" lang="en-US" altLang="en-US" sz="1400" b="1" i="0" u="none" strike="noStrike" cap="none" normalizeH="0" baseline="0" smtClean="0">
                          <a:ln>
                            <a:noFill/>
                          </a:ln>
                          <a:solidFill>
                            <a:srgbClr val="000000"/>
                          </a:solidFill>
                          <a:effectLst/>
                          <a:latin typeface="Courier New" panose="02070309020205020404" pitchFamily="49" charset="0"/>
                        </a:rPr>
                        <a:t>*</a:t>
                      </a:r>
                      <a:r>
                        <a:rPr kumimoji="0" lang="en-US" altLang="en-US" sz="1400" b="1" i="0" u="none" strike="noStrike" cap="none" normalizeH="0" baseline="0" smtClean="0">
                          <a:ln>
                            <a:noFill/>
                          </a:ln>
                          <a:solidFill>
                            <a:schemeClr val="bg2"/>
                          </a:solidFill>
                          <a:effectLst/>
                          <a:latin typeface="Courier New" panose="02070309020205020404" pitchFamily="49" charset="0"/>
                        </a:rPr>
                        <a:t>'</a:t>
                      </a:r>
                      <a:r>
                        <a:rPr kumimoji="0" lang="en-US" altLang="en-US" sz="1400" b="1" i="0" u="none" strike="noStrike" cap="none" normalizeH="0" baseline="0" smtClean="0">
                          <a:ln>
                            <a:noFill/>
                          </a:ln>
                          <a:solidFill>
                            <a:srgbClr val="000000"/>
                          </a:solidFill>
                          <a:effectLst/>
                          <a:latin typeface="Courier New" panose="02070309020205020404"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smtClean="0">
                          <a:ln>
                            <a:noFill/>
                          </a:ln>
                          <a:solidFill>
                            <a:srgbClr val="000000"/>
                          </a:solidFill>
                          <a:effectLst/>
                          <a:latin typeface="Courier New" panose="02070309020205020404" pitchFamily="49" charset="0"/>
                        </a:rPr>
                        <a:t>*****24000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r>
              <a:tr h="312738">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smtClean="0">
                          <a:ln>
                            <a:noFill/>
                          </a:ln>
                          <a:solidFill>
                            <a:srgbClr val="000000"/>
                          </a:solidFill>
                          <a:effectLst/>
                          <a:latin typeface="Courier New" panose="02070309020205020404" pitchFamily="49" charset="0"/>
                        </a:rPr>
                        <a:t>RPAD(salary, 10,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smtClean="0">
                          <a:ln>
                            <a:noFill/>
                          </a:ln>
                          <a:solidFill>
                            <a:srgbClr val="000000"/>
                          </a:solidFill>
                          <a:effectLst/>
                          <a:latin typeface="Courier New" panose="02070309020205020404" pitchFamily="49" charset="0"/>
                        </a:rPr>
                        <a:t>24000*****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r>
              <a:tr h="312738">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smtClean="0">
                          <a:ln>
                            <a:noFill/>
                          </a:ln>
                          <a:solidFill>
                            <a:srgbClr val="000000"/>
                          </a:solidFill>
                          <a:effectLst/>
                          <a:latin typeface="Courier New" panose="02070309020205020404" pitchFamily="49" charset="0"/>
                        </a:rPr>
                        <a:t>REPLACE</a:t>
                      </a:r>
                      <a:br>
                        <a:rPr kumimoji="0" lang="en-US" altLang="en-US" sz="1400" b="1" i="0" u="none" strike="noStrike" cap="none" normalizeH="0" baseline="0" smtClean="0">
                          <a:ln>
                            <a:noFill/>
                          </a:ln>
                          <a:solidFill>
                            <a:srgbClr val="000000"/>
                          </a:solidFill>
                          <a:effectLst/>
                          <a:latin typeface="Courier New" panose="02070309020205020404" pitchFamily="49" charset="0"/>
                        </a:rPr>
                      </a:br>
                      <a:r>
                        <a:rPr kumimoji="0" lang="en-US" altLang="en-US" sz="1400" b="1" i="0" u="none" strike="noStrike" cap="none" normalizeH="0" baseline="0" smtClean="0">
                          <a:ln>
                            <a:noFill/>
                          </a:ln>
                          <a:solidFill>
                            <a:srgbClr val="000000"/>
                          </a:solidFill>
                          <a:effectLst/>
                          <a:latin typeface="Courier New" panose="02070309020205020404" pitchFamily="49" charset="0"/>
                        </a:rPr>
                        <a:t>('JACK and JUE','J','BL')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smtClean="0">
                          <a:ln>
                            <a:noFill/>
                          </a:ln>
                          <a:solidFill>
                            <a:srgbClr val="000000"/>
                          </a:solidFill>
                          <a:effectLst/>
                          <a:latin typeface="Courier New" panose="02070309020205020404" pitchFamily="49" charset="0"/>
                        </a:rPr>
                        <a:t>BLACK and BLUE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solidFill>
                  </a:tcPr>
                </a:tc>
              </a:tr>
              <a:tr h="312738">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Courier New" panose="02070309020205020404" pitchFamily="49" charset="0"/>
                        </a:rPr>
                        <a:t>TRIM('H' FROM '</a:t>
                      </a:r>
                      <a:r>
                        <a:rPr kumimoji="0" lang="en-US" altLang="en-US" sz="1400" b="1" i="0" u="none" strike="noStrike" cap="none" normalizeH="0" baseline="0" dirty="0" err="1" smtClean="0">
                          <a:ln>
                            <a:noFill/>
                          </a:ln>
                          <a:solidFill>
                            <a:srgbClr val="000000"/>
                          </a:solidFill>
                          <a:effectLst/>
                          <a:latin typeface="Courier New" panose="02070309020205020404" pitchFamily="49" charset="0"/>
                        </a:rPr>
                        <a:t>HelloWorld</a:t>
                      </a:r>
                      <a:r>
                        <a:rPr kumimoji="0" lang="en-US" altLang="en-US" sz="1400" b="1" i="0" u="none" strike="noStrike" cap="none" normalizeH="0" baseline="0" dirty="0" smtClean="0">
                          <a:ln>
                            <a:noFill/>
                          </a:ln>
                          <a:solidFill>
                            <a:srgbClr val="000000"/>
                          </a:solidFill>
                          <a:effectLst/>
                          <a:latin typeface="Courier New" panose="02070309020205020404" pitchFamily="49" charset="0"/>
                        </a:rPr>
                        <a:t>')| LTRIM | RTRIM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solidFill>
                  </a:tcPr>
                </a:tc>
                <a:tc>
                  <a:txBody>
                    <a:bodyPr/>
                    <a:lstStyle>
                      <a:lvl1pPr algn="l" defTabSz="228600">
                        <a:buClr>
                          <a:srgbClr val="000000"/>
                        </a:buClr>
                        <a:defRPr sz="2000" b="1">
                          <a:solidFill>
                            <a:schemeClr val="tx1"/>
                          </a:solidFill>
                          <a:latin typeface="Arial" panose="020B0604020202020204" pitchFamily="34" charset="0"/>
                        </a:defRPr>
                      </a:lvl1pPr>
                      <a:lvl2pPr marL="114300" algn="l" defTabSz="228600">
                        <a:defRPr sz="2000" b="1">
                          <a:solidFill>
                            <a:schemeClr val="tx1"/>
                          </a:solidFill>
                          <a:latin typeface="Arial" panose="020B0604020202020204" pitchFamily="34" charset="0"/>
                        </a:defRPr>
                      </a:lvl2pPr>
                      <a:lvl3pPr marL="685800" algn="l" defTabSz="228600">
                        <a:defRPr b="1">
                          <a:solidFill>
                            <a:schemeClr val="tx1"/>
                          </a:solidFill>
                          <a:latin typeface="Arial" panose="020B0604020202020204" pitchFamily="34" charset="0"/>
                        </a:defRPr>
                      </a:lvl3pPr>
                      <a:lvl4pPr marL="1143000" algn="l" defTabSz="228600">
                        <a:buClr>
                          <a:srgbClr val="000000"/>
                        </a:buClr>
                        <a:defRPr b="1">
                          <a:solidFill>
                            <a:srgbClr val="FF0000"/>
                          </a:solidFill>
                          <a:latin typeface="Arial" panose="020B0604020202020204" pitchFamily="34" charset="0"/>
                        </a:defRPr>
                      </a:lvl4pPr>
                      <a:lvl5pPr marL="1257300" algn="l" defTabSz="228600">
                        <a:buClr>
                          <a:srgbClr val="000000"/>
                        </a:buClr>
                        <a:defRPr b="1">
                          <a:solidFill>
                            <a:schemeClr val="tx1"/>
                          </a:solidFill>
                          <a:latin typeface="Arial" panose="020B0604020202020204" pitchFamily="34" charset="0"/>
                        </a:defRPr>
                      </a:lvl5pPr>
                      <a:lvl6pPr marL="17145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1717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26289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086100" defTabSz="228600" fontAlgn="base">
                        <a:spcBef>
                          <a:spcPct val="2000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400" b="1" i="0" u="none" strike="noStrike" cap="none" normalizeH="0" baseline="0" dirty="0" err="1" smtClean="0">
                          <a:ln>
                            <a:noFill/>
                          </a:ln>
                          <a:solidFill>
                            <a:srgbClr val="000000"/>
                          </a:solidFill>
                          <a:effectLst/>
                          <a:latin typeface="Courier New" panose="02070309020205020404" pitchFamily="49" charset="0"/>
                        </a:rPr>
                        <a:t>elloWorld</a:t>
                      </a:r>
                      <a:endParaRPr kumimoji="0" lang="en-US" altLang="en-US" sz="1400" b="1" i="0" u="none" strike="noStrike" cap="none" normalizeH="0" baseline="0" dirty="0" smtClean="0">
                        <a:ln>
                          <a:noFill/>
                        </a:ln>
                        <a:solidFill>
                          <a:srgbClr val="000000"/>
                        </a:solidFill>
                        <a:effectLst/>
                        <a:latin typeface="Courier New" panose="02070309020205020404"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solidFill>
                  </a:tcPr>
                </a:tc>
              </a:tr>
            </a:tbl>
          </a:graphicData>
        </a:graphic>
      </p:graphicFrame>
    </p:spTree>
    <p:extLst>
      <p:ext uri="{BB962C8B-B14F-4D97-AF65-F5344CB8AC3E}">
        <p14:creationId xmlns:p14="http://schemas.microsoft.com/office/powerpoint/2010/main" val="115476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Oracle Database SQL Fundamentals</a:t>
            </a:r>
            <a:endParaRPr kumimoji="1" lang="ja-JP" altLang="en-US" dirty="0"/>
          </a:p>
        </p:txBody>
      </p:sp>
      <p:sp>
        <p:nvSpPr>
          <p:cNvPr id="6" name="TextBox 5"/>
          <p:cNvSpPr txBox="1"/>
          <p:nvPr/>
        </p:nvSpPr>
        <p:spPr>
          <a:xfrm>
            <a:off x="383304" y="6403640"/>
            <a:ext cx="2782044" cy="276999"/>
          </a:xfrm>
          <a:prstGeom prst="rect">
            <a:avLst/>
          </a:prstGeom>
          <a:noFill/>
        </p:spPr>
        <p:txBody>
          <a:bodyPr wrap="none" rtlCol="0">
            <a:spAutoFit/>
          </a:bodyPr>
          <a:lstStyle/>
          <a:p>
            <a:r>
              <a:rPr lang="en-US" sz="1200" b="0" dirty="0" smtClean="0"/>
              <a:t>TIP - Information Systems Department</a:t>
            </a:r>
            <a:endParaRPr lang="en-US" sz="1200" b="0" dirty="0"/>
          </a:p>
        </p:txBody>
      </p:sp>
      <p:sp>
        <p:nvSpPr>
          <p:cNvPr id="5" name="テキスト プレースホルダー 3"/>
          <p:cNvSpPr>
            <a:spLocks noGrp="1"/>
          </p:cNvSpPr>
          <p:nvPr>
            <p:ph type="body" sz="quarter" idx="14"/>
          </p:nvPr>
        </p:nvSpPr>
        <p:spPr>
          <a:xfrm>
            <a:off x="439666" y="932785"/>
            <a:ext cx="9174335" cy="588211"/>
          </a:xfrm>
        </p:spPr>
        <p:txBody>
          <a:bodyPr/>
          <a:lstStyle/>
          <a:p>
            <a:r>
              <a:rPr lang="en-US" altLang="ja-JP" b="1" dirty="0" smtClean="0"/>
              <a:t>CONVERSION FUNCTIONS</a:t>
            </a:r>
          </a:p>
          <a:p>
            <a:endParaRPr lang="en-US" altLang="ja-JP" sz="1600" b="1" dirty="0" smtClean="0"/>
          </a:p>
          <a:p>
            <a:r>
              <a:rPr lang="en-US" altLang="ja-JP" sz="1600" b="1" dirty="0" smtClean="0"/>
              <a:t>Implicit </a:t>
            </a:r>
            <a:r>
              <a:rPr lang="en-US" altLang="ja-JP" sz="1600" b="1" dirty="0"/>
              <a:t>Data-Type Conversion </a:t>
            </a:r>
            <a:r>
              <a:rPr lang="en-US" altLang="ja-JP" sz="1600" b="1" dirty="0" smtClean="0"/>
              <a:t>:</a:t>
            </a:r>
            <a:endParaRPr lang="en-US" altLang="ja-JP" sz="1600" b="1" dirty="0"/>
          </a:p>
          <a:p>
            <a:r>
              <a:rPr lang="en-US" altLang="ja-JP" sz="1600" dirty="0"/>
              <a:t>In this type of conversion the data is converted from one type to another implicitly </a:t>
            </a:r>
            <a:endParaRPr lang="en-US" altLang="ja-JP" sz="1600" dirty="0" smtClean="0"/>
          </a:p>
          <a:p>
            <a:r>
              <a:rPr lang="en-US" altLang="ja-JP" sz="1600" dirty="0" smtClean="0"/>
              <a:t>(</a:t>
            </a:r>
            <a:r>
              <a:rPr lang="en-US" altLang="ja-JP" sz="1600" dirty="0"/>
              <a:t>by itself/automatically</a:t>
            </a:r>
            <a:r>
              <a:rPr lang="en-US" altLang="ja-JP" sz="1600" dirty="0" smtClean="0"/>
              <a:t>).</a:t>
            </a:r>
          </a:p>
          <a:p>
            <a:endParaRPr lang="en-US" altLang="ja-JP" sz="1600" dirty="0"/>
          </a:p>
          <a:p>
            <a:endParaRPr lang="en-US" altLang="ja-JP" b="1" dirty="0"/>
          </a:p>
          <a:p>
            <a:r>
              <a:rPr lang="en-US" altLang="ja-JP" b="1" dirty="0"/>
              <a:t>	</a:t>
            </a:r>
            <a:endParaRPr lang="en-US" altLang="ja-JP" b="1" dirty="0" smtClean="0"/>
          </a:p>
          <a:p>
            <a:endParaRPr lang="en-US" altLang="ja-JP" sz="2400" b="1" dirty="0"/>
          </a:p>
          <a:p>
            <a:endParaRPr lang="en-US" altLang="ja-JP" sz="2400" b="1" dirty="0"/>
          </a:p>
          <a:p>
            <a:r>
              <a:rPr lang="en-US" altLang="ja-JP" sz="1600" b="1" dirty="0"/>
              <a:t>Explicit Data-Type Conversion </a:t>
            </a:r>
            <a:r>
              <a:rPr lang="en-US" altLang="ja-JP" sz="1600" b="1" dirty="0" smtClean="0"/>
              <a:t>:</a:t>
            </a:r>
          </a:p>
        </p:txBody>
      </p:sp>
      <p:pic>
        <p:nvPicPr>
          <p:cNvPr id="7" name="Picture 6"/>
          <p:cNvPicPr>
            <a:picLocks noChangeAspect="1"/>
          </p:cNvPicPr>
          <p:nvPr/>
        </p:nvPicPr>
        <p:blipFill>
          <a:blip r:embed="rId2"/>
          <a:stretch>
            <a:fillRect/>
          </a:stretch>
        </p:blipFill>
        <p:spPr>
          <a:xfrm>
            <a:off x="1427559" y="2453812"/>
            <a:ext cx="5472005" cy="1647226"/>
          </a:xfrm>
          <a:prstGeom prst="rect">
            <a:avLst/>
          </a:prstGeom>
        </p:spPr>
      </p:pic>
      <p:pic>
        <p:nvPicPr>
          <p:cNvPr id="8" name="Picture 7"/>
          <p:cNvPicPr>
            <a:picLocks noChangeAspect="1"/>
          </p:cNvPicPr>
          <p:nvPr/>
        </p:nvPicPr>
        <p:blipFill rotWithShape="1">
          <a:blip r:embed="rId3"/>
          <a:srcRect t="6170"/>
          <a:stretch/>
        </p:blipFill>
        <p:spPr>
          <a:xfrm>
            <a:off x="2694711" y="4502728"/>
            <a:ext cx="2928357" cy="1900912"/>
          </a:xfrm>
          <a:prstGeom prst="rect">
            <a:avLst/>
          </a:prstGeom>
        </p:spPr>
      </p:pic>
    </p:spTree>
    <p:extLst>
      <p:ext uri="{BB962C8B-B14F-4D97-AF65-F5344CB8AC3E}">
        <p14:creationId xmlns:p14="http://schemas.microsoft.com/office/powerpoint/2010/main" val="1947783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Oracle Database SQL Fundamentals</a:t>
            </a:r>
            <a:endParaRPr kumimoji="1" lang="ja-JP" altLang="en-US" dirty="0"/>
          </a:p>
        </p:txBody>
      </p:sp>
      <p:sp>
        <p:nvSpPr>
          <p:cNvPr id="6" name="TextBox 5"/>
          <p:cNvSpPr txBox="1"/>
          <p:nvPr/>
        </p:nvSpPr>
        <p:spPr>
          <a:xfrm>
            <a:off x="383304" y="6403640"/>
            <a:ext cx="2782044" cy="276999"/>
          </a:xfrm>
          <a:prstGeom prst="rect">
            <a:avLst/>
          </a:prstGeom>
          <a:noFill/>
        </p:spPr>
        <p:txBody>
          <a:bodyPr wrap="none" rtlCol="0">
            <a:spAutoFit/>
          </a:bodyPr>
          <a:lstStyle/>
          <a:p>
            <a:r>
              <a:rPr lang="en-US" sz="1200" b="0" dirty="0" smtClean="0"/>
              <a:t>TIP - Information Systems Department</a:t>
            </a:r>
            <a:endParaRPr lang="en-US" sz="1200" b="0" dirty="0"/>
          </a:p>
        </p:txBody>
      </p:sp>
      <p:sp>
        <p:nvSpPr>
          <p:cNvPr id="5" name="テキスト プレースホルダー 3"/>
          <p:cNvSpPr>
            <a:spLocks noGrp="1"/>
          </p:cNvSpPr>
          <p:nvPr>
            <p:ph type="body" sz="quarter" idx="14"/>
          </p:nvPr>
        </p:nvSpPr>
        <p:spPr>
          <a:xfrm>
            <a:off x="383304" y="740934"/>
            <a:ext cx="9174335" cy="588211"/>
          </a:xfrm>
        </p:spPr>
        <p:txBody>
          <a:bodyPr/>
          <a:lstStyle/>
          <a:p>
            <a:endParaRPr lang="en-US" altLang="ja-JP" sz="1800" dirty="0" smtClean="0"/>
          </a:p>
          <a:p>
            <a:r>
              <a:rPr lang="en-US" altLang="ja-JP" sz="2400" dirty="0" smtClean="0"/>
              <a:t>TO_CHAR FUNCTION with dates</a:t>
            </a:r>
          </a:p>
          <a:p>
            <a:pPr marL="285750" indent="-285750">
              <a:buFontTx/>
              <a:buChar char="-"/>
            </a:pPr>
            <a:r>
              <a:rPr lang="en-US" altLang="ja-JP" sz="1400" dirty="0" smtClean="0"/>
              <a:t>The </a:t>
            </a:r>
            <a:r>
              <a:rPr lang="en-US" altLang="ja-JP" sz="1400" dirty="0"/>
              <a:t>format </a:t>
            </a:r>
            <a:r>
              <a:rPr lang="en-US" altLang="ja-JP" sz="1400" dirty="0" smtClean="0"/>
              <a:t>model: Must </a:t>
            </a:r>
            <a:r>
              <a:rPr lang="en-US" altLang="ja-JP" sz="1400" dirty="0"/>
              <a:t>be enclosed in single quotation marks and is </a:t>
            </a:r>
            <a:r>
              <a:rPr lang="en-US" altLang="ja-JP" sz="1400" dirty="0" smtClean="0"/>
              <a:t>case sensitive</a:t>
            </a:r>
          </a:p>
          <a:p>
            <a:r>
              <a:rPr lang="en-US" altLang="ja-JP" sz="1400" dirty="0"/>
              <a:t> </a:t>
            </a:r>
            <a:r>
              <a:rPr lang="en-US" altLang="ja-JP" sz="1400" dirty="0" smtClean="0"/>
              <a:t>   </a:t>
            </a:r>
            <a:r>
              <a:rPr lang="en-US" sz="1400" dirty="0"/>
              <a:t>Can include any valid date format </a:t>
            </a:r>
            <a:r>
              <a:rPr lang="en-US" sz="1400" dirty="0" smtClean="0"/>
              <a:t>element. </a:t>
            </a:r>
            <a:r>
              <a:rPr lang="en-US" altLang="ja-JP" sz="1400" dirty="0" smtClean="0"/>
              <a:t>Has </a:t>
            </a:r>
            <a:r>
              <a:rPr lang="en-US" altLang="ja-JP" sz="1400" dirty="0"/>
              <a:t>an </a:t>
            </a:r>
            <a:r>
              <a:rPr lang="en-US" altLang="ja-JP" sz="1400" dirty="0" err="1"/>
              <a:t>fm</a:t>
            </a:r>
            <a:r>
              <a:rPr lang="en-US" altLang="ja-JP" sz="1400" dirty="0"/>
              <a:t> element to remove padded blanks </a:t>
            </a:r>
            <a:r>
              <a:rPr lang="en-US" altLang="ja-JP" sz="1400" dirty="0" smtClean="0"/>
              <a:t>or suppress</a:t>
            </a:r>
          </a:p>
          <a:p>
            <a:r>
              <a:rPr lang="en-US" altLang="ja-JP" sz="1400" dirty="0"/>
              <a:t> </a:t>
            </a:r>
            <a:r>
              <a:rPr lang="en-US" altLang="ja-JP" sz="1400" dirty="0" smtClean="0"/>
              <a:t>   leading </a:t>
            </a:r>
            <a:r>
              <a:rPr lang="en-US" altLang="ja-JP" sz="1400" dirty="0" err="1" smtClean="0"/>
              <a:t>zeros</a:t>
            </a:r>
            <a:r>
              <a:rPr lang="en-US" altLang="ja-JP" sz="1400" dirty="0" smtClean="0"/>
              <a:t>. Is </a:t>
            </a:r>
            <a:r>
              <a:rPr lang="en-US" altLang="ja-JP" sz="1400" dirty="0"/>
              <a:t>separated from the date value by a </a:t>
            </a:r>
            <a:r>
              <a:rPr lang="en-US" altLang="ja-JP" sz="1400" dirty="0" smtClean="0"/>
              <a:t>comma</a:t>
            </a:r>
          </a:p>
          <a:p>
            <a:endParaRPr lang="en-US" altLang="ja-JP" sz="1400" dirty="0" smtClean="0"/>
          </a:p>
          <a:p>
            <a:r>
              <a:rPr lang="en-US" altLang="ja-JP" sz="1800" dirty="0" smtClean="0"/>
              <a:t>SYNTAX</a:t>
            </a:r>
            <a:r>
              <a:rPr lang="en-US" altLang="ja-JP" sz="1800" dirty="0"/>
              <a:t>: TO_CHAR(date, ’</a:t>
            </a:r>
            <a:r>
              <a:rPr lang="en-US" altLang="ja-JP" sz="1800" dirty="0" err="1"/>
              <a:t>format_model</a:t>
            </a:r>
            <a:r>
              <a:rPr lang="en-US" altLang="ja-JP" sz="1800" dirty="0" smtClean="0"/>
              <a:t>’)</a:t>
            </a:r>
            <a:endParaRPr lang="en-US" altLang="ja-JP" sz="2000" dirty="0"/>
          </a:p>
        </p:txBody>
      </p:sp>
      <p:pic>
        <p:nvPicPr>
          <p:cNvPr id="7" name="Picture 6"/>
          <p:cNvPicPr>
            <a:picLocks noChangeAspect="1"/>
          </p:cNvPicPr>
          <p:nvPr/>
        </p:nvPicPr>
        <p:blipFill>
          <a:blip r:embed="rId2"/>
          <a:stretch>
            <a:fillRect/>
          </a:stretch>
        </p:blipFill>
        <p:spPr>
          <a:xfrm>
            <a:off x="772305" y="2863529"/>
            <a:ext cx="6873765" cy="3085063"/>
          </a:xfrm>
          <a:prstGeom prst="rect">
            <a:avLst/>
          </a:prstGeom>
        </p:spPr>
      </p:pic>
    </p:spTree>
    <p:extLst>
      <p:ext uri="{BB962C8B-B14F-4D97-AF65-F5344CB8AC3E}">
        <p14:creationId xmlns:p14="http://schemas.microsoft.com/office/powerpoint/2010/main" val="3768464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Oracle Database SQL Fundamentals</a:t>
            </a:r>
            <a:endParaRPr kumimoji="1" lang="ja-JP" altLang="en-US" dirty="0"/>
          </a:p>
        </p:txBody>
      </p:sp>
      <p:sp>
        <p:nvSpPr>
          <p:cNvPr id="6" name="TextBox 5"/>
          <p:cNvSpPr txBox="1"/>
          <p:nvPr/>
        </p:nvSpPr>
        <p:spPr>
          <a:xfrm>
            <a:off x="383304" y="6403640"/>
            <a:ext cx="2782044" cy="276999"/>
          </a:xfrm>
          <a:prstGeom prst="rect">
            <a:avLst/>
          </a:prstGeom>
          <a:noFill/>
        </p:spPr>
        <p:txBody>
          <a:bodyPr wrap="none" rtlCol="0">
            <a:spAutoFit/>
          </a:bodyPr>
          <a:lstStyle/>
          <a:p>
            <a:r>
              <a:rPr lang="en-US" sz="1200" b="0" dirty="0" smtClean="0"/>
              <a:t>TIP - Information Systems Department</a:t>
            </a:r>
            <a:endParaRPr lang="en-US" sz="1200" b="0" dirty="0"/>
          </a:p>
        </p:txBody>
      </p:sp>
      <p:sp>
        <p:nvSpPr>
          <p:cNvPr id="5" name="テキスト プレースホルダー 3"/>
          <p:cNvSpPr>
            <a:spLocks noGrp="1"/>
          </p:cNvSpPr>
          <p:nvPr>
            <p:ph type="body" sz="quarter" idx="14"/>
          </p:nvPr>
        </p:nvSpPr>
        <p:spPr>
          <a:xfrm>
            <a:off x="383304" y="875608"/>
            <a:ext cx="9174335" cy="588211"/>
          </a:xfrm>
        </p:spPr>
        <p:txBody>
          <a:bodyPr/>
          <a:lstStyle/>
          <a:p>
            <a:r>
              <a:rPr lang="en-US" altLang="ja-JP" sz="2400" dirty="0"/>
              <a:t>TO_CHAR </a:t>
            </a:r>
            <a:r>
              <a:rPr lang="en-US" altLang="ja-JP" sz="2400" dirty="0" smtClean="0"/>
              <a:t>FUNCTION with Numbers</a:t>
            </a:r>
          </a:p>
          <a:p>
            <a:endParaRPr lang="en-US" altLang="ja-JP" sz="1800" dirty="0" smtClean="0"/>
          </a:p>
          <a:p>
            <a:r>
              <a:rPr lang="en-US" altLang="ja-JP" sz="1800" dirty="0" smtClean="0"/>
              <a:t>SYNTAX</a:t>
            </a:r>
            <a:r>
              <a:rPr lang="en-US" altLang="ja-JP" sz="1800" dirty="0"/>
              <a:t>: TO_CHAR(number, ’</a:t>
            </a:r>
            <a:r>
              <a:rPr lang="en-US" altLang="ja-JP" sz="1800" dirty="0" err="1"/>
              <a:t>format_model</a:t>
            </a:r>
            <a:r>
              <a:rPr lang="en-US" altLang="ja-JP" sz="1800" dirty="0" smtClean="0"/>
              <a:t>’)</a:t>
            </a:r>
          </a:p>
          <a:p>
            <a:r>
              <a:rPr lang="en-US" altLang="ja-JP" sz="1400" dirty="0"/>
              <a:t>These are some of the format elements you can use</a:t>
            </a:r>
          </a:p>
          <a:p>
            <a:r>
              <a:rPr lang="en-US" altLang="ja-JP" sz="1400" dirty="0"/>
              <a:t> with the TO_CHAR function to display a number value</a:t>
            </a:r>
          </a:p>
          <a:p>
            <a:r>
              <a:rPr lang="en-US" altLang="ja-JP" sz="1400" dirty="0"/>
              <a:t> as a character :</a:t>
            </a:r>
            <a:endParaRPr lang="en-US" altLang="ja-JP" sz="1400" dirty="0" smtClean="0"/>
          </a:p>
        </p:txBody>
      </p:sp>
      <p:pic>
        <p:nvPicPr>
          <p:cNvPr id="7" name="Picture 6"/>
          <p:cNvPicPr>
            <a:picLocks noChangeAspect="1"/>
          </p:cNvPicPr>
          <p:nvPr/>
        </p:nvPicPr>
        <p:blipFill>
          <a:blip r:embed="rId2"/>
          <a:stretch>
            <a:fillRect/>
          </a:stretch>
        </p:blipFill>
        <p:spPr>
          <a:xfrm>
            <a:off x="549486" y="2668842"/>
            <a:ext cx="7949502" cy="3237400"/>
          </a:xfrm>
          <a:prstGeom prst="rect">
            <a:avLst/>
          </a:prstGeom>
        </p:spPr>
      </p:pic>
    </p:spTree>
    <p:extLst>
      <p:ext uri="{BB962C8B-B14F-4D97-AF65-F5344CB8AC3E}">
        <p14:creationId xmlns:p14="http://schemas.microsoft.com/office/powerpoint/2010/main" val="770724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Oracle Database SQL Fundamentals</a:t>
            </a:r>
            <a:endParaRPr kumimoji="1" lang="ja-JP" altLang="en-US" dirty="0"/>
          </a:p>
        </p:txBody>
      </p:sp>
      <p:sp>
        <p:nvSpPr>
          <p:cNvPr id="6" name="TextBox 5"/>
          <p:cNvSpPr txBox="1"/>
          <p:nvPr/>
        </p:nvSpPr>
        <p:spPr>
          <a:xfrm>
            <a:off x="383304" y="6403640"/>
            <a:ext cx="2782044" cy="276999"/>
          </a:xfrm>
          <a:prstGeom prst="rect">
            <a:avLst/>
          </a:prstGeom>
          <a:noFill/>
        </p:spPr>
        <p:txBody>
          <a:bodyPr wrap="none" rtlCol="0">
            <a:spAutoFit/>
          </a:bodyPr>
          <a:lstStyle/>
          <a:p>
            <a:r>
              <a:rPr lang="en-US" sz="1200" b="0" dirty="0" smtClean="0"/>
              <a:t>TIP - Information Systems Department</a:t>
            </a:r>
            <a:endParaRPr lang="en-US" sz="1200" b="0" dirty="0"/>
          </a:p>
        </p:txBody>
      </p:sp>
      <p:sp>
        <p:nvSpPr>
          <p:cNvPr id="5" name="テキスト プレースホルダー 3"/>
          <p:cNvSpPr>
            <a:spLocks noGrp="1"/>
          </p:cNvSpPr>
          <p:nvPr>
            <p:ph type="body" sz="quarter" idx="14"/>
          </p:nvPr>
        </p:nvSpPr>
        <p:spPr>
          <a:xfrm>
            <a:off x="383304" y="920505"/>
            <a:ext cx="8291466" cy="588211"/>
          </a:xfrm>
        </p:spPr>
        <p:txBody>
          <a:bodyPr/>
          <a:lstStyle/>
          <a:p>
            <a:r>
              <a:rPr lang="en-US" altLang="ja-JP" b="1" dirty="0" smtClean="0"/>
              <a:t>GROUP FUNCTIONS</a:t>
            </a:r>
            <a:endParaRPr lang="en-US" altLang="ja-JP" b="1" dirty="0"/>
          </a:p>
          <a:p>
            <a:r>
              <a:rPr lang="en-US" altLang="ja-JP" dirty="0" smtClean="0"/>
              <a:t>SUM</a:t>
            </a:r>
          </a:p>
          <a:p>
            <a:r>
              <a:rPr lang="en-US" altLang="ja-JP" dirty="0" smtClean="0"/>
              <a:t>MAX</a:t>
            </a:r>
          </a:p>
          <a:p>
            <a:r>
              <a:rPr lang="en-US" altLang="ja-JP" dirty="0" smtClean="0"/>
              <a:t>MIN</a:t>
            </a:r>
          </a:p>
          <a:p>
            <a:r>
              <a:rPr lang="en-US" altLang="ja-JP" dirty="0" smtClean="0"/>
              <a:t>AVG</a:t>
            </a:r>
          </a:p>
          <a:p>
            <a:r>
              <a:rPr lang="en-US" altLang="ja-JP" dirty="0" smtClean="0"/>
              <a:t>COUNT</a:t>
            </a:r>
          </a:p>
          <a:p>
            <a:r>
              <a:rPr lang="en-US" altLang="ja-JP" sz="2000" b="1" dirty="0">
                <a:solidFill>
                  <a:srgbClr val="00B050"/>
                </a:solidFill>
              </a:rPr>
              <a:t>SELECT</a:t>
            </a:r>
            <a:r>
              <a:rPr lang="en-US" altLang="ja-JP" sz="2000" dirty="0">
                <a:solidFill>
                  <a:srgbClr val="00B050"/>
                </a:solidFill>
              </a:rPr>
              <a:t> </a:t>
            </a:r>
            <a:r>
              <a:rPr lang="en-US" altLang="ja-JP" sz="2000" dirty="0"/>
              <a:t>DISTINCT  |  COLUMN NAME |  COLUMN ALIAS  | ARITHMETIC EXPRESSIONS | || {CONCAT}  | LITERALS </a:t>
            </a:r>
          </a:p>
          <a:p>
            <a:r>
              <a:rPr lang="en-US" altLang="ja-JP" sz="2000" b="1" dirty="0">
                <a:solidFill>
                  <a:srgbClr val="00B050"/>
                </a:solidFill>
              </a:rPr>
              <a:t>FROM</a:t>
            </a:r>
          </a:p>
          <a:p>
            <a:r>
              <a:rPr lang="en-US" altLang="ja-JP" sz="2000" b="1" dirty="0">
                <a:solidFill>
                  <a:srgbClr val="00B050"/>
                </a:solidFill>
              </a:rPr>
              <a:t>WHERE</a:t>
            </a:r>
          </a:p>
          <a:p>
            <a:r>
              <a:rPr lang="en-US" altLang="ja-JP" sz="2000" b="1" dirty="0">
                <a:solidFill>
                  <a:srgbClr val="00B050"/>
                </a:solidFill>
              </a:rPr>
              <a:t>ORDER </a:t>
            </a:r>
            <a:r>
              <a:rPr lang="en-US" altLang="ja-JP" sz="2000" b="1" dirty="0" smtClean="0">
                <a:solidFill>
                  <a:srgbClr val="00B050"/>
                </a:solidFill>
              </a:rPr>
              <a:t>BY</a:t>
            </a:r>
          </a:p>
          <a:p>
            <a:pPr marL="342900" indent="-342900">
              <a:buFont typeface="Wingdings" panose="05000000000000000000" pitchFamily="2" charset="2"/>
              <a:buChar char="è"/>
            </a:pPr>
            <a:r>
              <a:rPr lang="en-US" altLang="ja-JP" sz="2000" b="1" dirty="0" smtClean="0">
                <a:solidFill>
                  <a:srgbClr val="0070C0"/>
                </a:solidFill>
                <a:sym typeface="Wingdings" panose="05000000000000000000" pitchFamily="2" charset="2"/>
              </a:rPr>
              <a:t>GROUP BY</a:t>
            </a:r>
          </a:p>
          <a:p>
            <a:pPr marL="342900" indent="-342900">
              <a:buFont typeface="Wingdings" panose="05000000000000000000" pitchFamily="2" charset="2"/>
              <a:buChar char="è"/>
            </a:pPr>
            <a:r>
              <a:rPr lang="en-US" altLang="ja-JP" sz="2000" b="1" dirty="0" smtClean="0">
                <a:solidFill>
                  <a:srgbClr val="0070C0"/>
                </a:solidFill>
                <a:sym typeface="Wingdings" panose="05000000000000000000" pitchFamily="2" charset="2"/>
              </a:rPr>
              <a:t>HAVING</a:t>
            </a:r>
            <a:endParaRPr lang="en-US" altLang="ja-JP" sz="2000" b="1" dirty="0">
              <a:solidFill>
                <a:srgbClr val="0070C0"/>
              </a:solidFill>
            </a:endParaRPr>
          </a:p>
          <a:p>
            <a:endParaRPr lang="en-US" altLang="ja-JP" dirty="0"/>
          </a:p>
        </p:txBody>
      </p:sp>
    </p:spTree>
    <p:extLst>
      <p:ext uri="{BB962C8B-B14F-4D97-AF65-F5344CB8AC3E}">
        <p14:creationId xmlns:p14="http://schemas.microsoft.com/office/powerpoint/2010/main" val="469060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Oracle Database SQL Fundamentals</a:t>
            </a:r>
            <a:endParaRPr kumimoji="1" lang="ja-JP" altLang="en-US" dirty="0"/>
          </a:p>
        </p:txBody>
      </p:sp>
      <p:sp>
        <p:nvSpPr>
          <p:cNvPr id="6" name="TextBox 5"/>
          <p:cNvSpPr txBox="1"/>
          <p:nvPr/>
        </p:nvSpPr>
        <p:spPr>
          <a:xfrm>
            <a:off x="383304" y="6403640"/>
            <a:ext cx="2782044" cy="276999"/>
          </a:xfrm>
          <a:prstGeom prst="rect">
            <a:avLst/>
          </a:prstGeom>
          <a:noFill/>
        </p:spPr>
        <p:txBody>
          <a:bodyPr wrap="none" rtlCol="0">
            <a:spAutoFit/>
          </a:bodyPr>
          <a:lstStyle/>
          <a:p>
            <a:r>
              <a:rPr lang="en-US" sz="1200" b="0" dirty="0" smtClean="0"/>
              <a:t>TIP - Information Systems Department</a:t>
            </a:r>
            <a:endParaRPr lang="en-US" sz="1200" b="0" dirty="0"/>
          </a:p>
        </p:txBody>
      </p:sp>
      <p:sp>
        <p:nvSpPr>
          <p:cNvPr id="5" name="テキスト プレースホルダー 3"/>
          <p:cNvSpPr>
            <a:spLocks noGrp="1"/>
          </p:cNvSpPr>
          <p:nvPr>
            <p:ph type="body" sz="quarter" idx="14"/>
          </p:nvPr>
        </p:nvSpPr>
        <p:spPr>
          <a:xfrm>
            <a:off x="236251" y="1107785"/>
            <a:ext cx="9174335" cy="588211"/>
          </a:xfrm>
        </p:spPr>
        <p:txBody>
          <a:bodyPr/>
          <a:lstStyle/>
          <a:p>
            <a:r>
              <a:rPr lang="en-US" altLang="ja-JP" b="1" dirty="0" smtClean="0"/>
              <a:t>MISCELLANEOUS FUNCTIONS</a:t>
            </a:r>
          </a:p>
          <a:p>
            <a:r>
              <a:rPr lang="en-US" altLang="ja-JP" dirty="0" smtClean="0"/>
              <a:t>NVL  </a:t>
            </a:r>
            <a:r>
              <a:rPr lang="en-US" altLang="ja-JP" dirty="0"/>
              <a:t>- </a:t>
            </a:r>
            <a:r>
              <a:rPr lang="en-US" altLang="ja-JP" sz="1600" dirty="0" smtClean="0"/>
              <a:t>used </a:t>
            </a:r>
            <a:r>
              <a:rPr lang="en-US" altLang="ja-JP" sz="1600" dirty="0"/>
              <a:t>to check null values. It  returns  expr2 if the  expr1 is null, otherwise returns </a:t>
            </a:r>
            <a:r>
              <a:rPr lang="en-US" altLang="ja-JP" sz="1600" dirty="0" smtClean="0"/>
              <a:t>expr1</a:t>
            </a:r>
          </a:p>
          <a:p>
            <a:endParaRPr lang="en-US" altLang="ja-JP" sz="1400" dirty="0" smtClean="0"/>
          </a:p>
          <a:p>
            <a:r>
              <a:rPr lang="en-US" altLang="ja-JP" dirty="0" smtClean="0"/>
              <a:t>NVL2 </a:t>
            </a:r>
            <a:r>
              <a:rPr lang="en-US" altLang="ja-JP" dirty="0"/>
              <a:t>- </a:t>
            </a:r>
            <a:r>
              <a:rPr lang="en-US" altLang="ja-JP" sz="1600" dirty="0"/>
              <a:t>returns  expr2 if expr1 is not null, otherwise return expr3</a:t>
            </a:r>
            <a:r>
              <a:rPr lang="en-US" altLang="ja-JP" sz="1600" dirty="0" smtClean="0"/>
              <a:t>.</a:t>
            </a:r>
          </a:p>
          <a:p>
            <a:endParaRPr lang="en-US" altLang="ja-JP" sz="3200" dirty="0" smtClean="0"/>
          </a:p>
          <a:p>
            <a:r>
              <a:rPr lang="en-US" altLang="ja-JP" dirty="0" smtClean="0"/>
              <a:t>CASE </a:t>
            </a:r>
            <a:r>
              <a:rPr lang="en-US" altLang="ja-JP" dirty="0"/>
              <a:t>WHEN - </a:t>
            </a:r>
            <a:r>
              <a:rPr lang="en-US" altLang="ja-JP" sz="1600" dirty="0"/>
              <a:t>evaluate a list of conditions and returns the related result </a:t>
            </a:r>
            <a:r>
              <a:rPr lang="en-US" altLang="ja-JP" sz="1600" dirty="0" smtClean="0"/>
              <a:t>expression</a:t>
            </a:r>
          </a:p>
          <a:p>
            <a:endParaRPr lang="en-US" altLang="ja-JP" sz="1600" dirty="0"/>
          </a:p>
          <a:p>
            <a:endParaRPr lang="en-US" altLang="ja-JP" sz="1600" dirty="0" smtClean="0"/>
          </a:p>
          <a:p>
            <a:r>
              <a:rPr lang="en-US" altLang="ja-JP" dirty="0" smtClean="0"/>
              <a:t>DECODE </a:t>
            </a:r>
            <a:r>
              <a:rPr lang="en-US" altLang="ja-JP" dirty="0"/>
              <a:t>- </a:t>
            </a:r>
            <a:r>
              <a:rPr lang="en-US" altLang="ja-JP" sz="1600" dirty="0"/>
              <a:t>compares an expr with search value one by one. If the expr does not </a:t>
            </a:r>
            <a:r>
              <a:rPr lang="en-US" altLang="ja-JP" sz="1600" dirty="0" smtClean="0"/>
              <a:t>match</a:t>
            </a:r>
          </a:p>
          <a:p>
            <a:r>
              <a:rPr lang="en-US" altLang="ja-JP" sz="1600" dirty="0"/>
              <a:t> </a:t>
            </a:r>
            <a:r>
              <a:rPr lang="en-US" altLang="ja-JP" sz="1600" dirty="0" smtClean="0"/>
              <a:t>                                </a:t>
            </a:r>
            <a:r>
              <a:rPr lang="en-US" altLang="ja-JP" sz="1600" dirty="0"/>
              <a:t>any of the search </a:t>
            </a:r>
            <a:r>
              <a:rPr lang="en-US" altLang="ja-JP" sz="1600" dirty="0" smtClean="0"/>
              <a:t>value </a:t>
            </a:r>
            <a:r>
              <a:rPr lang="en-US" altLang="ja-JP" sz="1600" dirty="0"/>
              <a:t>then returns the default value. </a:t>
            </a:r>
            <a:endParaRPr lang="en-US" altLang="ja-JP" sz="1600" dirty="0" smtClean="0"/>
          </a:p>
          <a:p>
            <a:r>
              <a:rPr lang="en-US" altLang="ja-JP" sz="1600" dirty="0"/>
              <a:t> </a:t>
            </a:r>
            <a:r>
              <a:rPr lang="en-US" altLang="ja-JP" sz="1600" dirty="0" smtClean="0"/>
              <a:t>                                If </a:t>
            </a:r>
            <a:r>
              <a:rPr lang="en-US" altLang="ja-JP" sz="1600" dirty="0"/>
              <a:t>the default value is omitted then returns null</a:t>
            </a:r>
          </a:p>
          <a:p>
            <a:r>
              <a:rPr lang="en-US" altLang="ja-JP" sz="1400" b="1" dirty="0"/>
              <a:t>		</a:t>
            </a:r>
            <a:endParaRPr lang="en-US" altLang="ja-JP" sz="3200" dirty="0"/>
          </a:p>
        </p:txBody>
      </p:sp>
    </p:spTree>
    <p:extLst>
      <p:ext uri="{BB962C8B-B14F-4D97-AF65-F5344CB8AC3E}">
        <p14:creationId xmlns:p14="http://schemas.microsoft.com/office/powerpoint/2010/main" val="787362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lstStyle/>
          <a:p>
            <a:r>
              <a:rPr kumimoji="1" lang="en-US" altLang="ja-JP" dirty="0" smtClean="0"/>
              <a:t>03</a:t>
            </a:r>
            <a:endParaRPr kumimoji="1" lang="ja-JP" altLang="en-US" dirty="0"/>
          </a:p>
        </p:txBody>
      </p:sp>
      <p:sp>
        <p:nvSpPr>
          <p:cNvPr id="6" name="テキスト プレースホルダー 5"/>
          <p:cNvSpPr>
            <a:spLocks noGrp="1"/>
          </p:cNvSpPr>
          <p:nvPr>
            <p:ph type="body" sz="quarter" idx="13"/>
          </p:nvPr>
        </p:nvSpPr>
        <p:spPr>
          <a:xfrm>
            <a:off x="449076" y="4271841"/>
            <a:ext cx="8819621" cy="390525"/>
          </a:xfrm>
        </p:spPr>
        <p:txBody>
          <a:bodyPr/>
          <a:lstStyle/>
          <a:p>
            <a:pPr>
              <a:lnSpc>
                <a:spcPct val="150000"/>
              </a:lnSpc>
            </a:pPr>
            <a:r>
              <a:rPr lang="en-US" dirty="0"/>
              <a:t>In this lesson, you will learn:</a:t>
            </a:r>
          </a:p>
          <a:p>
            <a:pPr>
              <a:lnSpc>
                <a:spcPct val="100000"/>
              </a:lnSpc>
              <a:spcBef>
                <a:spcPts val="0"/>
              </a:spcBef>
            </a:pPr>
            <a:r>
              <a:rPr lang="en-US" dirty="0" smtClean="0"/>
              <a:t>SQL Statements to query and display data from tables by using joins</a:t>
            </a:r>
            <a:endParaRPr lang="en-US" dirty="0"/>
          </a:p>
          <a:p>
            <a:pPr>
              <a:lnSpc>
                <a:spcPct val="100000"/>
              </a:lnSpc>
              <a:spcBef>
                <a:spcPts val="0"/>
              </a:spcBef>
            </a:pPr>
            <a:r>
              <a:rPr lang="en-US" dirty="0" err="1" smtClean="0"/>
              <a:t>Subqueries</a:t>
            </a:r>
            <a:r>
              <a:rPr lang="en-US" dirty="0" smtClean="0"/>
              <a:t> when condition is unknown</a:t>
            </a:r>
            <a:endParaRPr lang="en-US" dirty="0"/>
          </a:p>
          <a:p>
            <a:pPr>
              <a:lnSpc>
                <a:spcPct val="100000"/>
              </a:lnSpc>
              <a:spcBef>
                <a:spcPts val="0"/>
              </a:spcBef>
            </a:pPr>
            <a:r>
              <a:rPr lang="en-US" dirty="0" smtClean="0"/>
              <a:t>Group functions to aggregate data.</a:t>
            </a:r>
          </a:p>
          <a:p>
            <a:pPr>
              <a:lnSpc>
                <a:spcPct val="100000"/>
              </a:lnSpc>
              <a:spcBef>
                <a:spcPts val="0"/>
              </a:spcBef>
            </a:pPr>
            <a:r>
              <a:rPr lang="en-US" dirty="0" smtClean="0"/>
              <a:t>Set Operators</a:t>
            </a:r>
            <a:endParaRPr lang="en-US" dirty="0"/>
          </a:p>
          <a:p>
            <a:endParaRPr lang="en-US" dirty="0"/>
          </a:p>
          <a:p>
            <a:endParaRPr kumimoji="1" lang="ja-JP" altLang="en-US" dirty="0"/>
          </a:p>
        </p:txBody>
      </p:sp>
      <p:sp>
        <p:nvSpPr>
          <p:cNvPr id="4" name="タイトル 3"/>
          <p:cNvSpPr>
            <a:spLocks noGrp="1"/>
          </p:cNvSpPr>
          <p:nvPr>
            <p:ph type="title"/>
          </p:nvPr>
        </p:nvSpPr>
        <p:spPr/>
        <p:txBody>
          <a:bodyPr/>
          <a:lstStyle/>
          <a:p>
            <a:r>
              <a:rPr lang="en-US" altLang="ja-JP" dirty="0" smtClean="0"/>
              <a:t>Unit 2: Joins, </a:t>
            </a:r>
            <a:r>
              <a:rPr lang="en-US" altLang="ja-JP" dirty="0" err="1" smtClean="0"/>
              <a:t>Subqueries</a:t>
            </a:r>
            <a:r>
              <a:rPr lang="en-US" altLang="ja-JP" dirty="0" smtClean="0"/>
              <a:t>, and Set Operators</a:t>
            </a:r>
            <a:r>
              <a:rPr lang="ja-JP" altLang="en-US" dirty="0" smtClean="0"/>
              <a:t/>
            </a:r>
            <a:br>
              <a:rPr lang="ja-JP" altLang="en-US" dirty="0" smtClean="0"/>
            </a:br>
            <a:endParaRPr kumimoji="1" lang="ja-JP" altLang="en-US" dirty="0"/>
          </a:p>
        </p:txBody>
      </p:sp>
      <p:sp>
        <p:nvSpPr>
          <p:cNvPr id="7" name="TextBox 6"/>
          <p:cNvSpPr txBox="1"/>
          <p:nvPr/>
        </p:nvSpPr>
        <p:spPr>
          <a:xfrm>
            <a:off x="383304" y="6403640"/>
            <a:ext cx="2798074" cy="276999"/>
          </a:xfrm>
          <a:prstGeom prst="rect">
            <a:avLst/>
          </a:prstGeom>
          <a:noFill/>
        </p:spPr>
        <p:txBody>
          <a:bodyPr wrap="none" rtlCol="0">
            <a:spAutoFit/>
          </a:bodyPr>
          <a:lstStyle/>
          <a:p>
            <a:r>
              <a:rPr lang="en-US" sz="1200" b="0" dirty="0" smtClean="0"/>
              <a:t>TIP –</a:t>
            </a:r>
            <a:r>
              <a:rPr lang="en-US" sz="1200" b="0" baseline="0" dirty="0" smtClean="0"/>
              <a:t> </a:t>
            </a:r>
            <a:r>
              <a:rPr lang="en-US" sz="1200" dirty="0" smtClean="0"/>
              <a:t>Information Systems Department</a:t>
            </a:r>
            <a:endParaRPr lang="en-US" sz="1200" b="0" dirty="0"/>
          </a:p>
        </p:txBody>
      </p:sp>
    </p:spTree>
    <p:extLst>
      <p:ext uri="{BB962C8B-B14F-4D97-AF65-F5344CB8AC3E}">
        <p14:creationId xmlns:p14="http://schemas.microsoft.com/office/powerpoint/2010/main" val="3123944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47298"/>
            <a:ext cx="9143999" cy="692149"/>
          </a:xfrm>
        </p:spPr>
        <p:txBody>
          <a:bodyPr/>
          <a:lstStyle/>
          <a:p>
            <a:r>
              <a:rPr lang="en-US" altLang="ja-JP" sz="2400" dirty="0" smtClean="0"/>
              <a:t>SQL WORKSHOP</a:t>
            </a:r>
            <a:endParaRPr kumimoji="1" lang="ja-JP" altLang="en-US" sz="1400" dirty="0">
              <a:solidFill>
                <a:schemeClr val="bg2">
                  <a:lumMod val="75000"/>
                </a:schemeClr>
              </a:solidFill>
            </a:endParaRPr>
          </a:p>
        </p:txBody>
      </p:sp>
      <p:sp>
        <p:nvSpPr>
          <p:cNvPr id="6" name="スライド番号プレースホルダー 5"/>
          <p:cNvSpPr>
            <a:spLocks noGrp="1"/>
          </p:cNvSpPr>
          <p:nvPr>
            <p:ph type="sldNum" sz="quarter" idx="18"/>
          </p:nvPr>
        </p:nvSpPr>
        <p:spPr/>
        <p:txBody>
          <a:bodyPr/>
          <a:lstStyle/>
          <a:p>
            <a:pPr algn="r" eaLnBrk="0" hangingPunct="0">
              <a:tabLst>
                <a:tab pos="568218" algn="ctr"/>
                <a:tab pos="857089" algn="l"/>
                <a:tab pos="1088820" algn="l"/>
              </a:tabLst>
            </a:pPr>
            <a:fld id="{C0A530F1-D8C6-4A93-9917-2C1FE34DC798}" type="slidenum">
              <a:rPr lang="en-US" altLang="ja-JP" smtClean="0"/>
              <a:pPr algn="r" eaLnBrk="0" hangingPunct="0">
                <a:tabLst>
                  <a:tab pos="568218" algn="ctr"/>
                  <a:tab pos="857089" algn="l"/>
                  <a:tab pos="1088820" algn="l"/>
                </a:tabLst>
              </a:pPr>
              <a:t>18</a:t>
            </a:fld>
            <a:endParaRPr lang="en-US" altLang="ja-JP" dirty="0"/>
          </a:p>
        </p:txBody>
      </p:sp>
      <p:sp>
        <p:nvSpPr>
          <p:cNvPr id="7" name="テキスト プレースホルダー 3"/>
          <p:cNvSpPr>
            <a:spLocks noGrp="1"/>
          </p:cNvSpPr>
          <p:nvPr>
            <p:ph type="body" sz="quarter" idx="14"/>
          </p:nvPr>
        </p:nvSpPr>
        <p:spPr>
          <a:xfrm>
            <a:off x="420734" y="518723"/>
            <a:ext cx="8291466" cy="588211"/>
          </a:xfrm>
        </p:spPr>
        <p:txBody>
          <a:bodyPr/>
          <a:lstStyle/>
          <a:p>
            <a:r>
              <a:rPr lang="en-US" altLang="ja-JP" b="1" dirty="0" smtClean="0"/>
              <a:t>SUBQUERY SYNTAX</a:t>
            </a:r>
          </a:p>
          <a:p>
            <a:endParaRPr lang="en-US" altLang="ja-JP" b="1" dirty="0"/>
          </a:p>
          <a:p>
            <a:endParaRPr lang="en-US" altLang="ja-JP" b="1" dirty="0" smtClean="0"/>
          </a:p>
          <a:p>
            <a:r>
              <a:rPr lang="en-US" altLang="ja-JP" b="1" dirty="0"/>
              <a:t>	</a:t>
            </a:r>
          </a:p>
          <a:p>
            <a:r>
              <a:rPr lang="en-US" altLang="ja-JP" b="1" dirty="0" smtClean="0"/>
              <a:t>Single Row </a:t>
            </a:r>
            <a:r>
              <a:rPr lang="en-US" altLang="ja-JP" b="1" dirty="0" err="1" smtClean="0"/>
              <a:t>Subquery</a:t>
            </a:r>
            <a:r>
              <a:rPr lang="en-US" altLang="ja-JP" b="1" dirty="0" smtClean="0"/>
              <a:t> </a:t>
            </a:r>
          </a:p>
          <a:p>
            <a:r>
              <a:rPr lang="en-US" altLang="ja-JP" sz="2000" dirty="0" smtClean="0"/>
              <a:t>- Queries that return only one row from the inner SELECT statement</a:t>
            </a:r>
          </a:p>
          <a:p>
            <a:endParaRPr lang="en-US" altLang="ja-JP" sz="2000" dirty="0"/>
          </a:p>
          <a:p>
            <a:endParaRPr lang="en-US" altLang="ja-JP" dirty="0" smtClean="0"/>
          </a:p>
          <a:p>
            <a:r>
              <a:rPr lang="en-US" altLang="ja-JP" b="1" dirty="0"/>
              <a:t> </a:t>
            </a:r>
            <a:r>
              <a:rPr lang="en-US" altLang="ja-JP" b="1" dirty="0" smtClean="0"/>
              <a:t> Multiple Row </a:t>
            </a:r>
            <a:r>
              <a:rPr lang="en-US" altLang="ja-JP" b="1" dirty="0" err="1" smtClean="0"/>
              <a:t>Subquery</a:t>
            </a:r>
            <a:endParaRPr lang="en-US" altLang="ja-JP" b="1" dirty="0" smtClean="0"/>
          </a:p>
          <a:p>
            <a:r>
              <a:rPr lang="en-US" altLang="ja-JP" sz="2000" dirty="0" smtClean="0"/>
              <a:t>-Queries that return more than one row from the inner SELECT</a:t>
            </a:r>
          </a:p>
        </p:txBody>
      </p:sp>
      <p:pic>
        <p:nvPicPr>
          <p:cNvPr id="3" name="Picture 2"/>
          <p:cNvPicPr>
            <a:picLocks noChangeAspect="1"/>
          </p:cNvPicPr>
          <p:nvPr/>
        </p:nvPicPr>
        <p:blipFill>
          <a:blip r:embed="rId3"/>
          <a:stretch>
            <a:fillRect/>
          </a:stretch>
        </p:blipFill>
        <p:spPr>
          <a:xfrm>
            <a:off x="420734" y="3615065"/>
            <a:ext cx="4638675" cy="981075"/>
          </a:xfrm>
          <a:prstGeom prst="rect">
            <a:avLst/>
          </a:prstGeom>
        </p:spPr>
      </p:pic>
      <p:pic>
        <p:nvPicPr>
          <p:cNvPr id="4" name="Picture 3"/>
          <p:cNvPicPr>
            <a:picLocks noChangeAspect="1"/>
          </p:cNvPicPr>
          <p:nvPr/>
        </p:nvPicPr>
        <p:blipFill>
          <a:blip r:embed="rId4"/>
          <a:stretch>
            <a:fillRect/>
          </a:stretch>
        </p:blipFill>
        <p:spPr>
          <a:xfrm>
            <a:off x="582340" y="5470075"/>
            <a:ext cx="4857750" cy="933450"/>
          </a:xfrm>
          <a:prstGeom prst="rect">
            <a:avLst/>
          </a:prstGeom>
        </p:spPr>
      </p:pic>
      <p:sp>
        <p:nvSpPr>
          <p:cNvPr id="9" name="Rectangle 23"/>
          <p:cNvSpPr>
            <a:spLocks noChangeArrowheads="1"/>
          </p:cNvSpPr>
          <p:nvPr/>
        </p:nvSpPr>
        <p:spPr bwMode="blackGray">
          <a:xfrm>
            <a:off x="582340" y="1175016"/>
            <a:ext cx="5978118" cy="1234930"/>
          </a:xfrm>
          <a:prstGeom prst="rect">
            <a:avLst/>
          </a:prstGeom>
          <a:solidFill>
            <a:schemeClr val="bg2">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400" dirty="0">
                <a:solidFill>
                  <a:srgbClr val="000000"/>
                </a:solidFill>
                <a:latin typeface="Courier New" panose="02070309020205020404" pitchFamily="49" charset="0"/>
              </a:rPr>
              <a:t>SELECT	</a:t>
            </a:r>
            <a:r>
              <a:rPr lang="en-US" altLang="en-US" sz="1400" i="1" dirty="0" err="1">
                <a:solidFill>
                  <a:srgbClr val="000000"/>
                </a:solidFill>
                <a:latin typeface="Courier New" panose="02070309020205020404" pitchFamily="49" charset="0"/>
              </a:rPr>
              <a:t>select_list</a:t>
            </a:r>
            <a:endParaRPr lang="en-US" altLang="en-US" sz="1400" dirty="0">
              <a:solidFill>
                <a:srgbClr val="000000"/>
              </a:solidFill>
              <a:latin typeface="Courier New" panose="02070309020205020404" pitchFamily="49" charset="0"/>
            </a:endParaRPr>
          </a:p>
          <a:p>
            <a:pPr eaLnBrk="0" hangingPunct="0">
              <a:buClrTx/>
              <a:buFontTx/>
              <a:buNone/>
            </a:pPr>
            <a:r>
              <a:rPr lang="en-US" altLang="en-US" sz="1400" dirty="0">
                <a:solidFill>
                  <a:srgbClr val="000000"/>
                </a:solidFill>
                <a:latin typeface="Courier New" panose="02070309020205020404" pitchFamily="49" charset="0"/>
              </a:rPr>
              <a:t>FROM	</a:t>
            </a:r>
            <a:r>
              <a:rPr lang="en-US" altLang="en-US" sz="1400" i="1" dirty="0">
                <a:solidFill>
                  <a:srgbClr val="000000"/>
                </a:solidFill>
                <a:latin typeface="Courier New" panose="02070309020205020404" pitchFamily="49" charset="0"/>
              </a:rPr>
              <a:t>table</a:t>
            </a:r>
            <a:endParaRPr lang="en-US" altLang="en-US" sz="1400" dirty="0">
              <a:solidFill>
                <a:srgbClr val="000000"/>
              </a:solidFill>
              <a:latin typeface="Courier New" panose="02070309020205020404" pitchFamily="49" charset="0"/>
            </a:endParaRPr>
          </a:p>
          <a:p>
            <a:pPr eaLnBrk="0" hangingPunct="0">
              <a:buClrTx/>
              <a:buFontTx/>
              <a:buNone/>
            </a:pPr>
            <a:r>
              <a:rPr lang="en-US" altLang="en-US" sz="1400" dirty="0">
                <a:solidFill>
                  <a:srgbClr val="000000"/>
                </a:solidFill>
                <a:latin typeface="Courier New" panose="02070309020205020404" pitchFamily="49" charset="0"/>
              </a:rPr>
              <a:t>WHERE	</a:t>
            </a:r>
            <a:r>
              <a:rPr lang="en-US" altLang="en-US" sz="1400" i="1" dirty="0">
                <a:solidFill>
                  <a:srgbClr val="000000"/>
                </a:solidFill>
                <a:latin typeface="Courier New" panose="02070309020205020404" pitchFamily="49" charset="0"/>
              </a:rPr>
              <a:t>expr operator</a:t>
            </a:r>
          </a:p>
          <a:p>
            <a:pPr eaLnBrk="0" hangingPunct="0">
              <a:buClrTx/>
              <a:buFontTx/>
              <a:buNone/>
            </a:pPr>
            <a:r>
              <a:rPr lang="en-US" altLang="en-US" sz="1400" dirty="0">
                <a:solidFill>
                  <a:srgbClr val="000000"/>
                </a:solidFill>
                <a:latin typeface="Courier New" panose="02070309020205020404" pitchFamily="49" charset="0"/>
              </a:rPr>
              <a:t>		 	(SELECT	</a:t>
            </a:r>
            <a:r>
              <a:rPr lang="en-US" altLang="en-US" sz="1400" i="1" dirty="0" err="1">
                <a:solidFill>
                  <a:srgbClr val="000000"/>
                </a:solidFill>
                <a:latin typeface="Courier New" panose="02070309020205020404" pitchFamily="49" charset="0"/>
              </a:rPr>
              <a:t>select_list</a:t>
            </a:r>
            <a:endParaRPr lang="en-US" altLang="en-US" sz="1400" i="1" dirty="0">
              <a:solidFill>
                <a:srgbClr val="000000"/>
              </a:solidFill>
              <a:latin typeface="Courier New" panose="02070309020205020404" pitchFamily="49" charset="0"/>
            </a:endParaRPr>
          </a:p>
          <a:p>
            <a:pPr eaLnBrk="0" hangingPunct="0">
              <a:buClrTx/>
              <a:buFontTx/>
              <a:buNone/>
            </a:pPr>
            <a:r>
              <a:rPr lang="en-US" altLang="en-US" sz="1400" dirty="0">
                <a:solidFill>
                  <a:srgbClr val="000000"/>
                </a:solidFill>
                <a:latin typeface="Courier New" panose="02070309020205020404" pitchFamily="49" charset="0"/>
              </a:rPr>
              <a:t>		       </a:t>
            </a:r>
            <a:r>
              <a:rPr lang="en-US" altLang="en-US" sz="1400" dirty="0" smtClean="0">
                <a:solidFill>
                  <a:srgbClr val="000000"/>
                </a:solidFill>
                <a:latin typeface="Courier New" panose="02070309020205020404" pitchFamily="49" charset="0"/>
              </a:rPr>
              <a:t>   FROM</a:t>
            </a:r>
            <a:r>
              <a:rPr lang="en-US" altLang="en-US" sz="1400" dirty="0">
                <a:solidFill>
                  <a:srgbClr val="000000"/>
                </a:solidFill>
                <a:latin typeface="Courier New" panose="02070309020205020404" pitchFamily="49" charset="0"/>
              </a:rPr>
              <a:t>	</a:t>
            </a:r>
            <a:r>
              <a:rPr lang="en-US" altLang="en-US" sz="1400" i="1" dirty="0" smtClean="0">
                <a:solidFill>
                  <a:srgbClr val="000000"/>
                </a:solidFill>
                <a:latin typeface="Courier New" panose="02070309020205020404" pitchFamily="49" charset="0"/>
              </a:rPr>
              <a:t>table</a:t>
            </a:r>
            <a:r>
              <a:rPr lang="en-US" altLang="en-US" sz="1400" dirty="0">
                <a:solidFill>
                  <a:srgbClr val="000000"/>
                </a:solidFill>
                <a:latin typeface="Courier New" panose="02070309020205020404" pitchFamily="49" charset="0"/>
              </a:rPr>
              <a:t>);</a:t>
            </a:r>
          </a:p>
        </p:txBody>
      </p:sp>
      <p:sp>
        <p:nvSpPr>
          <p:cNvPr id="10" name="Rectangle 5"/>
          <p:cNvSpPr>
            <a:spLocks noChangeArrowheads="1"/>
          </p:cNvSpPr>
          <p:nvPr/>
        </p:nvSpPr>
        <p:spPr bwMode="auto">
          <a:xfrm>
            <a:off x="3217909" y="1901038"/>
            <a:ext cx="2631348" cy="45455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04067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4027557" y="1247708"/>
            <a:ext cx="5123543" cy="929264"/>
          </a:xfrm>
          <a:prstGeom prst="rect">
            <a:avLst/>
          </a:prstGeom>
        </p:spPr>
      </p:pic>
      <p:sp>
        <p:nvSpPr>
          <p:cNvPr id="2" name="タイトル 1"/>
          <p:cNvSpPr>
            <a:spLocks noGrp="1"/>
          </p:cNvSpPr>
          <p:nvPr>
            <p:ph type="title"/>
          </p:nvPr>
        </p:nvSpPr>
        <p:spPr>
          <a:xfrm>
            <a:off x="1" y="-47298"/>
            <a:ext cx="9143999" cy="692149"/>
          </a:xfrm>
        </p:spPr>
        <p:txBody>
          <a:bodyPr/>
          <a:lstStyle/>
          <a:p>
            <a:r>
              <a:rPr lang="en-US" altLang="ja-JP" sz="2400" dirty="0" smtClean="0"/>
              <a:t>SQL WORKSHOP</a:t>
            </a:r>
            <a:endParaRPr kumimoji="1" lang="ja-JP" altLang="en-US" sz="1400" dirty="0">
              <a:solidFill>
                <a:schemeClr val="bg2">
                  <a:lumMod val="75000"/>
                </a:schemeClr>
              </a:solidFill>
            </a:endParaRPr>
          </a:p>
        </p:txBody>
      </p:sp>
      <p:sp>
        <p:nvSpPr>
          <p:cNvPr id="6" name="スライド番号プレースホルダー 5"/>
          <p:cNvSpPr>
            <a:spLocks noGrp="1"/>
          </p:cNvSpPr>
          <p:nvPr>
            <p:ph type="sldNum" sz="quarter" idx="18"/>
          </p:nvPr>
        </p:nvSpPr>
        <p:spPr>
          <a:xfrm>
            <a:off x="8399464" y="6322337"/>
            <a:ext cx="312736" cy="365125"/>
          </a:xfrm>
        </p:spPr>
        <p:txBody>
          <a:bodyPr/>
          <a:lstStyle/>
          <a:p>
            <a:pPr algn="r" eaLnBrk="0" hangingPunct="0">
              <a:tabLst>
                <a:tab pos="568218" algn="ctr"/>
                <a:tab pos="857089" algn="l"/>
                <a:tab pos="1088820" algn="l"/>
              </a:tabLst>
            </a:pPr>
            <a:fld id="{C0A530F1-D8C6-4A93-9917-2C1FE34DC798}" type="slidenum">
              <a:rPr lang="en-US" altLang="ja-JP" smtClean="0"/>
              <a:pPr algn="r" eaLnBrk="0" hangingPunct="0">
                <a:tabLst>
                  <a:tab pos="568218" algn="ctr"/>
                  <a:tab pos="857089" algn="l"/>
                  <a:tab pos="1088820" algn="l"/>
                </a:tabLst>
              </a:pPr>
              <a:t>19</a:t>
            </a:fld>
            <a:endParaRPr lang="en-US" altLang="ja-JP" dirty="0"/>
          </a:p>
        </p:txBody>
      </p:sp>
      <p:sp>
        <p:nvSpPr>
          <p:cNvPr id="7" name="テキスト プレースホルダー 3"/>
          <p:cNvSpPr>
            <a:spLocks noGrp="1"/>
          </p:cNvSpPr>
          <p:nvPr>
            <p:ph type="body" sz="quarter" idx="14"/>
          </p:nvPr>
        </p:nvSpPr>
        <p:spPr>
          <a:xfrm>
            <a:off x="420734" y="566021"/>
            <a:ext cx="8291466" cy="588211"/>
          </a:xfrm>
        </p:spPr>
        <p:txBody>
          <a:bodyPr/>
          <a:lstStyle/>
          <a:p>
            <a:r>
              <a:rPr lang="en-US" altLang="ja-JP" b="1" dirty="0"/>
              <a:t>	</a:t>
            </a:r>
            <a:r>
              <a:rPr lang="en-US" altLang="ja-JP" b="1" dirty="0" smtClean="0"/>
              <a:t>Single Row </a:t>
            </a:r>
            <a:r>
              <a:rPr lang="en-US" altLang="ja-JP" b="1" dirty="0" err="1" smtClean="0"/>
              <a:t>Subquery</a:t>
            </a:r>
            <a:endParaRPr lang="en-US" altLang="ja-JP" sz="2000" dirty="0" smtClean="0"/>
          </a:p>
          <a:p>
            <a:endParaRPr lang="en-US" altLang="ja-JP" dirty="0" smtClean="0"/>
          </a:p>
          <a:p>
            <a:r>
              <a:rPr lang="en-US" altLang="ja-JP" b="1" dirty="0"/>
              <a:t> </a:t>
            </a:r>
            <a:r>
              <a:rPr lang="en-US" altLang="ja-JP" b="1" dirty="0" smtClean="0"/>
              <a:t> </a:t>
            </a:r>
            <a:endParaRPr lang="en-US" altLang="ja-JP" sz="2000" dirty="0" smtClean="0"/>
          </a:p>
        </p:txBody>
      </p:sp>
      <p:pic>
        <p:nvPicPr>
          <p:cNvPr id="5" name="Picture 4"/>
          <p:cNvPicPr>
            <a:picLocks noChangeAspect="1"/>
          </p:cNvPicPr>
          <p:nvPr/>
        </p:nvPicPr>
        <p:blipFill>
          <a:blip r:embed="rId4"/>
          <a:stretch>
            <a:fillRect/>
          </a:stretch>
        </p:blipFill>
        <p:spPr>
          <a:xfrm>
            <a:off x="645729" y="1247708"/>
            <a:ext cx="2933700" cy="1790700"/>
          </a:xfrm>
          <a:prstGeom prst="rect">
            <a:avLst/>
          </a:prstGeom>
        </p:spPr>
      </p:pic>
      <p:pic>
        <p:nvPicPr>
          <p:cNvPr id="10" name="Picture 9"/>
          <p:cNvPicPr>
            <a:picLocks noChangeAspect="1"/>
          </p:cNvPicPr>
          <p:nvPr/>
        </p:nvPicPr>
        <p:blipFill>
          <a:blip r:embed="rId5"/>
          <a:stretch>
            <a:fillRect/>
          </a:stretch>
        </p:blipFill>
        <p:spPr>
          <a:xfrm>
            <a:off x="420734" y="4560212"/>
            <a:ext cx="5267325" cy="1762125"/>
          </a:xfrm>
          <a:prstGeom prst="rect">
            <a:avLst/>
          </a:prstGeom>
        </p:spPr>
      </p:pic>
      <p:pic>
        <p:nvPicPr>
          <p:cNvPr id="11" name="Picture 10"/>
          <p:cNvPicPr>
            <a:picLocks noChangeAspect="1"/>
          </p:cNvPicPr>
          <p:nvPr/>
        </p:nvPicPr>
        <p:blipFill>
          <a:blip r:embed="rId6"/>
          <a:stretch>
            <a:fillRect/>
          </a:stretch>
        </p:blipFill>
        <p:spPr>
          <a:xfrm>
            <a:off x="280217" y="3622206"/>
            <a:ext cx="4286250" cy="857250"/>
          </a:xfrm>
          <a:prstGeom prst="rect">
            <a:avLst/>
          </a:prstGeom>
        </p:spPr>
      </p:pic>
      <p:sp>
        <p:nvSpPr>
          <p:cNvPr id="12" name="Rectangle 11"/>
          <p:cNvSpPr/>
          <p:nvPr/>
        </p:nvSpPr>
        <p:spPr>
          <a:xfrm>
            <a:off x="1447800" y="4283985"/>
            <a:ext cx="180975" cy="276227"/>
          </a:xfrm>
          <a:prstGeom prst="rect">
            <a:avLst/>
          </a:prstGeom>
          <a:no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2"/>
              </a:solidFill>
            </a:endParaRPr>
          </a:p>
        </p:txBody>
      </p:sp>
      <p:sp>
        <p:nvSpPr>
          <p:cNvPr id="13" name="Rectangle 12"/>
          <p:cNvSpPr/>
          <p:nvPr/>
        </p:nvSpPr>
        <p:spPr>
          <a:xfrm>
            <a:off x="2131629" y="3855360"/>
            <a:ext cx="180975" cy="276227"/>
          </a:xfrm>
          <a:prstGeom prst="rect">
            <a:avLst/>
          </a:prstGeom>
          <a:no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2"/>
              </a:solidFill>
            </a:endParaRPr>
          </a:p>
        </p:txBody>
      </p:sp>
      <p:sp>
        <p:nvSpPr>
          <p:cNvPr id="14" name="Rectangle 13"/>
          <p:cNvSpPr/>
          <p:nvPr/>
        </p:nvSpPr>
        <p:spPr>
          <a:xfrm>
            <a:off x="5247211" y="1574226"/>
            <a:ext cx="180975" cy="276227"/>
          </a:xfrm>
          <a:prstGeom prst="rect">
            <a:avLst/>
          </a:prstGeom>
          <a:no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2"/>
              </a:solidFill>
            </a:endParaRPr>
          </a:p>
        </p:txBody>
      </p:sp>
    </p:spTree>
    <p:extLst>
      <p:ext uri="{BB962C8B-B14F-4D97-AF65-F5344CB8AC3E}">
        <p14:creationId xmlns:p14="http://schemas.microsoft.com/office/powerpoint/2010/main" val="3693133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2"/>
          </p:nvPr>
        </p:nvSpPr>
        <p:spPr/>
        <p:txBody>
          <a:bodyPr/>
          <a:lstStyle/>
          <a:p>
            <a:r>
              <a:rPr lang="en-US" altLang="ja-JP" sz="2400" dirty="0"/>
              <a:t>Introduction to SQL</a:t>
            </a:r>
            <a:endParaRPr lang="ja-JP" altLang="en-US" sz="2400" dirty="0"/>
          </a:p>
        </p:txBody>
      </p:sp>
      <p:sp>
        <p:nvSpPr>
          <p:cNvPr id="10" name="テキスト プレースホルダー 9"/>
          <p:cNvSpPr>
            <a:spLocks noGrp="1"/>
          </p:cNvSpPr>
          <p:nvPr>
            <p:ph type="body" sz="quarter" idx="16"/>
          </p:nvPr>
        </p:nvSpPr>
        <p:spPr>
          <a:xfrm>
            <a:off x="1320800" y="2399440"/>
            <a:ext cx="6151025" cy="664797"/>
          </a:xfrm>
        </p:spPr>
        <p:txBody>
          <a:bodyPr/>
          <a:lstStyle/>
          <a:p>
            <a:pPr marL="0"/>
            <a:r>
              <a:rPr lang="en-US" altLang="ja-JP" sz="2400" dirty="0"/>
              <a:t>UNIT 1: Retrieving, Restricting, and </a:t>
            </a:r>
            <a:r>
              <a:rPr lang="en-US" altLang="ja-JP" sz="2400" dirty="0" smtClean="0"/>
              <a:t>Sorting Data</a:t>
            </a:r>
            <a:endParaRPr lang="ja-JP" altLang="en-US" sz="2400" dirty="0"/>
          </a:p>
        </p:txBody>
      </p:sp>
      <p:sp>
        <p:nvSpPr>
          <p:cNvPr id="12" name="テキスト プレースホルダー 11"/>
          <p:cNvSpPr>
            <a:spLocks noGrp="1"/>
          </p:cNvSpPr>
          <p:nvPr>
            <p:ph type="body" sz="quarter" idx="18"/>
          </p:nvPr>
        </p:nvSpPr>
        <p:spPr/>
        <p:txBody>
          <a:bodyPr/>
          <a:lstStyle/>
          <a:p>
            <a:pPr marL="0"/>
            <a:r>
              <a:rPr lang="en-US" altLang="ja-JP" sz="2400" dirty="0"/>
              <a:t>UNIT 2: Joins, </a:t>
            </a:r>
            <a:r>
              <a:rPr lang="en-US" altLang="ja-JP" sz="2400" dirty="0" err="1"/>
              <a:t>Subqueries</a:t>
            </a:r>
            <a:r>
              <a:rPr lang="en-US" altLang="ja-JP" sz="2400" dirty="0"/>
              <a:t>, and Set Operators</a:t>
            </a:r>
            <a:endParaRPr lang="ja-JP" altLang="en-US" sz="2400" dirty="0"/>
          </a:p>
        </p:txBody>
      </p:sp>
      <p:sp>
        <p:nvSpPr>
          <p:cNvPr id="6" name="タイトル 5"/>
          <p:cNvSpPr>
            <a:spLocks noGrp="1"/>
          </p:cNvSpPr>
          <p:nvPr>
            <p:ph type="title"/>
          </p:nvPr>
        </p:nvSpPr>
        <p:spPr/>
        <p:txBody>
          <a:bodyPr/>
          <a:lstStyle/>
          <a:p>
            <a:r>
              <a:rPr kumimoji="1" lang="en-US" altLang="ja-JP" dirty="0" smtClean="0"/>
              <a:t>Contents</a:t>
            </a:r>
            <a:endParaRPr kumimoji="1" lang="ja-JP" altLang="en-US" dirty="0"/>
          </a:p>
        </p:txBody>
      </p:sp>
      <p:sp>
        <p:nvSpPr>
          <p:cNvPr id="7" name="テキスト プレースホルダー 6"/>
          <p:cNvSpPr>
            <a:spLocks noGrp="1"/>
          </p:cNvSpPr>
          <p:nvPr>
            <p:ph type="body" sz="quarter" idx="11"/>
          </p:nvPr>
        </p:nvSpPr>
        <p:spPr/>
        <p:txBody>
          <a:bodyPr/>
          <a:lstStyle/>
          <a:p>
            <a:r>
              <a:rPr kumimoji="1" lang="en-US" altLang="ja-JP" dirty="0" smtClean="0"/>
              <a:t>01</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smtClean="0"/>
              <a:t>02</a:t>
            </a:r>
            <a:endParaRPr kumimoji="1" lang="ja-JP" altLang="en-US" dirty="0"/>
          </a:p>
        </p:txBody>
      </p:sp>
      <p:sp>
        <p:nvSpPr>
          <p:cNvPr id="11" name="テキスト プレースホルダー 10"/>
          <p:cNvSpPr>
            <a:spLocks noGrp="1"/>
          </p:cNvSpPr>
          <p:nvPr>
            <p:ph type="body" sz="quarter" idx="17"/>
          </p:nvPr>
        </p:nvSpPr>
        <p:spPr/>
        <p:txBody>
          <a:bodyPr/>
          <a:lstStyle/>
          <a:p>
            <a:r>
              <a:rPr kumimoji="1" lang="en-US" altLang="ja-JP" dirty="0" smtClean="0"/>
              <a:t>03</a:t>
            </a:r>
            <a:endParaRPr kumimoji="1" lang="ja-JP" altLang="en-US" dirty="0"/>
          </a:p>
        </p:txBody>
      </p:sp>
      <p:sp>
        <p:nvSpPr>
          <p:cNvPr id="17" name="テキスト プレースホルダー 11"/>
          <p:cNvSpPr>
            <a:spLocks noGrp="1"/>
          </p:cNvSpPr>
          <p:nvPr>
            <p:ph type="body" sz="quarter" idx="18"/>
          </p:nvPr>
        </p:nvSpPr>
        <p:spPr>
          <a:xfrm>
            <a:off x="1320487" y="4422144"/>
            <a:ext cx="6151025" cy="664797"/>
          </a:xfrm>
        </p:spPr>
        <p:txBody>
          <a:bodyPr/>
          <a:lstStyle/>
          <a:p>
            <a:pPr marL="0"/>
            <a:r>
              <a:rPr lang="en-US" altLang="ja-JP" sz="2400" dirty="0"/>
              <a:t>UNIT 3: DML and DDL</a:t>
            </a:r>
            <a:endParaRPr lang="ja-JP" altLang="en-US" sz="2400" dirty="0"/>
          </a:p>
        </p:txBody>
      </p:sp>
      <p:sp>
        <p:nvSpPr>
          <p:cNvPr id="18" name="テキスト プレースホルダー 10"/>
          <p:cNvSpPr>
            <a:spLocks noGrp="1"/>
          </p:cNvSpPr>
          <p:nvPr>
            <p:ph type="body" sz="quarter" idx="17"/>
          </p:nvPr>
        </p:nvSpPr>
        <p:spPr>
          <a:xfrm>
            <a:off x="468000" y="4377245"/>
            <a:ext cx="709613" cy="738664"/>
          </a:xfrm>
        </p:spPr>
        <p:txBody>
          <a:bodyPr/>
          <a:lstStyle/>
          <a:p>
            <a:r>
              <a:rPr kumimoji="1" lang="en-US" altLang="ja-JP" dirty="0" smtClean="0"/>
              <a:t>04</a:t>
            </a:r>
            <a:endParaRPr kumimoji="1" lang="ja-JP" altLang="en-US" dirty="0"/>
          </a:p>
        </p:txBody>
      </p:sp>
    </p:spTree>
    <p:extLst>
      <p:ext uri="{BB962C8B-B14F-4D97-AF65-F5344CB8AC3E}">
        <p14:creationId xmlns:p14="http://schemas.microsoft.com/office/powerpoint/2010/main" val="2145348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47298"/>
            <a:ext cx="9143999" cy="692149"/>
          </a:xfrm>
        </p:spPr>
        <p:txBody>
          <a:bodyPr/>
          <a:lstStyle/>
          <a:p>
            <a:r>
              <a:rPr lang="en-US" altLang="ja-JP" sz="2400" dirty="0" smtClean="0"/>
              <a:t>SQL WORKSHOP</a:t>
            </a:r>
            <a:endParaRPr kumimoji="1" lang="ja-JP" altLang="en-US" sz="1400" dirty="0">
              <a:solidFill>
                <a:schemeClr val="bg2">
                  <a:lumMod val="75000"/>
                </a:schemeClr>
              </a:solidFill>
            </a:endParaRPr>
          </a:p>
        </p:txBody>
      </p:sp>
      <p:sp>
        <p:nvSpPr>
          <p:cNvPr id="6" name="スライド番号プレースホルダー 5"/>
          <p:cNvSpPr>
            <a:spLocks noGrp="1"/>
          </p:cNvSpPr>
          <p:nvPr>
            <p:ph type="sldNum" sz="quarter" idx="18"/>
          </p:nvPr>
        </p:nvSpPr>
        <p:spPr/>
        <p:txBody>
          <a:bodyPr/>
          <a:lstStyle/>
          <a:p>
            <a:pPr algn="r" eaLnBrk="0" hangingPunct="0">
              <a:tabLst>
                <a:tab pos="568218" algn="ctr"/>
                <a:tab pos="857089" algn="l"/>
                <a:tab pos="1088820" algn="l"/>
              </a:tabLst>
            </a:pPr>
            <a:fld id="{C0A530F1-D8C6-4A93-9917-2C1FE34DC798}" type="slidenum">
              <a:rPr lang="en-US" altLang="ja-JP" smtClean="0"/>
              <a:pPr algn="r" eaLnBrk="0" hangingPunct="0">
                <a:tabLst>
                  <a:tab pos="568218" algn="ctr"/>
                  <a:tab pos="857089" algn="l"/>
                  <a:tab pos="1088820" algn="l"/>
                </a:tabLst>
              </a:pPr>
              <a:t>20</a:t>
            </a:fld>
            <a:endParaRPr lang="en-US" altLang="ja-JP" dirty="0"/>
          </a:p>
        </p:txBody>
      </p:sp>
      <p:sp>
        <p:nvSpPr>
          <p:cNvPr id="7" name="テキスト プレースホルダー 3"/>
          <p:cNvSpPr>
            <a:spLocks noGrp="1"/>
          </p:cNvSpPr>
          <p:nvPr>
            <p:ph type="body" sz="quarter" idx="14"/>
          </p:nvPr>
        </p:nvSpPr>
        <p:spPr>
          <a:xfrm>
            <a:off x="451515" y="644851"/>
            <a:ext cx="8291466" cy="588211"/>
          </a:xfrm>
        </p:spPr>
        <p:txBody>
          <a:bodyPr/>
          <a:lstStyle/>
          <a:p>
            <a:r>
              <a:rPr lang="en-US" altLang="ja-JP" b="1" dirty="0" smtClean="0"/>
              <a:t>Using GROUP functions in </a:t>
            </a:r>
            <a:r>
              <a:rPr lang="en-US" altLang="ja-JP" b="1" dirty="0" err="1" smtClean="0"/>
              <a:t>subqueries</a:t>
            </a:r>
            <a:endParaRPr lang="en-US" altLang="ja-JP" sz="2000" dirty="0" smtClean="0"/>
          </a:p>
          <a:p>
            <a:endParaRPr lang="en-US" altLang="ja-JP" dirty="0" smtClean="0"/>
          </a:p>
          <a:p>
            <a:r>
              <a:rPr lang="en-US" altLang="ja-JP" b="1" dirty="0"/>
              <a:t> </a:t>
            </a:r>
            <a:r>
              <a:rPr lang="en-US" altLang="ja-JP" b="1" dirty="0" smtClean="0"/>
              <a:t> </a:t>
            </a:r>
            <a:endParaRPr lang="en-US" altLang="ja-JP" sz="2000" dirty="0" smtClean="0"/>
          </a:p>
        </p:txBody>
      </p:sp>
      <p:pic>
        <p:nvPicPr>
          <p:cNvPr id="3" name="Picture 2"/>
          <p:cNvPicPr>
            <a:picLocks noChangeAspect="1"/>
          </p:cNvPicPr>
          <p:nvPr/>
        </p:nvPicPr>
        <p:blipFill>
          <a:blip r:embed="rId3"/>
          <a:stretch>
            <a:fillRect/>
          </a:stretch>
        </p:blipFill>
        <p:spPr>
          <a:xfrm>
            <a:off x="904722" y="1552402"/>
            <a:ext cx="7334555" cy="1709656"/>
          </a:xfrm>
          <a:prstGeom prst="rect">
            <a:avLst/>
          </a:prstGeom>
        </p:spPr>
      </p:pic>
      <p:sp>
        <p:nvSpPr>
          <p:cNvPr id="15" name="テキスト プレースホルダー 3"/>
          <p:cNvSpPr>
            <a:spLocks noGrp="1"/>
          </p:cNvSpPr>
          <p:nvPr>
            <p:ph type="body" sz="quarter" idx="14"/>
          </p:nvPr>
        </p:nvSpPr>
        <p:spPr>
          <a:xfrm>
            <a:off x="264366" y="3287292"/>
            <a:ext cx="8291466" cy="588211"/>
          </a:xfrm>
        </p:spPr>
        <p:txBody>
          <a:bodyPr/>
          <a:lstStyle/>
          <a:p>
            <a:r>
              <a:rPr lang="en-US" altLang="ja-JP" b="1" dirty="0" smtClean="0"/>
              <a:t>Using HAVING clause with </a:t>
            </a:r>
            <a:r>
              <a:rPr lang="en-US" altLang="ja-JP" b="1" dirty="0" err="1" smtClean="0"/>
              <a:t>subqueries</a:t>
            </a:r>
            <a:endParaRPr lang="en-US" altLang="ja-JP" sz="2000" dirty="0" smtClean="0"/>
          </a:p>
          <a:p>
            <a:endParaRPr lang="en-US" altLang="ja-JP" dirty="0" smtClean="0"/>
          </a:p>
          <a:p>
            <a:r>
              <a:rPr lang="en-US" altLang="ja-JP" b="1" dirty="0"/>
              <a:t> </a:t>
            </a:r>
            <a:r>
              <a:rPr lang="en-US" altLang="ja-JP" b="1" dirty="0" smtClean="0"/>
              <a:t> </a:t>
            </a:r>
            <a:endParaRPr lang="en-US" altLang="ja-JP" sz="2000" dirty="0" smtClean="0"/>
          </a:p>
        </p:txBody>
      </p:sp>
      <p:pic>
        <p:nvPicPr>
          <p:cNvPr id="16" name="Picture 15"/>
          <p:cNvPicPr>
            <a:picLocks noChangeAspect="1"/>
          </p:cNvPicPr>
          <p:nvPr/>
        </p:nvPicPr>
        <p:blipFill>
          <a:blip r:embed="rId4"/>
          <a:stretch>
            <a:fillRect/>
          </a:stretch>
        </p:blipFill>
        <p:spPr>
          <a:xfrm>
            <a:off x="800327" y="4250523"/>
            <a:ext cx="7009302" cy="1196393"/>
          </a:xfrm>
          <a:prstGeom prst="rect">
            <a:avLst/>
          </a:prstGeom>
        </p:spPr>
      </p:pic>
    </p:spTree>
    <p:extLst>
      <p:ext uri="{BB962C8B-B14F-4D97-AF65-F5344CB8AC3E}">
        <p14:creationId xmlns:p14="http://schemas.microsoft.com/office/powerpoint/2010/main" val="4237062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47298"/>
            <a:ext cx="9143999" cy="692149"/>
          </a:xfrm>
        </p:spPr>
        <p:txBody>
          <a:bodyPr/>
          <a:lstStyle/>
          <a:p>
            <a:r>
              <a:rPr lang="en-US" altLang="ja-JP" sz="2400" dirty="0" smtClean="0"/>
              <a:t>SQL WORKSHOP</a:t>
            </a:r>
            <a:endParaRPr kumimoji="1" lang="ja-JP" altLang="en-US" sz="1400" dirty="0">
              <a:solidFill>
                <a:schemeClr val="bg2">
                  <a:lumMod val="75000"/>
                </a:schemeClr>
              </a:solidFill>
            </a:endParaRPr>
          </a:p>
        </p:txBody>
      </p:sp>
      <p:sp>
        <p:nvSpPr>
          <p:cNvPr id="6" name="スライド番号プレースホルダー 5"/>
          <p:cNvSpPr>
            <a:spLocks noGrp="1"/>
          </p:cNvSpPr>
          <p:nvPr>
            <p:ph type="sldNum" sz="quarter" idx="18"/>
          </p:nvPr>
        </p:nvSpPr>
        <p:spPr/>
        <p:txBody>
          <a:bodyPr/>
          <a:lstStyle/>
          <a:p>
            <a:pPr algn="r" eaLnBrk="0" hangingPunct="0">
              <a:tabLst>
                <a:tab pos="568218" algn="ctr"/>
                <a:tab pos="857089" algn="l"/>
                <a:tab pos="1088820" algn="l"/>
              </a:tabLst>
            </a:pPr>
            <a:fld id="{C0A530F1-D8C6-4A93-9917-2C1FE34DC798}" type="slidenum">
              <a:rPr lang="en-US" altLang="ja-JP" smtClean="0"/>
              <a:pPr algn="r" eaLnBrk="0" hangingPunct="0">
                <a:tabLst>
                  <a:tab pos="568218" algn="ctr"/>
                  <a:tab pos="857089" algn="l"/>
                  <a:tab pos="1088820" algn="l"/>
                </a:tabLst>
              </a:pPr>
              <a:t>21</a:t>
            </a:fld>
            <a:endParaRPr lang="en-US" altLang="ja-JP" dirty="0"/>
          </a:p>
        </p:txBody>
      </p:sp>
      <p:sp>
        <p:nvSpPr>
          <p:cNvPr id="7" name="テキスト プレースホルダー 3"/>
          <p:cNvSpPr>
            <a:spLocks noGrp="1"/>
          </p:cNvSpPr>
          <p:nvPr>
            <p:ph type="body" sz="quarter" idx="14"/>
          </p:nvPr>
        </p:nvSpPr>
        <p:spPr>
          <a:xfrm>
            <a:off x="451515" y="644851"/>
            <a:ext cx="8291466" cy="588211"/>
          </a:xfrm>
        </p:spPr>
        <p:txBody>
          <a:bodyPr/>
          <a:lstStyle/>
          <a:p>
            <a:r>
              <a:rPr lang="en-US" altLang="ja-JP" b="1" dirty="0" smtClean="0"/>
              <a:t>Multiple Row </a:t>
            </a:r>
            <a:r>
              <a:rPr lang="en-US" altLang="ja-JP" b="1" dirty="0" err="1" smtClean="0"/>
              <a:t>Subquery</a:t>
            </a:r>
            <a:endParaRPr lang="en-US" altLang="ja-JP" b="1" dirty="0" smtClean="0"/>
          </a:p>
          <a:p>
            <a:pPr marL="342900" indent="-342900">
              <a:buFontTx/>
              <a:buChar char="-"/>
            </a:pPr>
            <a:r>
              <a:rPr lang="en-US" altLang="ja-JP" sz="2000" dirty="0" smtClean="0"/>
              <a:t>Return more than one row</a:t>
            </a:r>
          </a:p>
          <a:p>
            <a:pPr marL="342900" indent="-342900">
              <a:buFontTx/>
              <a:buChar char="-"/>
            </a:pPr>
            <a:r>
              <a:rPr lang="en-US" altLang="ja-JP" sz="2000" dirty="0" smtClean="0"/>
              <a:t>Use multiple-row comparison operators</a:t>
            </a:r>
          </a:p>
          <a:p>
            <a:pPr marL="342900" indent="-342900">
              <a:buFontTx/>
              <a:buChar char="-"/>
            </a:pPr>
            <a:endParaRPr lang="en-US" altLang="ja-JP" sz="2000" dirty="0" smtClean="0"/>
          </a:p>
        </p:txBody>
      </p:sp>
      <p:pic>
        <p:nvPicPr>
          <p:cNvPr id="5" name="Picture 4"/>
          <p:cNvPicPr>
            <a:picLocks noChangeAspect="1"/>
          </p:cNvPicPr>
          <p:nvPr/>
        </p:nvPicPr>
        <p:blipFill>
          <a:blip r:embed="rId3"/>
          <a:stretch>
            <a:fillRect/>
          </a:stretch>
        </p:blipFill>
        <p:spPr>
          <a:xfrm>
            <a:off x="1044474" y="2241349"/>
            <a:ext cx="6621110" cy="2041419"/>
          </a:xfrm>
          <a:prstGeom prst="rect">
            <a:avLst/>
          </a:prstGeom>
        </p:spPr>
      </p:pic>
      <p:pic>
        <p:nvPicPr>
          <p:cNvPr id="12" name="Picture 11"/>
          <p:cNvPicPr>
            <a:picLocks noChangeAspect="1"/>
          </p:cNvPicPr>
          <p:nvPr/>
        </p:nvPicPr>
        <p:blipFill>
          <a:blip r:embed="rId4"/>
          <a:stretch>
            <a:fillRect/>
          </a:stretch>
        </p:blipFill>
        <p:spPr>
          <a:xfrm>
            <a:off x="1044474" y="4449143"/>
            <a:ext cx="3162300" cy="885825"/>
          </a:xfrm>
          <a:prstGeom prst="rect">
            <a:avLst/>
          </a:prstGeom>
        </p:spPr>
      </p:pic>
      <p:pic>
        <p:nvPicPr>
          <p:cNvPr id="13" name="Picture 12"/>
          <p:cNvPicPr>
            <a:picLocks noChangeAspect="1"/>
          </p:cNvPicPr>
          <p:nvPr/>
        </p:nvPicPr>
        <p:blipFill>
          <a:blip r:embed="rId5"/>
          <a:stretch>
            <a:fillRect/>
          </a:stretch>
        </p:blipFill>
        <p:spPr>
          <a:xfrm>
            <a:off x="1044474" y="5501343"/>
            <a:ext cx="5143500" cy="819150"/>
          </a:xfrm>
          <a:prstGeom prst="rect">
            <a:avLst/>
          </a:prstGeom>
        </p:spPr>
      </p:pic>
    </p:spTree>
    <p:extLst>
      <p:ext uri="{BB962C8B-B14F-4D97-AF65-F5344CB8AC3E}">
        <p14:creationId xmlns:p14="http://schemas.microsoft.com/office/powerpoint/2010/main" val="359122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47298"/>
            <a:ext cx="9143999" cy="692149"/>
          </a:xfrm>
        </p:spPr>
        <p:txBody>
          <a:bodyPr/>
          <a:lstStyle/>
          <a:p>
            <a:r>
              <a:rPr lang="en-US" altLang="ja-JP" sz="2400" dirty="0" smtClean="0"/>
              <a:t>SQL WORKSHOP</a:t>
            </a:r>
            <a:endParaRPr kumimoji="1" lang="ja-JP" altLang="en-US" sz="1400" dirty="0">
              <a:solidFill>
                <a:schemeClr val="bg2">
                  <a:lumMod val="75000"/>
                </a:schemeClr>
              </a:solidFill>
            </a:endParaRPr>
          </a:p>
        </p:txBody>
      </p:sp>
      <p:sp>
        <p:nvSpPr>
          <p:cNvPr id="6" name="スライド番号プレースホルダー 5"/>
          <p:cNvSpPr>
            <a:spLocks noGrp="1"/>
          </p:cNvSpPr>
          <p:nvPr>
            <p:ph type="sldNum" sz="quarter" idx="18"/>
          </p:nvPr>
        </p:nvSpPr>
        <p:spPr/>
        <p:txBody>
          <a:bodyPr/>
          <a:lstStyle/>
          <a:p>
            <a:pPr algn="r" eaLnBrk="0" hangingPunct="0">
              <a:tabLst>
                <a:tab pos="568218" algn="ctr"/>
                <a:tab pos="857089" algn="l"/>
                <a:tab pos="1088820" algn="l"/>
              </a:tabLst>
            </a:pPr>
            <a:fld id="{C0A530F1-D8C6-4A93-9917-2C1FE34DC798}" type="slidenum">
              <a:rPr lang="en-US" altLang="ja-JP" smtClean="0"/>
              <a:pPr algn="r" eaLnBrk="0" hangingPunct="0">
                <a:tabLst>
                  <a:tab pos="568218" algn="ctr"/>
                  <a:tab pos="857089" algn="l"/>
                  <a:tab pos="1088820" algn="l"/>
                </a:tabLst>
              </a:pPr>
              <a:t>22</a:t>
            </a:fld>
            <a:endParaRPr lang="en-US" altLang="ja-JP" dirty="0"/>
          </a:p>
        </p:txBody>
      </p:sp>
      <p:sp>
        <p:nvSpPr>
          <p:cNvPr id="7" name="テキスト プレースホルダー 3"/>
          <p:cNvSpPr>
            <a:spLocks noGrp="1"/>
          </p:cNvSpPr>
          <p:nvPr>
            <p:ph type="body" sz="quarter" idx="14"/>
          </p:nvPr>
        </p:nvSpPr>
        <p:spPr>
          <a:xfrm>
            <a:off x="451515" y="644851"/>
            <a:ext cx="8291466" cy="588211"/>
          </a:xfrm>
        </p:spPr>
        <p:txBody>
          <a:bodyPr/>
          <a:lstStyle/>
          <a:p>
            <a:r>
              <a:rPr lang="en-US" altLang="ja-JP" b="1" dirty="0" smtClean="0"/>
              <a:t>USING SET OPERATORS</a:t>
            </a:r>
          </a:p>
          <a:p>
            <a:pPr marL="342900" indent="-342900">
              <a:buFontTx/>
              <a:buChar char="-"/>
            </a:pPr>
            <a:r>
              <a:rPr lang="en-US" altLang="ja-JP" sz="2000" dirty="0" smtClean="0"/>
              <a:t>Combine the results of two or more component queries into one result</a:t>
            </a:r>
          </a:p>
          <a:p>
            <a:pPr marL="342900" indent="-342900">
              <a:buFontTx/>
              <a:buChar char="-"/>
            </a:pPr>
            <a:r>
              <a:rPr lang="en-US" altLang="ja-JP" sz="2000" dirty="0" smtClean="0"/>
              <a:t>Queries containing set operators are called ‘compound queries’</a:t>
            </a:r>
          </a:p>
          <a:p>
            <a:pPr marL="342900" indent="-342900">
              <a:buFontTx/>
              <a:buChar char="-"/>
            </a:pPr>
            <a:endParaRPr lang="en-US" altLang="ja-JP" sz="2000" dirty="0" smtClean="0"/>
          </a:p>
        </p:txBody>
      </p:sp>
      <p:pic>
        <p:nvPicPr>
          <p:cNvPr id="3" name="Picture 2"/>
          <p:cNvPicPr>
            <a:picLocks noChangeAspect="1"/>
          </p:cNvPicPr>
          <p:nvPr/>
        </p:nvPicPr>
        <p:blipFill>
          <a:blip r:embed="rId3"/>
          <a:stretch>
            <a:fillRect/>
          </a:stretch>
        </p:blipFill>
        <p:spPr>
          <a:xfrm>
            <a:off x="1111098" y="2118163"/>
            <a:ext cx="6972300" cy="1581150"/>
          </a:xfrm>
          <a:prstGeom prst="rect">
            <a:avLst/>
          </a:prstGeom>
        </p:spPr>
      </p:pic>
    </p:spTree>
    <p:extLst>
      <p:ext uri="{BB962C8B-B14F-4D97-AF65-F5344CB8AC3E}">
        <p14:creationId xmlns:p14="http://schemas.microsoft.com/office/powerpoint/2010/main" val="40700106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lstStyle/>
          <a:p>
            <a:r>
              <a:rPr kumimoji="1" lang="en-US" altLang="ja-JP" dirty="0" smtClean="0"/>
              <a:t>04</a:t>
            </a:r>
            <a:endParaRPr kumimoji="1" lang="ja-JP" altLang="en-US" dirty="0"/>
          </a:p>
        </p:txBody>
      </p:sp>
      <p:sp>
        <p:nvSpPr>
          <p:cNvPr id="6" name="テキスト プレースホルダー 5"/>
          <p:cNvSpPr>
            <a:spLocks noGrp="1"/>
          </p:cNvSpPr>
          <p:nvPr>
            <p:ph type="body" sz="quarter" idx="13"/>
          </p:nvPr>
        </p:nvSpPr>
        <p:spPr>
          <a:xfrm>
            <a:off x="449076" y="4271841"/>
            <a:ext cx="8819621" cy="390525"/>
          </a:xfrm>
        </p:spPr>
        <p:txBody>
          <a:bodyPr/>
          <a:lstStyle/>
          <a:p>
            <a:pPr>
              <a:lnSpc>
                <a:spcPct val="150000"/>
              </a:lnSpc>
            </a:pPr>
            <a:r>
              <a:rPr lang="en-US" dirty="0"/>
              <a:t>In this lesson, you will learn:</a:t>
            </a:r>
          </a:p>
          <a:p>
            <a:pPr>
              <a:lnSpc>
                <a:spcPct val="100000"/>
              </a:lnSpc>
              <a:spcBef>
                <a:spcPts val="0"/>
              </a:spcBef>
            </a:pPr>
            <a:r>
              <a:rPr lang="en-US" dirty="0" smtClean="0"/>
              <a:t>How to manage data in table using data manipulation language statements</a:t>
            </a:r>
            <a:endParaRPr lang="en-US" dirty="0"/>
          </a:p>
          <a:p>
            <a:pPr>
              <a:lnSpc>
                <a:spcPct val="100000"/>
              </a:lnSpc>
              <a:spcBef>
                <a:spcPts val="0"/>
              </a:spcBef>
            </a:pPr>
            <a:r>
              <a:rPr lang="en-US" dirty="0" smtClean="0"/>
              <a:t>To create and manage database objects using data definition language statements.</a:t>
            </a:r>
            <a:endParaRPr lang="en-US" dirty="0"/>
          </a:p>
          <a:p>
            <a:endParaRPr kumimoji="1" lang="ja-JP" altLang="en-US" dirty="0"/>
          </a:p>
        </p:txBody>
      </p:sp>
      <p:sp>
        <p:nvSpPr>
          <p:cNvPr id="4" name="タイトル 3"/>
          <p:cNvSpPr>
            <a:spLocks noGrp="1"/>
          </p:cNvSpPr>
          <p:nvPr>
            <p:ph type="title"/>
          </p:nvPr>
        </p:nvSpPr>
        <p:spPr/>
        <p:txBody>
          <a:bodyPr/>
          <a:lstStyle/>
          <a:p>
            <a:r>
              <a:rPr lang="en-US" altLang="ja-JP" dirty="0" smtClean="0"/>
              <a:t>Unit 3: DML and DDL</a:t>
            </a:r>
            <a:endParaRPr kumimoji="1" lang="ja-JP" altLang="en-US" dirty="0"/>
          </a:p>
        </p:txBody>
      </p:sp>
      <p:sp>
        <p:nvSpPr>
          <p:cNvPr id="7" name="TextBox 6"/>
          <p:cNvSpPr txBox="1"/>
          <p:nvPr/>
        </p:nvSpPr>
        <p:spPr>
          <a:xfrm>
            <a:off x="383304" y="6403640"/>
            <a:ext cx="2798074" cy="276999"/>
          </a:xfrm>
          <a:prstGeom prst="rect">
            <a:avLst/>
          </a:prstGeom>
          <a:noFill/>
        </p:spPr>
        <p:txBody>
          <a:bodyPr wrap="none" rtlCol="0">
            <a:spAutoFit/>
          </a:bodyPr>
          <a:lstStyle/>
          <a:p>
            <a:r>
              <a:rPr lang="en-US" sz="1200" b="0" dirty="0" smtClean="0"/>
              <a:t>TIP –</a:t>
            </a:r>
            <a:r>
              <a:rPr lang="en-US" sz="1200" b="0" baseline="0" dirty="0" smtClean="0"/>
              <a:t> </a:t>
            </a:r>
            <a:r>
              <a:rPr lang="en-US" sz="1200" dirty="0" smtClean="0"/>
              <a:t>Information Systems Department</a:t>
            </a:r>
            <a:endParaRPr lang="en-US" sz="1200" b="0" dirty="0"/>
          </a:p>
        </p:txBody>
      </p:sp>
    </p:spTree>
    <p:extLst>
      <p:ext uri="{BB962C8B-B14F-4D97-AF65-F5344CB8AC3E}">
        <p14:creationId xmlns:p14="http://schemas.microsoft.com/office/powerpoint/2010/main" val="2777556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47298"/>
            <a:ext cx="9143999" cy="692149"/>
          </a:xfrm>
        </p:spPr>
        <p:txBody>
          <a:bodyPr/>
          <a:lstStyle/>
          <a:p>
            <a:r>
              <a:rPr lang="en-US" altLang="ja-JP" sz="2400" dirty="0" smtClean="0"/>
              <a:t>SQL WORKSHOP</a:t>
            </a:r>
            <a:endParaRPr kumimoji="1" lang="ja-JP" altLang="en-US" sz="1400" dirty="0">
              <a:solidFill>
                <a:schemeClr val="bg2">
                  <a:lumMod val="75000"/>
                </a:schemeClr>
              </a:solidFill>
            </a:endParaRPr>
          </a:p>
        </p:txBody>
      </p:sp>
      <p:sp>
        <p:nvSpPr>
          <p:cNvPr id="6" name="スライド番号プレースホルダー 5"/>
          <p:cNvSpPr>
            <a:spLocks noGrp="1"/>
          </p:cNvSpPr>
          <p:nvPr>
            <p:ph type="sldNum" sz="quarter" idx="18"/>
          </p:nvPr>
        </p:nvSpPr>
        <p:spPr/>
        <p:txBody>
          <a:bodyPr/>
          <a:lstStyle/>
          <a:p>
            <a:pPr algn="r" eaLnBrk="0" hangingPunct="0">
              <a:tabLst>
                <a:tab pos="568218" algn="ctr"/>
                <a:tab pos="857089" algn="l"/>
                <a:tab pos="1088820" algn="l"/>
              </a:tabLst>
            </a:pPr>
            <a:fld id="{C0A530F1-D8C6-4A93-9917-2C1FE34DC798}" type="slidenum">
              <a:rPr lang="en-US" altLang="ja-JP" smtClean="0"/>
              <a:pPr algn="r" eaLnBrk="0" hangingPunct="0">
                <a:tabLst>
                  <a:tab pos="568218" algn="ctr"/>
                  <a:tab pos="857089" algn="l"/>
                  <a:tab pos="1088820" algn="l"/>
                </a:tabLst>
              </a:pPr>
              <a:t>24</a:t>
            </a:fld>
            <a:endParaRPr lang="en-US" altLang="ja-JP" dirty="0"/>
          </a:p>
        </p:txBody>
      </p:sp>
      <p:sp>
        <p:nvSpPr>
          <p:cNvPr id="7" name="テキスト プレースホルダー 3"/>
          <p:cNvSpPr>
            <a:spLocks noGrp="1"/>
          </p:cNvSpPr>
          <p:nvPr>
            <p:ph type="body" sz="quarter" idx="14"/>
          </p:nvPr>
        </p:nvSpPr>
        <p:spPr>
          <a:xfrm>
            <a:off x="451515" y="644851"/>
            <a:ext cx="8291466" cy="588211"/>
          </a:xfrm>
        </p:spPr>
        <p:txBody>
          <a:bodyPr/>
          <a:lstStyle/>
          <a:p>
            <a:r>
              <a:rPr lang="en-US" altLang="ja-JP" b="1" dirty="0" smtClean="0"/>
              <a:t>DML – Data Manipulation Language </a:t>
            </a:r>
          </a:p>
          <a:p>
            <a:r>
              <a:rPr lang="en-US" altLang="ja-JP" b="1" dirty="0"/>
              <a:t> </a:t>
            </a:r>
            <a:r>
              <a:rPr lang="en-US" altLang="ja-JP" sz="1600" dirty="0"/>
              <a:t>The SQL commands that deals with the manipulation of data present in database belong to DML or Data Manipulation Language and this includes most of the SQL statements. </a:t>
            </a:r>
            <a:endParaRPr lang="en-US" altLang="ja-JP" sz="1600" dirty="0" smtClean="0"/>
          </a:p>
        </p:txBody>
      </p:sp>
      <p:sp>
        <p:nvSpPr>
          <p:cNvPr id="11" name="Text Placeholder 10"/>
          <p:cNvSpPr>
            <a:spLocks noGrp="1" noChangeArrowheads="1"/>
          </p:cNvSpPr>
          <p:nvPr>
            <p:ph type="body" idx="4294967295"/>
          </p:nvPr>
        </p:nvSpPr>
        <p:spPr>
          <a:xfrm>
            <a:off x="294815" y="2494568"/>
            <a:ext cx="8986345" cy="3972909"/>
          </a:xfrm>
          <a:prstGeom prst="rect">
            <a:avLst/>
          </a:prstGeom>
          <a:noFill/>
          <a:ln/>
        </p:spPr>
        <p:txBody>
          <a:bodyPr lIns="92075" tIns="46038" rIns="92075" bIns="46038"/>
          <a:lstStyle/>
          <a:p>
            <a:pPr>
              <a:lnSpc>
                <a:spcPct val="65000"/>
              </a:lnSpc>
            </a:pPr>
            <a:r>
              <a:rPr lang="en-US" altLang="en-US" sz="1800" b="1" dirty="0" smtClean="0">
                <a:latin typeface="Courier New" panose="02070309020205020404" pitchFamily="49" charset="0"/>
              </a:rPr>
              <a:t>INSERT</a:t>
            </a:r>
          </a:p>
          <a:p>
            <a:pPr>
              <a:lnSpc>
                <a:spcPct val="65000"/>
              </a:lnSpc>
            </a:pPr>
            <a:r>
              <a:rPr lang="en-US" altLang="en-US" sz="1800" dirty="0" smtClean="0">
                <a:latin typeface="Courier New" panose="02070309020205020404" pitchFamily="49" charset="0"/>
              </a:rPr>
              <a:t>SYNTAX</a:t>
            </a:r>
            <a:r>
              <a:rPr lang="en-US" altLang="en-US" sz="1800" dirty="0">
                <a:latin typeface="Courier New" panose="02070309020205020404" pitchFamily="49" charset="0"/>
              </a:rPr>
              <a:t>: INSERT INTO	table [(column [, column...])]</a:t>
            </a:r>
          </a:p>
          <a:p>
            <a:pPr>
              <a:lnSpc>
                <a:spcPct val="65000"/>
              </a:lnSpc>
            </a:pPr>
            <a:r>
              <a:rPr lang="en-US" altLang="en-US" sz="1800" dirty="0" smtClean="0">
                <a:latin typeface="Courier New" panose="02070309020205020404" pitchFamily="49" charset="0"/>
              </a:rPr>
              <a:t>		   VALUES</a:t>
            </a:r>
            <a:r>
              <a:rPr lang="en-US" altLang="en-US" sz="1800" dirty="0">
                <a:latin typeface="Courier New" panose="02070309020205020404" pitchFamily="49" charset="0"/>
              </a:rPr>
              <a:t>		(value [, value...]);</a:t>
            </a:r>
          </a:p>
          <a:p>
            <a:pPr>
              <a:lnSpc>
                <a:spcPct val="65000"/>
              </a:lnSpc>
            </a:pPr>
            <a:r>
              <a:rPr lang="en-US" altLang="en-US" sz="1800" b="1" dirty="0" smtClean="0">
                <a:latin typeface="Courier New" panose="02070309020205020404" pitchFamily="49" charset="0"/>
              </a:rPr>
              <a:t>UPDATE</a:t>
            </a:r>
          </a:p>
          <a:p>
            <a:pPr>
              <a:lnSpc>
                <a:spcPct val="65000"/>
              </a:lnSpc>
            </a:pPr>
            <a:r>
              <a:rPr lang="en-US" altLang="en-US" sz="1800" dirty="0" smtClean="0">
                <a:latin typeface="Courier New" panose="02070309020205020404" pitchFamily="49" charset="0"/>
              </a:rPr>
              <a:t>SYNTAX</a:t>
            </a:r>
            <a:r>
              <a:rPr lang="en-US" altLang="en-US" sz="1800" dirty="0">
                <a:latin typeface="Courier New" panose="02070309020205020404" pitchFamily="49" charset="0"/>
              </a:rPr>
              <a:t>: UPDATE		table</a:t>
            </a:r>
          </a:p>
          <a:p>
            <a:pPr>
              <a:lnSpc>
                <a:spcPct val="65000"/>
              </a:lnSpc>
            </a:pPr>
            <a:r>
              <a:rPr lang="en-US" altLang="en-US" sz="1800" dirty="0" smtClean="0">
                <a:latin typeface="Courier New" panose="02070309020205020404" pitchFamily="49" charset="0"/>
              </a:rPr>
              <a:t>	</a:t>
            </a:r>
            <a:r>
              <a:rPr lang="en-US" altLang="en-US" sz="1800" dirty="0">
                <a:latin typeface="Courier New" panose="02070309020205020404" pitchFamily="49" charset="0"/>
              </a:rPr>
              <a:t> </a:t>
            </a:r>
            <a:r>
              <a:rPr lang="en-US" altLang="en-US" sz="1800" dirty="0" smtClean="0">
                <a:latin typeface="Courier New" panose="02070309020205020404" pitchFamily="49" charset="0"/>
              </a:rPr>
              <a:t>      SET</a:t>
            </a:r>
            <a:r>
              <a:rPr lang="en-US" altLang="en-US" sz="1800" dirty="0">
                <a:latin typeface="Courier New" panose="02070309020205020404" pitchFamily="49" charset="0"/>
              </a:rPr>
              <a:t>		column = value [, column = value, ...]</a:t>
            </a:r>
          </a:p>
          <a:p>
            <a:pPr>
              <a:lnSpc>
                <a:spcPct val="65000"/>
              </a:lnSpc>
            </a:pPr>
            <a:r>
              <a:rPr lang="en-US" altLang="en-US" sz="1800" dirty="0" smtClean="0">
                <a:latin typeface="Courier New" panose="02070309020205020404" pitchFamily="49" charset="0"/>
              </a:rPr>
              <a:t>		   [</a:t>
            </a:r>
            <a:r>
              <a:rPr lang="en-US" altLang="en-US" sz="1800" dirty="0">
                <a:latin typeface="Courier New" panose="02070309020205020404" pitchFamily="49" charset="0"/>
              </a:rPr>
              <a:t>WHERE 		condition</a:t>
            </a:r>
            <a:r>
              <a:rPr lang="en-US" altLang="en-US" sz="1800" dirty="0" smtClean="0">
                <a:latin typeface="Courier New" panose="02070309020205020404" pitchFamily="49" charset="0"/>
              </a:rPr>
              <a:t>];</a:t>
            </a:r>
          </a:p>
          <a:p>
            <a:pPr>
              <a:lnSpc>
                <a:spcPct val="65000"/>
              </a:lnSpc>
            </a:pPr>
            <a:endParaRPr lang="en-US" altLang="en-US" sz="1800" dirty="0">
              <a:latin typeface="Courier New" panose="02070309020205020404" pitchFamily="49" charset="0"/>
            </a:endParaRPr>
          </a:p>
          <a:p>
            <a:pPr>
              <a:lnSpc>
                <a:spcPct val="65000"/>
              </a:lnSpc>
            </a:pPr>
            <a:r>
              <a:rPr lang="en-US" altLang="en-US" sz="1800" b="1" dirty="0" smtClean="0">
                <a:latin typeface="Courier New" panose="02070309020205020404" pitchFamily="49" charset="0"/>
              </a:rPr>
              <a:t>DELETE</a:t>
            </a:r>
          </a:p>
          <a:p>
            <a:pPr>
              <a:lnSpc>
                <a:spcPct val="65000"/>
              </a:lnSpc>
            </a:pPr>
            <a:r>
              <a:rPr lang="en-US" altLang="en-US" sz="1800" dirty="0" smtClean="0">
                <a:latin typeface="Courier New" panose="02070309020205020404" pitchFamily="49" charset="0"/>
              </a:rPr>
              <a:t>SYNTAX: </a:t>
            </a:r>
            <a:r>
              <a:rPr lang="en-US" altLang="en-US" sz="1800" dirty="0">
                <a:latin typeface="Courier New" panose="02070309020205020404" pitchFamily="49" charset="0"/>
              </a:rPr>
              <a:t>DELETE [FROM]	  table</a:t>
            </a:r>
          </a:p>
          <a:p>
            <a:pPr>
              <a:lnSpc>
                <a:spcPct val="65000"/>
              </a:lnSpc>
            </a:pPr>
            <a:r>
              <a:rPr lang="en-US" altLang="en-US" sz="1800" dirty="0" smtClean="0">
                <a:latin typeface="Courier New" panose="02070309020205020404" pitchFamily="49" charset="0"/>
              </a:rPr>
              <a:t>		   [</a:t>
            </a:r>
            <a:r>
              <a:rPr lang="en-US" altLang="en-US" sz="1800" dirty="0">
                <a:latin typeface="Courier New" panose="02070309020205020404" pitchFamily="49" charset="0"/>
              </a:rPr>
              <a:t>WHERE	  condition];</a:t>
            </a:r>
          </a:p>
          <a:p>
            <a:pPr>
              <a:lnSpc>
                <a:spcPct val="65000"/>
              </a:lnSpc>
            </a:pPr>
            <a:endParaRPr lang="en-US" altLang="en-US" sz="1800" dirty="0">
              <a:latin typeface="Courier New" panose="02070309020205020404" pitchFamily="49" charset="0"/>
            </a:endParaRPr>
          </a:p>
          <a:p>
            <a:pPr>
              <a:lnSpc>
                <a:spcPct val="65000"/>
              </a:lnSpc>
            </a:pPr>
            <a:endParaRPr lang="en-US" altLang="en-US" sz="400" dirty="0">
              <a:latin typeface="Courier New" panose="02070309020205020404" pitchFamily="49" charset="0"/>
            </a:endParaRPr>
          </a:p>
        </p:txBody>
      </p:sp>
    </p:spTree>
    <p:extLst>
      <p:ext uri="{BB962C8B-B14F-4D97-AF65-F5344CB8AC3E}">
        <p14:creationId xmlns:p14="http://schemas.microsoft.com/office/powerpoint/2010/main" val="10073262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47298"/>
            <a:ext cx="9143999" cy="692149"/>
          </a:xfrm>
        </p:spPr>
        <p:txBody>
          <a:bodyPr/>
          <a:lstStyle/>
          <a:p>
            <a:r>
              <a:rPr lang="en-US" altLang="ja-JP" sz="2400" dirty="0" smtClean="0"/>
              <a:t>SQL WORKSHOP</a:t>
            </a:r>
            <a:endParaRPr kumimoji="1" lang="ja-JP" altLang="en-US" sz="1400" dirty="0">
              <a:solidFill>
                <a:schemeClr val="bg2">
                  <a:lumMod val="75000"/>
                </a:schemeClr>
              </a:solidFill>
            </a:endParaRPr>
          </a:p>
        </p:txBody>
      </p:sp>
      <p:sp>
        <p:nvSpPr>
          <p:cNvPr id="6" name="スライド番号プレースホルダー 5"/>
          <p:cNvSpPr>
            <a:spLocks noGrp="1"/>
          </p:cNvSpPr>
          <p:nvPr>
            <p:ph type="sldNum" sz="quarter" idx="18"/>
          </p:nvPr>
        </p:nvSpPr>
        <p:spPr/>
        <p:txBody>
          <a:bodyPr/>
          <a:lstStyle/>
          <a:p>
            <a:pPr algn="r" eaLnBrk="0" hangingPunct="0">
              <a:tabLst>
                <a:tab pos="568218" algn="ctr"/>
                <a:tab pos="857089" algn="l"/>
                <a:tab pos="1088820" algn="l"/>
              </a:tabLst>
            </a:pPr>
            <a:fld id="{C0A530F1-D8C6-4A93-9917-2C1FE34DC798}" type="slidenum">
              <a:rPr lang="en-US" altLang="ja-JP" smtClean="0"/>
              <a:pPr algn="r" eaLnBrk="0" hangingPunct="0">
                <a:tabLst>
                  <a:tab pos="568218" algn="ctr"/>
                  <a:tab pos="857089" algn="l"/>
                  <a:tab pos="1088820" algn="l"/>
                </a:tabLst>
              </a:pPr>
              <a:t>25</a:t>
            </a:fld>
            <a:endParaRPr lang="en-US" altLang="ja-JP" dirty="0"/>
          </a:p>
        </p:txBody>
      </p:sp>
      <p:sp>
        <p:nvSpPr>
          <p:cNvPr id="7" name="テキスト プレースホルダー 3"/>
          <p:cNvSpPr>
            <a:spLocks noGrp="1"/>
          </p:cNvSpPr>
          <p:nvPr>
            <p:ph type="body" sz="quarter" idx="14"/>
          </p:nvPr>
        </p:nvSpPr>
        <p:spPr>
          <a:xfrm>
            <a:off x="451515" y="644851"/>
            <a:ext cx="8291466" cy="588211"/>
          </a:xfrm>
        </p:spPr>
        <p:txBody>
          <a:bodyPr/>
          <a:lstStyle/>
          <a:p>
            <a:r>
              <a:rPr lang="en-US" altLang="ja-JP" b="1" dirty="0" smtClean="0"/>
              <a:t>DDL – Data Definition Language</a:t>
            </a:r>
          </a:p>
          <a:p>
            <a:r>
              <a:rPr lang="en-US" altLang="ja-JP" b="1" dirty="0"/>
              <a:t> </a:t>
            </a:r>
            <a:r>
              <a:rPr lang="en-US" altLang="ja-JP" sz="1400" dirty="0"/>
              <a:t>DDL or Data Definition Language actually consists of the SQL commands that can be used to define the database schema. It simply deals with descriptions of the database schema and is used to create and modify the structure of database objects in database. </a:t>
            </a:r>
            <a:endParaRPr lang="en-US" altLang="ja-JP" sz="1400" dirty="0" smtClean="0"/>
          </a:p>
        </p:txBody>
      </p:sp>
      <p:pic>
        <p:nvPicPr>
          <p:cNvPr id="5" name="Picture 4"/>
          <p:cNvPicPr>
            <a:picLocks noChangeAspect="1"/>
          </p:cNvPicPr>
          <p:nvPr/>
        </p:nvPicPr>
        <p:blipFill>
          <a:blip r:embed="rId3"/>
          <a:stretch>
            <a:fillRect/>
          </a:stretch>
        </p:blipFill>
        <p:spPr>
          <a:xfrm>
            <a:off x="344835" y="2717691"/>
            <a:ext cx="7939882" cy="2844909"/>
          </a:xfrm>
          <a:prstGeom prst="rect">
            <a:avLst/>
          </a:prstGeom>
        </p:spPr>
      </p:pic>
    </p:spTree>
    <p:extLst>
      <p:ext uri="{BB962C8B-B14F-4D97-AF65-F5344CB8AC3E}">
        <p14:creationId xmlns:p14="http://schemas.microsoft.com/office/powerpoint/2010/main" val="269063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47298"/>
            <a:ext cx="9143999" cy="692149"/>
          </a:xfrm>
        </p:spPr>
        <p:txBody>
          <a:bodyPr/>
          <a:lstStyle/>
          <a:p>
            <a:r>
              <a:rPr lang="en-US" altLang="ja-JP" sz="2400" dirty="0" smtClean="0"/>
              <a:t>SQL WORKSHOP</a:t>
            </a:r>
            <a:endParaRPr kumimoji="1" lang="ja-JP" altLang="en-US" sz="1400" dirty="0">
              <a:solidFill>
                <a:schemeClr val="bg2">
                  <a:lumMod val="75000"/>
                </a:schemeClr>
              </a:solidFill>
            </a:endParaRPr>
          </a:p>
        </p:txBody>
      </p:sp>
      <p:sp>
        <p:nvSpPr>
          <p:cNvPr id="6" name="スライド番号プレースホルダー 5"/>
          <p:cNvSpPr>
            <a:spLocks noGrp="1"/>
          </p:cNvSpPr>
          <p:nvPr>
            <p:ph type="sldNum" sz="quarter" idx="18"/>
          </p:nvPr>
        </p:nvSpPr>
        <p:spPr/>
        <p:txBody>
          <a:bodyPr/>
          <a:lstStyle/>
          <a:p>
            <a:pPr algn="r" eaLnBrk="0" hangingPunct="0">
              <a:tabLst>
                <a:tab pos="568218" algn="ctr"/>
                <a:tab pos="857089" algn="l"/>
                <a:tab pos="1088820" algn="l"/>
              </a:tabLst>
            </a:pPr>
            <a:fld id="{C0A530F1-D8C6-4A93-9917-2C1FE34DC798}" type="slidenum">
              <a:rPr lang="en-US" altLang="ja-JP" smtClean="0"/>
              <a:pPr algn="r" eaLnBrk="0" hangingPunct="0">
                <a:tabLst>
                  <a:tab pos="568218" algn="ctr"/>
                  <a:tab pos="857089" algn="l"/>
                  <a:tab pos="1088820" algn="l"/>
                </a:tabLst>
              </a:pPr>
              <a:t>26</a:t>
            </a:fld>
            <a:endParaRPr lang="en-US" altLang="ja-JP" dirty="0"/>
          </a:p>
        </p:txBody>
      </p:sp>
      <p:sp>
        <p:nvSpPr>
          <p:cNvPr id="7" name="テキスト プレースホルダー 3"/>
          <p:cNvSpPr>
            <a:spLocks noGrp="1"/>
          </p:cNvSpPr>
          <p:nvPr>
            <p:ph type="body" sz="quarter" idx="14"/>
          </p:nvPr>
        </p:nvSpPr>
        <p:spPr>
          <a:xfrm>
            <a:off x="451515" y="644851"/>
            <a:ext cx="8291466" cy="588211"/>
          </a:xfrm>
        </p:spPr>
        <p:txBody>
          <a:bodyPr/>
          <a:lstStyle/>
          <a:p>
            <a:r>
              <a:rPr lang="en-US" altLang="ja-JP" b="1" dirty="0" smtClean="0"/>
              <a:t>DATA CONTROL LANGUAGE</a:t>
            </a:r>
          </a:p>
          <a:p>
            <a:r>
              <a:rPr lang="en-US" altLang="ja-JP" sz="1800" dirty="0"/>
              <a:t>DCL includes commands such as GRANT and REVOKE which mainly deals with the rights, permissions and other controls of the database system</a:t>
            </a:r>
            <a:endParaRPr lang="en-US" altLang="ja-JP" sz="1800" dirty="0" smtClean="0"/>
          </a:p>
        </p:txBody>
      </p:sp>
      <p:pic>
        <p:nvPicPr>
          <p:cNvPr id="5" name="Picture 4"/>
          <p:cNvPicPr>
            <a:picLocks noChangeAspect="1"/>
          </p:cNvPicPr>
          <p:nvPr/>
        </p:nvPicPr>
        <p:blipFill>
          <a:blip r:embed="rId3"/>
          <a:stretch>
            <a:fillRect/>
          </a:stretch>
        </p:blipFill>
        <p:spPr>
          <a:xfrm>
            <a:off x="445931" y="2574396"/>
            <a:ext cx="8252138" cy="850582"/>
          </a:xfrm>
          <a:prstGeom prst="rect">
            <a:avLst/>
          </a:prstGeom>
        </p:spPr>
      </p:pic>
    </p:spTree>
    <p:extLst>
      <p:ext uri="{BB962C8B-B14F-4D97-AF65-F5344CB8AC3E}">
        <p14:creationId xmlns:p14="http://schemas.microsoft.com/office/powerpoint/2010/main" val="969842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47298"/>
            <a:ext cx="9143999" cy="692149"/>
          </a:xfrm>
        </p:spPr>
        <p:txBody>
          <a:bodyPr/>
          <a:lstStyle/>
          <a:p>
            <a:r>
              <a:rPr lang="en-US" altLang="ja-JP" sz="2400" dirty="0" smtClean="0"/>
              <a:t>SQL WORKSHOP</a:t>
            </a:r>
            <a:endParaRPr kumimoji="1" lang="ja-JP" altLang="en-US" sz="1400" dirty="0">
              <a:solidFill>
                <a:schemeClr val="bg2">
                  <a:lumMod val="75000"/>
                </a:schemeClr>
              </a:solidFill>
            </a:endParaRPr>
          </a:p>
        </p:txBody>
      </p:sp>
      <p:sp>
        <p:nvSpPr>
          <p:cNvPr id="6" name="スライド番号プレースホルダー 5"/>
          <p:cNvSpPr>
            <a:spLocks noGrp="1"/>
          </p:cNvSpPr>
          <p:nvPr>
            <p:ph type="sldNum" sz="quarter" idx="18"/>
          </p:nvPr>
        </p:nvSpPr>
        <p:spPr/>
        <p:txBody>
          <a:bodyPr/>
          <a:lstStyle/>
          <a:p>
            <a:pPr algn="r" eaLnBrk="0" hangingPunct="0">
              <a:tabLst>
                <a:tab pos="568218" algn="ctr"/>
                <a:tab pos="857089" algn="l"/>
                <a:tab pos="1088820" algn="l"/>
              </a:tabLst>
            </a:pPr>
            <a:fld id="{C0A530F1-D8C6-4A93-9917-2C1FE34DC798}" type="slidenum">
              <a:rPr lang="en-US" altLang="ja-JP" smtClean="0"/>
              <a:pPr algn="r" eaLnBrk="0" hangingPunct="0">
                <a:tabLst>
                  <a:tab pos="568218" algn="ctr"/>
                  <a:tab pos="857089" algn="l"/>
                  <a:tab pos="1088820" algn="l"/>
                </a:tabLst>
              </a:pPr>
              <a:t>27</a:t>
            </a:fld>
            <a:endParaRPr lang="en-US" altLang="ja-JP" dirty="0"/>
          </a:p>
        </p:txBody>
      </p:sp>
      <p:sp>
        <p:nvSpPr>
          <p:cNvPr id="7" name="テキスト プレースホルダー 3"/>
          <p:cNvSpPr>
            <a:spLocks noGrp="1"/>
          </p:cNvSpPr>
          <p:nvPr>
            <p:ph type="body" sz="quarter" idx="14"/>
          </p:nvPr>
        </p:nvSpPr>
        <p:spPr>
          <a:xfrm>
            <a:off x="451515" y="644851"/>
            <a:ext cx="8291466" cy="588211"/>
          </a:xfrm>
        </p:spPr>
        <p:txBody>
          <a:bodyPr/>
          <a:lstStyle/>
          <a:p>
            <a:r>
              <a:rPr lang="en-US" altLang="ja-JP" b="1" dirty="0" smtClean="0"/>
              <a:t>TRANSACTION CONTROL LANGUAGE</a:t>
            </a:r>
          </a:p>
        </p:txBody>
      </p:sp>
      <p:pic>
        <p:nvPicPr>
          <p:cNvPr id="3" name="Picture 2"/>
          <p:cNvPicPr>
            <a:picLocks noChangeAspect="1"/>
          </p:cNvPicPr>
          <p:nvPr/>
        </p:nvPicPr>
        <p:blipFill rotWithShape="1">
          <a:blip r:embed="rId3"/>
          <a:srcRect r="1105" b="31696"/>
          <a:stretch/>
        </p:blipFill>
        <p:spPr>
          <a:xfrm>
            <a:off x="451515" y="1337000"/>
            <a:ext cx="6658733" cy="1461270"/>
          </a:xfrm>
          <a:prstGeom prst="rect">
            <a:avLst/>
          </a:prstGeom>
        </p:spPr>
      </p:pic>
      <p:pic>
        <p:nvPicPr>
          <p:cNvPr id="4" name="Picture 3"/>
          <p:cNvPicPr>
            <a:picLocks noChangeAspect="1"/>
          </p:cNvPicPr>
          <p:nvPr/>
        </p:nvPicPr>
        <p:blipFill>
          <a:blip r:embed="rId4"/>
          <a:stretch>
            <a:fillRect/>
          </a:stretch>
        </p:blipFill>
        <p:spPr>
          <a:xfrm>
            <a:off x="649178" y="2902208"/>
            <a:ext cx="6962775" cy="3381375"/>
          </a:xfrm>
          <a:prstGeom prst="rect">
            <a:avLst/>
          </a:prstGeom>
        </p:spPr>
      </p:pic>
    </p:spTree>
    <p:extLst>
      <p:ext uri="{BB962C8B-B14F-4D97-AF65-F5344CB8AC3E}">
        <p14:creationId xmlns:p14="http://schemas.microsoft.com/office/powerpoint/2010/main" val="13429497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Oracle Database SQL Fundamentals</a:t>
            </a:r>
            <a:endParaRPr kumimoji="1" lang="ja-JP" altLang="en-US" dirty="0"/>
          </a:p>
        </p:txBody>
      </p:sp>
      <p:sp>
        <p:nvSpPr>
          <p:cNvPr id="6" name="TextBox 5"/>
          <p:cNvSpPr txBox="1"/>
          <p:nvPr/>
        </p:nvSpPr>
        <p:spPr>
          <a:xfrm>
            <a:off x="383304" y="6403640"/>
            <a:ext cx="2782044" cy="276999"/>
          </a:xfrm>
          <a:prstGeom prst="rect">
            <a:avLst/>
          </a:prstGeom>
          <a:noFill/>
        </p:spPr>
        <p:txBody>
          <a:bodyPr wrap="none" rtlCol="0">
            <a:spAutoFit/>
          </a:bodyPr>
          <a:lstStyle/>
          <a:p>
            <a:r>
              <a:rPr lang="en-US" sz="1200" b="0" dirty="0" smtClean="0"/>
              <a:t>TIP - Information Systems Department</a:t>
            </a:r>
            <a:endParaRPr lang="en-US" sz="1200" b="0" dirty="0"/>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backgroundRemoval t="2757" b="99499" l="5039" r="96512">
                        <a14:foregroundMark x1="17442" y1="24561" x2="41085" y2="6767"/>
                        <a14:foregroundMark x1="84109" y1="84211" x2="86822" y2="86967"/>
                        <a14:foregroundMark x1="43411" y1="94987" x2="43411" y2="87469"/>
                        <a14:foregroundMark x1="56977" y1="97494" x2="59302" y2="88221"/>
                        <a14:foregroundMark x1="94574" y1="83459" x2="96899" y2="86967"/>
                        <a14:foregroundMark x1="5426" y1="26566" x2="7752" y2="16541"/>
                        <a14:foregroundMark x1="43411" y1="2757" x2="49612" y2="2757"/>
                        <a14:foregroundMark x1="77907" y1="67669" x2="82946" y2="70175"/>
                        <a14:foregroundMark x1="84109" y1="72682" x2="84109" y2="70677"/>
                        <a14:foregroundMark x1="86047" y1="69424" x2="86047" y2="68170"/>
                        <a14:foregroundMark x1="39922" y1="99499" x2="39922" y2="99499"/>
                      </a14:backgroundRemoval>
                    </a14:imgEffect>
                  </a14:imgLayer>
                </a14:imgProps>
              </a:ext>
            </a:extLst>
          </a:blip>
          <a:stretch>
            <a:fillRect/>
          </a:stretch>
        </p:blipFill>
        <p:spPr>
          <a:xfrm>
            <a:off x="3510191" y="3037001"/>
            <a:ext cx="1397993" cy="2162012"/>
          </a:xfrm>
          <a:prstGeom prst="rect">
            <a:avLst/>
          </a:prstGeom>
        </p:spPr>
      </p:pic>
      <p:sp>
        <p:nvSpPr>
          <p:cNvPr id="8" name="テキスト プレースホルダー 7"/>
          <p:cNvSpPr>
            <a:spLocks noGrp="1"/>
          </p:cNvSpPr>
          <p:nvPr>
            <p:ph type="body" sz="quarter" idx="4294967295"/>
          </p:nvPr>
        </p:nvSpPr>
        <p:spPr>
          <a:xfrm>
            <a:off x="2765344" y="2004904"/>
            <a:ext cx="2887685" cy="904551"/>
          </a:xfrm>
          <a:prstGeom prst="rect">
            <a:avLst/>
          </a:prstGeom>
        </p:spPr>
        <p:txBody>
          <a:bodyPr/>
          <a:lstStyle/>
          <a:p>
            <a:pPr marL="0" indent="0">
              <a:buNone/>
            </a:pPr>
            <a:r>
              <a:rPr lang="en-US" altLang="ja-JP" sz="4000" b="1" dirty="0" smtClean="0"/>
              <a:t>Questions?</a:t>
            </a:r>
            <a:endParaRPr lang="ja-JP" altLang="en-US" sz="4000" b="1" dirty="0"/>
          </a:p>
        </p:txBody>
      </p:sp>
    </p:spTree>
    <p:extLst>
      <p:ext uri="{BB962C8B-B14F-4D97-AF65-F5344CB8AC3E}">
        <p14:creationId xmlns:p14="http://schemas.microsoft.com/office/powerpoint/2010/main" val="32932084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051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lstStyle/>
          <a:p>
            <a:r>
              <a:rPr kumimoji="1" lang="en-US" altLang="ja-JP" dirty="0" smtClean="0"/>
              <a:t>01</a:t>
            </a:r>
            <a:endParaRPr kumimoji="1" lang="ja-JP" altLang="en-US" dirty="0"/>
          </a:p>
        </p:txBody>
      </p:sp>
      <p:sp>
        <p:nvSpPr>
          <p:cNvPr id="6" name="テキスト プレースホルダー 5"/>
          <p:cNvSpPr>
            <a:spLocks noGrp="1"/>
          </p:cNvSpPr>
          <p:nvPr>
            <p:ph type="body" sz="quarter" idx="13"/>
          </p:nvPr>
        </p:nvSpPr>
        <p:spPr/>
        <p:txBody>
          <a:bodyPr/>
          <a:lstStyle/>
          <a:p>
            <a:endParaRPr kumimoji="1" lang="ja-JP" altLang="en-US" dirty="0"/>
          </a:p>
        </p:txBody>
      </p:sp>
      <p:sp>
        <p:nvSpPr>
          <p:cNvPr id="4" name="タイトル 3"/>
          <p:cNvSpPr>
            <a:spLocks noGrp="1"/>
          </p:cNvSpPr>
          <p:nvPr>
            <p:ph type="title"/>
          </p:nvPr>
        </p:nvSpPr>
        <p:spPr/>
        <p:txBody>
          <a:bodyPr/>
          <a:lstStyle/>
          <a:p>
            <a:r>
              <a:rPr lang="en-US" altLang="ja-JP" dirty="0"/>
              <a:t>Introduction to SQL</a:t>
            </a:r>
            <a:r>
              <a:rPr lang="ja-JP" altLang="en-US" dirty="0"/>
              <a:t/>
            </a:r>
            <a:br>
              <a:rPr lang="ja-JP" altLang="en-US" dirty="0"/>
            </a:br>
            <a:r>
              <a:rPr lang="ja-JP" altLang="en-US" dirty="0"/>
              <a:t/>
            </a:r>
            <a:br>
              <a:rPr lang="ja-JP" altLang="en-US" dirty="0"/>
            </a:br>
            <a:endParaRPr kumimoji="1" lang="ja-JP" altLang="en-US" dirty="0"/>
          </a:p>
        </p:txBody>
      </p:sp>
      <p:sp>
        <p:nvSpPr>
          <p:cNvPr id="7" name="TextBox 6"/>
          <p:cNvSpPr txBox="1"/>
          <p:nvPr/>
        </p:nvSpPr>
        <p:spPr>
          <a:xfrm>
            <a:off x="383304" y="6403640"/>
            <a:ext cx="2798074" cy="276999"/>
          </a:xfrm>
          <a:prstGeom prst="rect">
            <a:avLst/>
          </a:prstGeom>
          <a:noFill/>
        </p:spPr>
        <p:txBody>
          <a:bodyPr wrap="none" rtlCol="0">
            <a:spAutoFit/>
          </a:bodyPr>
          <a:lstStyle/>
          <a:p>
            <a:r>
              <a:rPr lang="en-US" sz="1200" b="0" dirty="0" smtClean="0"/>
              <a:t>TIP –</a:t>
            </a:r>
            <a:r>
              <a:rPr lang="en-US" sz="1200" b="0" baseline="0" dirty="0" smtClean="0"/>
              <a:t> </a:t>
            </a:r>
            <a:r>
              <a:rPr lang="en-US" sz="1200" dirty="0" smtClean="0"/>
              <a:t>Information Systems Department</a:t>
            </a:r>
            <a:endParaRPr lang="en-US" sz="1200" b="0" dirty="0"/>
          </a:p>
        </p:txBody>
      </p:sp>
    </p:spTree>
    <p:extLst>
      <p:ext uri="{BB962C8B-B14F-4D97-AF65-F5344CB8AC3E}">
        <p14:creationId xmlns:p14="http://schemas.microsoft.com/office/powerpoint/2010/main" val="822311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2"/>
          <p:cNvSpPr>
            <a:spLocks noChangeArrowheads="1"/>
          </p:cNvSpPr>
          <p:nvPr/>
        </p:nvSpPr>
        <p:spPr bwMode="blackWhite">
          <a:xfrm>
            <a:off x="3026620" y="4038357"/>
            <a:ext cx="6051777" cy="2328661"/>
          </a:xfrm>
          <a:prstGeom prst="rect">
            <a:avLst/>
          </a:prstGeom>
          <a:solidFill>
            <a:schemeClr val="bg1">
              <a:lumMod val="65000"/>
            </a:schemeClr>
          </a:solidFill>
          <a:ln w="28575">
            <a:solidFill>
              <a:schemeClr val="bg1">
                <a:lumMod val="50000"/>
              </a:schemeClr>
            </a:solidFill>
            <a:miter lim="800000"/>
            <a:headEnd/>
            <a:tailEnd/>
          </a:ln>
          <a:effectLst/>
        </p:spPr>
        <p:txBody>
          <a:bodyPr wrap="none" anchor="ctr"/>
          <a:lstStyle/>
          <a:p>
            <a:endParaRPr lang="en-US"/>
          </a:p>
        </p:txBody>
      </p:sp>
      <p:sp>
        <p:nvSpPr>
          <p:cNvPr id="7" name="テキスト プレースホルダー 6"/>
          <p:cNvSpPr>
            <a:spLocks noGrp="1"/>
          </p:cNvSpPr>
          <p:nvPr>
            <p:ph type="body" sz="quarter" idx="20"/>
          </p:nvPr>
        </p:nvSpPr>
        <p:spPr/>
        <p:txBody>
          <a:bodyPr/>
          <a:lstStyle/>
          <a:p>
            <a:r>
              <a:rPr lang="en-US" altLang="ja-JP" dirty="0"/>
              <a:t>Introduction to SQL</a:t>
            </a:r>
            <a:endParaRPr lang="ja-JP" altLang="en-US" dirty="0"/>
          </a:p>
        </p:txBody>
      </p:sp>
      <p:sp>
        <p:nvSpPr>
          <p:cNvPr id="5" name="タイトル 4"/>
          <p:cNvSpPr>
            <a:spLocks noGrp="1"/>
          </p:cNvSpPr>
          <p:nvPr>
            <p:ph type="title"/>
          </p:nvPr>
        </p:nvSpPr>
        <p:spPr/>
        <p:txBody>
          <a:bodyPr/>
          <a:lstStyle/>
          <a:p>
            <a:r>
              <a:rPr lang="en-US" altLang="ja-JP" dirty="0" smtClean="0"/>
              <a:t>Oracle Database SQL Fundamentals</a:t>
            </a:r>
            <a:endParaRPr kumimoji="1" lang="ja-JP" altLang="en-US" dirty="0"/>
          </a:p>
        </p:txBody>
      </p:sp>
      <p:sp>
        <p:nvSpPr>
          <p:cNvPr id="8" name="TextBox 7"/>
          <p:cNvSpPr txBox="1"/>
          <p:nvPr/>
        </p:nvSpPr>
        <p:spPr>
          <a:xfrm>
            <a:off x="383304" y="6403640"/>
            <a:ext cx="2782044" cy="276999"/>
          </a:xfrm>
          <a:prstGeom prst="rect">
            <a:avLst/>
          </a:prstGeom>
          <a:noFill/>
        </p:spPr>
        <p:txBody>
          <a:bodyPr wrap="none" rtlCol="0">
            <a:spAutoFit/>
          </a:bodyPr>
          <a:lstStyle/>
          <a:p>
            <a:r>
              <a:rPr lang="en-US" sz="1200" b="0" dirty="0" smtClean="0"/>
              <a:t>TIP - Information Systems Department</a:t>
            </a:r>
            <a:endParaRPr lang="en-US" sz="1200" b="0" dirty="0"/>
          </a:p>
        </p:txBody>
      </p:sp>
      <p:sp>
        <p:nvSpPr>
          <p:cNvPr id="27" name="Rectangle 2"/>
          <p:cNvSpPr>
            <a:spLocks noChangeArrowheads="1"/>
          </p:cNvSpPr>
          <p:nvPr/>
        </p:nvSpPr>
        <p:spPr bwMode="blackWhite">
          <a:xfrm>
            <a:off x="184997" y="1651611"/>
            <a:ext cx="6051777" cy="2386746"/>
          </a:xfrm>
          <a:prstGeom prst="rect">
            <a:avLst/>
          </a:prstGeom>
          <a:solidFill>
            <a:schemeClr val="bg1">
              <a:lumMod val="65000"/>
            </a:schemeClr>
          </a:solidFill>
          <a:ln w="28575">
            <a:solidFill>
              <a:schemeClr val="bg1">
                <a:lumMod val="50000"/>
              </a:schemeClr>
            </a:solidFill>
            <a:miter lim="800000"/>
            <a:headEnd/>
            <a:tailEnd/>
          </a:ln>
          <a:effectLst/>
        </p:spPr>
        <p:txBody>
          <a:bodyPr wrap="none" anchor="ctr"/>
          <a:lstStyle/>
          <a:p>
            <a:endParaRPr lang="en-US"/>
          </a:p>
        </p:txBody>
      </p:sp>
      <p:sp>
        <p:nvSpPr>
          <p:cNvPr id="28" name="Rectangle 5"/>
          <p:cNvSpPr>
            <a:spLocks noChangeArrowheads="1"/>
          </p:cNvSpPr>
          <p:nvPr/>
        </p:nvSpPr>
        <p:spPr bwMode="blackWhite">
          <a:xfrm>
            <a:off x="294472" y="2733834"/>
            <a:ext cx="5776912" cy="1218409"/>
          </a:xfrm>
          <a:prstGeom prst="rect">
            <a:avLst/>
          </a:prstGeom>
          <a:solidFill>
            <a:srgbClr val="E7F4F9"/>
          </a:solidFill>
          <a:ln w="28575">
            <a:solidFill>
              <a:srgbClr val="000000"/>
            </a:solidFill>
            <a:miter lim="800000"/>
            <a:headEnd/>
            <a:tailEnd/>
          </a:ln>
          <a:effectLst/>
        </p:spPr>
        <p:txBody>
          <a:bodyPr wrap="none" anchor="ctr"/>
          <a:lstStyle/>
          <a:p>
            <a:endParaRPr lang="en-US"/>
          </a:p>
        </p:txBody>
      </p:sp>
      <p:sp>
        <p:nvSpPr>
          <p:cNvPr id="29" name="Rectangle 6"/>
          <p:cNvSpPr>
            <a:spLocks noChangeArrowheads="1"/>
          </p:cNvSpPr>
          <p:nvPr/>
        </p:nvSpPr>
        <p:spPr bwMode="blackWhite">
          <a:xfrm>
            <a:off x="305584" y="1680928"/>
            <a:ext cx="5765800" cy="989756"/>
          </a:xfrm>
          <a:prstGeom prst="rect">
            <a:avLst/>
          </a:prstGeom>
          <a:solidFill>
            <a:srgbClr val="E7F4F9"/>
          </a:solidFill>
          <a:ln w="28575">
            <a:solidFill>
              <a:srgbClr val="000000"/>
            </a:solidFill>
            <a:miter lim="800000"/>
            <a:headEnd/>
            <a:tailEnd/>
          </a:ln>
          <a:effectLst/>
        </p:spPr>
        <p:txBody>
          <a:bodyPr wrap="none" anchor="ctr"/>
          <a:lstStyle/>
          <a:p>
            <a:endParaRPr lang="en-US"/>
          </a:p>
        </p:txBody>
      </p:sp>
      <p:sp>
        <p:nvSpPr>
          <p:cNvPr id="30" name="Rectangle 11"/>
          <p:cNvSpPr>
            <a:spLocks noChangeArrowheads="1"/>
          </p:cNvSpPr>
          <p:nvPr/>
        </p:nvSpPr>
        <p:spPr bwMode="auto">
          <a:xfrm>
            <a:off x="1762284" y="1708805"/>
            <a:ext cx="4114011" cy="92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dirty="0"/>
              <a:t>Data manipulation language (DML</a:t>
            </a:r>
            <a:r>
              <a:rPr lang="en-US" altLang="en-US" dirty="0" smtClean="0"/>
              <a:t>)</a:t>
            </a:r>
          </a:p>
          <a:p>
            <a:pPr eaLnBrk="0" hangingPunct="0">
              <a:spcBef>
                <a:spcPct val="0"/>
              </a:spcBef>
            </a:pPr>
            <a:r>
              <a:rPr lang="en-US" altLang="en-US" sz="1200" dirty="0"/>
              <a:t>This manipulation involves inserting data into database </a:t>
            </a:r>
            <a:endParaRPr lang="en-US" altLang="en-US" sz="1200" dirty="0" smtClean="0"/>
          </a:p>
          <a:p>
            <a:pPr eaLnBrk="0" hangingPunct="0">
              <a:spcBef>
                <a:spcPct val="0"/>
              </a:spcBef>
            </a:pPr>
            <a:r>
              <a:rPr lang="en-US" altLang="en-US" sz="1200" dirty="0" smtClean="0"/>
              <a:t>tables</a:t>
            </a:r>
            <a:r>
              <a:rPr lang="en-US" altLang="en-US" sz="1200" dirty="0"/>
              <a:t>, retrieving existing data, deleting data from </a:t>
            </a:r>
            <a:r>
              <a:rPr lang="en-US" altLang="en-US" sz="1200" dirty="0" smtClean="0"/>
              <a:t>existing</a:t>
            </a:r>
          </a:p>
          <a:p>
            <a:pPr eaLnBrk="0" hangingPunct="0">
              <a:spcBef>
                <a:spcPct val="0"/>
              </a:spcBef>
            </a:pPr>
            <a:r>
              <a:rPr lang="en-US" altLang="en-US" sz="1200" dirty="0" smtClean="0"/>
              <a:t>tables </a:t>
            </a:r>
            <a:r>
              <a:rPr lang="en-US" altLang="en-US" sz="1200" dirty="0"/>
              <a:t>and modifying existing data.</a:t>
            </a:r>
          </a:p>
        </p:txBody>
      </p:sp>
      <p:sp>
        <p:nvSpPr>
          <p:cNvPr id="31" name="Rectangle 12"/>
          <p:cNvSpPr>
            <a:spLocks noChangeArrowheads="1"/>
          </p:cNvSpPr>
          <p:nvPr/>
        </p:nvSpPr>
        <p:spPr bwMode="auto">
          <a:xfrm>
            <a:off x="1762284" y="2796484"/>
            <a:ext cx="4253600" cy="92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dirty="0"/>
              <a:t>Data definition language (DDL</a:t>
            </a:r>
            <a:r>
              <a:rPr lang="en-US" altLang="en-US" dirty="0" smtClean="0"/>
              <a:t>)</a:t>
            </a:r>
          </a:p>
          <a:p>
            <a:pPr eaLnBrk="0" hangingPunct="0">
              <a:spcBef>
                <a:spcPct val="0"/>
              </a:spcBef>
            </a:pPr>
            <a:r>
              <a:rPr lang="en-US" altLang="en-US" sz="1200" dirty="0" smtClean="0"/>
              <a:t>A </a:t>
            </a:r>
            <a:r>
              <a:rPr lang="en-US" altLang="en-US" sz="1200" dirty="0"/>
              <a:t>language used to define data structures and modify data. </a:t>
            </a:r>
            <a:endParaRPr lang="en-US" altLang="en-US" sz="1200" dirty="0" smtClean="0"/>
          </a:p>
          <a:p>
            <a:pPr eaLnBrk="0" hangingPunct="0">
              <a:spcBef>
                <a:spcPct val="0"/>
              </a:spcBef>
            </a:pPr>
            <a:r>
              <a:rPr lang="en-US" altLang="en-US" sz="1200" dirty="0" smtClean="0"/>
              <a:t>For </a:t>
            </a:r>
            <a:r>
              <a:rPr lang="en-US" altLang="en-US" sz="1200" dirty="0"/>
              <a:t>example, DDL commands can be used to add, remove, </a:t>
            </a:r>
            <a:endParaRPr lang="en-US" altLang="en-US" sz="1200" dirty="0" smtClean="0"/>
          </a:p>
          <a:p>
            <a:pPr eaLnBrk="0" hangingPunct="0">
              <a:spcBef>
                <a:spcPct val="0"/>
              </a:spcBef>
            </a:pPr>
            <a:r>
              <a:rPr lang="en-US" altLang="en-US" sz="1200" dirty="0" smtClean="0"/>
              <a:t>or </a:t>
            </a:r>
            <a:r>
              <a:rPr lang="en-US" altLang="en-US" sz="1200" dirty="0"/>
              <a:t>modify tables within in a database.</a:t>
            </a:r>
          </a:p>
        </p:txBody>
      </p:sp>
      <p:sp>
        <p:nvSpPr>
          <p:cNvPr id="2" name="Rectangle 1"/>
          <p:cNvSpPr/>
          <p:nvPr/>
        </p:nvSpPr>
        <p:spPr>
          <a:xfrm>
            <a:off x="383304" y="1736252"/>
            <a:ext cx="4572000" cy="2215991"/>
          </a:xfrm>
          <a:prstGeom prst="rect">
            <a:avLst/>
          </a:prstGeom>
        </p:spPr>
        <p:txBody>
          <a:bodyPr>
            <a:spAutoFit/>
          </a:bodyPr>
          <a:lstStyle/>
          <a:p>
            <a:pPr marL="285750" indent="-285750">
              <a:buFont typeface="Arial" panose="020B0604020202020204" pitchFamily="34" charset="0"/>
              <a:buChar char="•"/>
            </a:pPr>
            <a:r>
              <a:rPr lang="en-US" altLang="en-US" sz="1200" dirty="0">
                <a:latin typeface="Courier New" panose="02070309020205020404" pitchFamily="49" charset="0"/>
              </a:rPr>
              <a:t>SELECT </a:t>
            </a:r>
          </a:p>
          <a:p>
            <a:pPr marL="285750" indent="-285750">
              <a:buFont typeface="Arial" panose="020B0604020202020204" pitchFamily="34" charset="0"/>
              <a:buChar char="•"/>
            </a:pPr>
            <a:r>
              <a:rPr lang="en-US" altLang="en-US" sz="1200" dirty="0">
                <a:latin typeface="Courier New" panose="02070309020205020404" pitchFamily="49" charset="0"/>
              </a:rPr>
              <a:t>INSERT</a:t>
            </a:r>
          </a:p>
          <a:p>
            <a:pPr marL="285750" indent="-285750">
              <a:buFont typeface="Arial" panose="020B0604020202020204" pitchFamily="34" charset="0"/>
              <a:buChar char="•"/>
            </a:pPr>
            <a:r>
              <a:rPr lang="en-US" altLang="en-US" sz="1200" dirty="0">
                <a:latin typeface="Courier New" panose="02070309020205020404" pitchFamily="49" charset="0"/>
              </a:rPr>
              <a:t>UPDATE</a:t>
            </a:r>
          </a:p>
          <a:p>
            <a:pPr marL="285750" indent="-285750">
              <a:buFont typeface="Arial" panose="020B0604020202020204" pitchFamily="34" charset="0"/>
              <a:buChar char="•"/>
            </a:pPr>
            <a:r>
              <a:rPr lang="en-US" altLang="en-US" sz="1200" dirty="0">
                <a:latin typeface="Courier New" panose="02070309020205020404" pitchFamily="49" charset="0"/>
              </a:rPr>
              <a:t>DELETE</a:t>
            </a:r>
          </a:p>
          <a:p>
            <a:endParaRPr lang="en-US" altLang="en-US" sz="1200" dirty="0" smtClean="0">
              <a:latin typeface="Courier New" panose="02070309020205020404" pitchFamily="49" charset="0"/>
            </a:endParaRPr>
          </a:p>
          <a:p>
            <a:endParaRPr lang="en-US" altLang="en-US" sz="500" dirty="0">
              <a:latin typeface="Courier New" panose="02070309020205020404" pitchFamily="49" charset="0"/>
            </a:endParaRPr>
          </a:p>
          <a:p>
            <a:pPr marL="285750" indent="-285750">
              <a:buFont typeface="Arial" panose="020B0604020202020204" pitchFamily="34" charset="0"/>
              <a:buChar char="•"/>
            </a:pPr>
            <a:r>
              <a:rPr lang="en-US" altLang="en-US" sz="1200" dirty="0">
                <a:latin typeface="Courier New" panose="02070309020205020404" pitchFamily="49" charset="0"/>
              </a:rPr>
              <a:t>CREATE</a:t>
            </a:r>
          </a:p>
          <a:p>
            <a:pPr marL="285750" indent="-285750">
              <a:buFont typeface="Arial" panose="020B0604020202020204" pitchFamily="34" charset="0"/>
              <a:buChar char="•"/>
            </a:pPr>
            <a:r>
              <a:rPr lang="en-US" altLang="en-US" sz="1200" dirty="0">
                <a:latin typeface="Courier New" panose="02070309020205020404" pitchFamily="49" charset="0"/>
              </a:rPr>
              <a:t>ALTER</a:t>
            </a:r>
          </a:p>
          <a:p>
            <a:pPr marL="285750" indent="-285750">
              <a:buFont typeface="Arial" panose="020B0604020202020204" pitchFamily="34" charset="0"/>
              <a:buChar char="•"/>
            </a:pPr>
            <a:r>
              <a:rPr lang="en-US" altLang="en-US" sz="1200" dirty="0">
                <a:latin typeface="Courier New" panose="02070309020205020404" pitchFamily="49" charset="0"/>
              </a:rPr>
              <a:t>DROP</a:t>
            </a:r>
          </a:p>
          <a:p>
            <a:pPr marL="285750" indent="-285750">
              <a:buFont typeface="Arial" panose="020B0604020202020204" pitchFamily="34" charset="0"/>
              <a:buChar char="•"/>
            </a:pPr>
            <a:r>
              <a:rPr lang="en-US" altLang="en-US" sz="1200" dirty="0">
                <a:latin typeface="Courier New" panose="02070309020205020404" pitchFamily="49" charset="0"/>
              </a:rPr>
              <a:t>RENAME</a:t>
            </a:r>
          </a:p>
          <a:p>
            <a:pPr marL="285750" indent="-285750">
              <a:buFont typeface="Arial" panose="020B0604020202020204" pitchFamily="34" charset="0"/>
              <a:buChar char="•"/>
            </a:pPr>
            <a:r>
              <a:rPr lang="en-US" altLang="en-US" sz="1200" dirty="0">
                <a:latin typeface="Courier New" panose="02070309020205020404" pitchFamily="49" charset="0"/>
              </a:rPr>
              <a:t>TRUNCATE</a:t>
            </a:r>
          </a:p>
          <a:p>
            <a:pPr marL="285750" indent="-285750">
              <a:buFont typeface="Arial" panose="020B0604020202020204" pitchFamily="34" charset="0"/>
              <a:buChar char="•"/>
            </a:pPr>
            <a:r>
              <a:rPr lang="en-US" altLang="en-US" sz="1200" dirty="0">
                <a:latin typeface="Courier New" panose="02070309020205020404" pitchFamily="49" charset="0"/>
              </a:rPr>
              <a:t>COMMENT</a:t>
            </a:r>
          </a:p>
        </p:txBody>
      </p:sp>
      <p:sp>
        <p:nvSpPr>
          <p:cNvPr id="33" name="Rectangle 20"/>
          <p:cNvSpPr>
            <a:spLocks noChangeArrowheads="1"/>
          </p:cNvSpPr>
          <p:nvPr/>
        </p:nvSpPr>
        <p:spPr bwMode="blackWhite">
          <a:xfrm>
            <a:off x="3215612" y="4116813"/>
            <a:ext cx="5765800" cy="1071126"/>
          </a:xfrm>
          <a:prstGeom prst="rect">
            <a:avLst/>
          </a:prstGeom>
          <a:solidFill>
            <a:srgbClr val="E7F4F9"/>
          </a:solidFill>
          <a:ln w="28575">
            <a:solidFill>
              <a:srgbClr val="000000"/>
            </a:solidFill>
            <a:miter lim="800000"/>
            <a:headEnd/>
            <a:tailEnd/>
          </a:ln>
          <a:effectLst/>
        </p:spPr>
        <p:txBody>
          <a:bodyPr wrap="none" anchor="ctr"/>
          <a:lstStyle/>
          <a:p>
            <a:endParaRPr lang="en-US"/>
          </a:p>
        </p:txBody>
      </p:sp>
      <p:sp>
        <p:nvSpPr>
          <p:cNvPr id="34" name="Rectangle 4"/>
          <p:cNvSpPr>
            <a:spLocks noChangeArrowheads="1"/>
          </p:cNvSpPr>
          <p:nvPr/>
        </p:nvSpPr>
        <p:spPr bwMode="blackWhite">
          <a:xfrm>
            <a:off x="3215612" y="5264139"/>
            <a:ext cx="5765800" cy="999896"/>
          </a:xfrm>
          <a:prstGeom prst="rect">
            <a:avLst/>
          </a:prstGeom>
          <a:solidFill>
            <a:srgbClr val="E7F4F9"/>
          </a:solidFill>
          <a:ln w="28575">
            <a:solidFill>
              <a:srgbClr val="000000"/>
            </a:solidFill>
            <a:miter lim="800000"/>
            <a:headEnd/>
            <a:tailEnd/>
          </a:ln>
          <a:effectLst/>
        </p:spPr>
        <p:txBody>
          <a:bodyPr wrap="none" anchor="ctr"/>
          <a:lstStyle/>
          <a:p>
            <a:endParaRPr lang="en-US"/>
          </a:p>
        </p:txBody>
      </p:sp>
      <p:sp>
        <p:nvSpPr>
          <p:cNvPr id="35" name="Rectangle 13"/>
          <p:cNvSpPr>
            <a:spLocks noChangeArrowheads="1"/>
          </p:cNvSpPr>
          <p:nvPr/>
        </p:nvSpPr>
        <p:spPr bwMode="auto">
          <a:xfrm>
            <a:off x="4706596" y="5245610"/>
            <a:ext cx="4340419" cy="92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dirty="0"/>
              <a:t>Transaction </a:t>
            </a:r>
            <a:r>
              <a:rPr lang="en-US" altLang="en-US" dirty="0" smtClean="0"/>
              <a:t>control</a:t>
            </a:r>
          </a:p>
          <a:p>
            <a:pPr eaLnBrk="0" hangingPunct="0">
              <a:spcBef>
                <a:spcPct val="0"/>
              </a:spcBef>
            </a:pPr>
            <a:r>
              <a:rPr lang="en-US" altLang="en-US" sz="1200" dirty="0" smtClean="0"/>
              <a:t>Commands </a:t>
            </a:r>
            <a:r>
              <a:rPr lang="en-US" altLang="en-US" sz="1200" dirty="0"/>
              <a:t>are used to manage transactions in the database. </a:t>
            </a:r>
            <a:endParaRPr lang="en-US" altLang="en-US" sz="1200" dirty="0" smtClean="0"/>
          </a:p>
          <a:p>
            <a:pPr eaLnBrk="0" hangingPunct="0">
              <a:spcBef>
                <a:spcPct val="0"/>
              </a:spcBef>
            </a:pPr>
            <a:r>
              <a:rPr lang="en-US" altLang="en-US" sz="1200" dirty="0" smtClean="0"/>
              <a:t>These </a:t>
            </a:r>
            <a:r>
              <a:rPr lang="en-US" altLang="en-US" sz="1200" dirty="0"/>
              <a:t>are used to manage the changes made to the data in </a:t>
            </a:r>
            <a:endParaRPr lang="en-US" altLang="en-US" sz="1200" dirty="0" smtClean="0"/>
          </a:p>
          <a:p>
            <a:pPr eaLnBrk="0" hangingPunct="0">
              <a:spcBef>
                <a:spcPct val="0"/>
              </a:spcBef>
            </a:pPr>
            <a:r>
              <a:rPr lang="en-US" altLang="en-US" sz="1200" dirty="0" smtClean="0"/>
              <a:t>a </a:t>
            </a:r>
            <a:r>
              <a:rPr lang="en-US" altLang="en-US" sz="1200" dirty="0"/>
              <a:t>table by DML statements. </a:t>
            </a:r>
          </a:p>
        </p:txBody>
      </p:sp>
      <p:sp>
        <p:nvSpPr>
          <p:cNvPr id="36" name="Rectangle 19"/>
          <p:cNvSpPr>
            <a:spLocks noChangeArrowheads="1"/>
          </p:cNvSpPr>
          <p:nvPr/>
        </p:nvSpPr>
        <p:spPr bwMode="auto">
          <a:xfrm>
            <a:off x="4706596" y="4185511"/>
            <a:ext cx="3926075" cy="92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dirty="0"/>
              <a:t>Data control language (DCL</a:t>
            </a:r>
            <a:r>
              <a:rPr lang="en-US" altLang="en-US" dirty="0" smtClean="0"/>
              <a:t>)</a:t>
            </a:r>
          </a:p>
          <a:p>
            <a:pPr eaLnBrk="0" hangingPunct="0">
              <a:spcBef>
                <a:spcPct val="0"/>
              </a:spcBef>
            </a:pPr>
            <a:r>
              <a:rPr lang="en-US" altLang="en-US" sz="1200" dirty="0" smtClean="0"/>
              <a:t>A </a:t>
            </a:r>
            <a:r>
              <a:rPr lang="en-US" altLang="en-US" sz="1200" dirty="0"/>
              <a:t>syntax similar to a computer programming language </a:t>
            </a:r>
            <a:endParaRPr lang="en-US" altLang="en-US" sz="1200" dirty="0" smtClean="0"/>
          </a:p>
          <a:p>
            <a:pPr eaLnBrk="0" hangingPunct="0">
              <a:spcBef>
                <a:spcPct val="0"/>
              </a:spcBef>
            </a:pPr>
            <a:r>
              <a:rPr lang="en-US" altLang="en-US" sz="1200" dirty="0" smtClean="0"/>
              <a:t>used </a:t>
            </a:r>
            <a:r>
              <a:rPr lang="en-US" altLang="en-US" sz="1200" dirty="0"/>
              <a:t>to control access to data stored in a database </a:t>
            </a:r>
            <a:endParaRPr lang="en-US" altLang="en-US" sz="1200" dirty="0" smtClean="0"/>
          </a:p>
          <a:p>
            <a:pPr eaLnBrk="0" hangingPunct="0">
              <a:spcBef>
                <a:spcPct val="0"/>
              </a:spcBef>
            </a:pPr>
            <a:r>
              <a:rPr lang="en-US" altLang="en-US" sz="1200" dirty="0" smtClean="0"/>
              <a:t>(</a:t>
            </a:r>
            <a:r>
              <a:rPr lang="en-US" altLang="en-US" sz="1200" dirty="0"/>
              <a:t>Authorization). </a:t>
            </a:r>
          </a:p>
        </p:txBody>
      </p:sp>
      <p:sp>
        <p:nvSpPr>
          <p:cNvPr id="3" name="Rectangle 2"/>
          <p:cNvSpPr/>
          <p:nvPr/>
        </p:nvSpPr>
        <p:spPr>
          <a:xfrm>
            <a:off x="3325090" y="4386976"/>
            <a:ext cx="4572000" cy="1754326"/>
          </a:xfrm>
          <a:prstGeom prst="rect">
            <a:avLst/>
          </a:prstGeom>
        </p:spPr>
        <p:txBody>
          <a:bodyPr>
            <a:spAutoFit/>
          </a:bodyPr>
          <a:lstStyle/>
          <a:p>
            <a:pPr marL="171450" indent="-171450">
              <a:buFont typeface="Arial" panose="020B0604020202020204" pitchFamily="34" charset="0"/>
              <a:buChar char="•"/>
            </a:pPr>
            <a:r>
              <a:rPr lang="en-US" altLang="en-US" sz="1200" dirty="0">
                <a:latin typeface="Courier New" panose="02070309020205020404" pitchFamily="49" charset="0"/>
              </a:rPr>
              <a:t>GRANT</a:t>
            </a:r>
          </a:p>
          <a:p>
            <a:pPr marL="171450" indent="-171450">
              <a:buFont typeface="Arial" panose="020B0604020202020204" pitchFamily="34" charset="0"/>
              <a:buChar char="•"/>
            </a:pPr>
            <a:r>
              <a:rPr lang="en-US" altLang="en-US" sz="1200" dirty="0">
                <a:latin typeface="Courier New" panose="02070309020205020404" pitchFamily="49" charset="0"/>
              </a:rPr>
              <a:t>REVOKE</a:t>
            </a:r>
          </a:p>
          <a:p>
            <a:pPr marL="171450" indent="-171450">
              <a:buFont typeface="Arial" panose="020B0604020202020204" pitchFamily="34" charset="0"/>
              <a:buChar char="•"/>
            </a:pPr>
            <a:endParaRPr lang="en-US" altLang="en-US" sz="1200" dirty="0">
              <a:latin typeface="Courier New" panose="02070309020205020404" pitchFamily="49" charset="0"/>
            </a:endParaRPr>
          </a:p>
          <a:p>
            <a:pPr marL="171450" indent="-171450">
              <a:buFont typeface="Arial" panose="020B0604020202020204" pitchFamily="34" charset="0"/>
              <a:buChar char="•"/>
            </a:pPr>
            <a:endParaRPr lang="en-US" altLang="en-US" sz="1200" dirty="0">
              <a:latin typeface="Courier New" panose="02070309020205020404" pitchFamily="49" charset="0"/>
            </a:endParaRPr>
          </a:p>
          <a:p>
            <a:pPr marL="171450" indent="-171450">
              <a:buFont typeface="Arial" panose="020B0604020202020204" pitchFamily="34" charset="0"/>
              <a:buChar char="•"/>
            </a:pPr>
            <a:endParaRPr lang="en-US" altLang="en-US" sz="1200" dirty="0">
              <a:latin typeface="Courier New" panose="02070309020205020404" pitchFamily="49" charset="0"/>
            </a:endParaRPr>
          </a:p>
          <a:p>
            <a:pPr marL="171450" indent="-171450">
              <a:buFont typeface="Arial" panose="020B0604020202020204" pitchFamily="34" charset="0"/>
              <a:buChar char="•"/>
            </a:pPr>
            <a:r>
              <a:rPr lang="en-US" altLang="en-US" sz="1200" dirty="0">
                <a:latin typeface="Courier New" panose="02070309020205020404" pitchFamily="49" charset="0"/>
              </a:rPr>
              <a:t>COMMIT</a:t>
            </a:r>
          </a:p>
          <a:p>
            <a:pPr marL="171450" indent="-171450">
              <a:buFont typeface="Arial" panose="020B0604020202020204" pitchFamily="34" charset="0"/>
              <a:buChar char="•"/>
            </a:pPr>
            <a:r>
              <a:rPr lang="en-US" altLang="en-US" sz="1200" dirty="0">
                <a:latin typeface="Courier New" panose="02070309020205020404" pitchFamily="49" charset="0"/>
              </a:rPr>
              <a:t>ROLLBACK</a:t>
            </a:r>
          </a:p>
          <a:p>
            <a:pPr marL="171450" indent="-171450">
              <a:buFont typeface="Arial" panose="020B0604020202020204" pitchFamily="34" charset="0"/>
              <a:buChar char="•"/>
            </a:pPr>
            <a:r>
              <a:rPr lang="en-US" altLang="en-US" sz="1200" dirty="0">
                <a:latin typeface="Courier New" panose="02070309020205020404" pitchFamily="49" charset="0"/>
              </a:rPr>
              <a:t>SAVEPOINT</a:t>
            </a:r>
          </a:p>
          <a:p>
            <a:pPr marL="171450" indent="-171450">
              <a:buFont typeface="Arial" panose="020B0604020202020204" pitchFamily="34" charset="0"/>
              <a:buChar char="•"/>
            </a:pPr>
            <a:endParaRPr lang="en-US" altLang="en-US" sz="1200" dirty="0">
              <a:latin typeface="Courier New" panose="02070309020205020404" pitchFamily="49" charset="0"/>
            </a:endParaRPr>
          </a:p>
        </p:txBody>
      </p:sp>
    </p:spTree>
    <p:extLst>
      <p:ext uri="{BB962C8B-B14F-4D97-AF65-F5344CB8AC3E}">
        <p14:creationId xmlns:p14="http://schemas.microsoft.com/office/powerpoint/2010/main" val="2878895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Oracle Database SQL Fundamentals</a:t>
            </a:r>
            <a:endParaRPr kumimoji="1" lang="ja-JP" altLang="en-US" dirty="0"/>
          </a:p>
        </p:txBody>
      </p:sp>
      <p:sp>
        <p:nvSpPr>
          <p:cNvPr id="4" name="TextBox 3"/>
          <p:cNvSpPr txBox="1"/>
          <p:nvPr/>
        </p:nvSpPr>
        <p:spPr>
          <a:xfrm>
            <a:off x="383304" y="6403640"/>
            <a:ext cx="2782044" cy="276999"/>
          </a:xfrm>
          <a:prstGeom prst="rect">
            <a:avLst/>
          </a:prstGeom>
          <a:noFill/>
        </p:spPr>
        <p:txBody>
          <a:bodyPr wrap="none" rtlCol="0">
            <a:spAutoFit/>
          </a:bodyPr>
          <a:lstStyle/>
          <a:p>
            <a:r>
              <a:rPr lang="en-US" sz="1200" b="0" dirty="0" smtClean="0"/>
              <a:t>TIP - Information Systems Department</a:t>
            </a:r>
            <a:endParaRPr lang="en-US" sz="1200" b="0" dirty="0"/>
          </a:p>
        </p:txBody>
      </p:sp>
      <p:sp>
        <p:nvSpPr>
          <p:cNvPr id="5" name="テキスト プレースホルダー 3"/>
          <p:cNvSpPr>
            <a:spLocks noGrp="1"/>
          </p:cNvSpPr>
          <p:nvPr>
            <p:ph type="body" sz="quarter" idx="14"/>
          </p:nvPr>
        </p:nvSpPr>
        <p:spPr>
          <a:xfrm>
            <a:off x="477840" y="1191438"/>
            <a:ext cx="7921624" cy="588211"/>
          </a:xfrm>
        </p:spPr>
        <p:txBody>
          <a:bodyPr/>
          <a:lstStyle/>
          <a:p>
            <a:r>
              <a:rPr kumimoji="1" lang="en-US" altLang="ja-JP" dirty="0" smtClean="0"/>
              <a:t>Development Environments for SQL</a:t>
            </a:r>
          </a:p>
          <a:p>
            <a:endParaRPr kumimoji="1" lang="ja-JP" altLang="en-US" dirty="0"/>
          </a:p>
        </p:txBody>
      </p:sp>
      <p:pic>
        <p:nvPicPr>
          <p:cNvPr id="6" name="Picture 5"/>
          <p:cNvPicPr>
            <a:picLocks noChangeAspect="1"/>
          </p:cNvPicPr>
          <p:nvPr/>
        </p:nvPicPr>
        <p:blipFill>
          <a:blip r:embed="rId2"/>
          <a:stretch>
            <a:fillRect/>
          </a:stretch>
        </p:blipFill>
        <p:spPr>
          <a:xfrm>
            <a:off x="226062" y="1868472"/>
            <a:ext cx="8691876" cy="3303343"/>
          </a:xfrm>
          <a:prstGeom prst="rect">
            <a:avLst/>
          </a:prstGeom>
        </p:spPr>
      </p:pic>
    </p:spTree>
    <p:extLst>
      <p:ext uri="{BB962C8B-B14F-4D97-AF65-F5344CB8AC3E}">
        <p14:creationId xmlns:p14="http://schemas.microsoft.com/office/powerpoint/2010/main" val="240563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Oracle Database SQL Fundamentals</a:t>
            </a:r>
            <a:endParaRPr kumimoji="1" lang="ja-JP" altLang="en-US" dirty="0"/>
          </a:p>
        </p:txBody>
      </p:sp>
      <p:sp>
        <p:nvSpPr>
          <p:cNvPr id="4" name="TextBox 3"/>
          <p:cNvSpPr txBox="1"/>
          <p:nvPr/>
        </p:nvSpPr>
        <p:spPr>
          <a:xfrm>
            <a:off x="383304" y="6403640"/>
            <a:ext cx="2782044" cy="276999"/>
          </a:xfrm>
          <a:prstGeom prst="rect">
            <a:avLst/>
          </a:prstGeom>
          <a:noFill/>
        </p:spPr>
        <p:txBody>
          <a:bodyPr wrap="none" rtlCol="0">
            <a:spAutoFit/>
          </a:bodyPr>
          <a:lstStyle/>
          <a:p>
            <a:r>
              <a:rPr lang="en-US" sz="1200" b="0" dirty="0" smtClean="0"/>
              <a:t>TIP - Information Systems Department</a:t>
            </a:r>
            <a:endParaRPr lang="en-US" sz="1200" b="0" dirty="0"/>
          </a:p>
        </p:txBody>
      </p:sp>
      <p:sp>
        <p:nvSpPr>
          <p:cNvPr id="5" name="テキスト プレースホルダー 3"/>
          <p:cNvSpPr>
            <a:spLocks noGrp="1"/>
          </p:cNvSpPr>
          <p:nvPr>
            <p:ph type="body" sz="quarter" idx="14"/>
          </p:nvPr>
        </p:nvSpPr>
        <p:spPr>
          <a:xfrm>
            <a:off x="248376" y="945403"/>
            <a:ext cx="7921624" cy="588211"/>
          </a:xfrm>
        </p:spPr>
        <p:txBody>
          <a:bodyPr/>
          <a:lstStyle/>
          <a:p>
            <a:r>
              <a:rPr kumimoji="1" lang="en-US" altLang="ja-JP" dirty="0" smtClean="0"/>
              <a:t>Toad Oracle Environment</a:t>
            </a:r>
          </a:p>
          <a:p>
            <a:endParaRPr kumimoji="1" lang="ja-JP" altLang="en-US" dirty="0"/>
          </a:p>
        </p:txBody>
      </p:sp>
      <p:pic>
        <p:nvPicPr>
          <p:cNvPr id="3" name="Picture 2"/>
          <p:cNvPicPr>
            <a:picLocks noChangeAspect="1"/>
          </p:cNvPicPr>
          <p:nvPr/>
        </p:nvPicPr>
        <p:blipFill>
          <a:blip r:embed="rId2"/>
          <a:stretch>
            <a:fillRect/>
          </a:stretch>
        </p:blipFill>
        <p:spPr>
          <a:xfrm>
            <a:off x="383304" y="1533614"/>
            <a:ext cx="7828824" cy="4615455"/>
          </a:xfrm>
          <a:prstGeom prst="rect">
            <a:avLst/>
          </a:prstGeom>
          <a:ln>
            <a:solidFill>
              <a:schemeClr val="tx1"/>
            </a:solidFill>
          </a:ln>
        </p:spPr>
      </p:pic>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ackgroundRemoval t="0" b="93583" l="909" r="95455">
                        <a14:foregroundMark x1="7273" y1="83422" x2="23636" y2="71658"/>
                        <a14:foregroundMark x1="46818" y1="13904" x2="54091" y2="14439"/>
                        <a14:foregroundMark x1="46364" y1="16043" x2="43636" y2="16043"/>
                        <a14:foregroundMark x1="95455" y1="48663" x2="95455" y2="48663"/>
                        <a14:foregroundMark x1="93636" y1="56150" x2="93636" y2="56150"/>
                        <a14:foregroundMark x1="74545" y1="88235" x2="74545" y2="88235"/>
                        <a14:foregroundMark x1="71818" y1="93048" x2="71818" y2="93048"/>
                        <a14:foregroundMark x1="4545" y1="86631" x2="4545" y2="86631"/>
                        <a14:foregroundMark x1="41818" y1="5348" x2="41818" y2="5348"/>
                        <a14:foregroundMark x1="46364" y1="93583" x2="46364" y2="93583"/>
                        <a14:foregroundMark x1="2727" y1="42246" x2="2727" y2="42246"/>
                        <a14:foregroundMark x1="909" y1="90374" x2="909" y2="90374"/>
                      </a14:backgroundRemoval>
                    </a14:imgEffect>
                  </a14:imgLayer>
                </a14:imgProps>
              </a:ext>
            </a:extLst>
          </a:blip>
          <a:stretch>
            <a:fillRect/>
          </a:stretch>
        </p:blipFill>
        <p:spPr>
          <a:xfrm>
            <a:off x="6642677" y="4099429"/>
            <a:ext cx="2501323" cy="2126126"/>
          </a:xfrm>
          <a:prstGeom prst="rect">
            <a:avLst/>
          </a:prstGeom>
        </p:spPr>
      </p:pic>
    </p:spTree>
    <p:extLst>
      <p:ext uri="{BB962C8B-B14F-4D97-AF65-F5344CB8AC3E}">
        <p14:creationId xmlns:p14="http://schemas.microsoft.com/office/powerpoint/2010/main" val="4003527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lstStyle/>
          <a:p>
            <a:r>
              <a:rPr kumimoji="1" lang="en-US" altLang="ja-JP" dirty="0" smtClean="0"/>
              <a:t>02</a:t>
            </a:r>
            <a:endParaRPr kumimoji="1" lang="ja-JP" altLang="en-US" dirty="0"/>
          </a:p>
        </p:txBody>
      </p:sp>
      <p:sp>
        <p:nvSpPr>
          <p:cNvPr id="6" name="テキスト プレースホルダー 5"/>
          <p:cNvSpPr>
            <a:spLocks noGrp="1"/>
          </p:cNvSpPr>
          <p:nvPr>
            <p:ph type="body" sz="quarter" idx="13"/>
          </p:nvPr>
        </p:nvSpPr>
        <p:spPr>
          <a:xfrm>
            <a:off x="468000" y="4467104"/>
            <a:ext cx="8168655" cy="390525"/>
          </a:xfrm>
        </p:spPr>
        <p:txBody>
          <a:bodyPr/>
          <a:lstStyle/>
          <a:p>
            <a:pPr>
              <a:lnSpc>
                <a:spcPct val="150000"/>
              </a:lnSpc>
            </a:pPr>
            <a:r>
              <a:rPr lang="en-US" dirty="0"/>
              <a:t>In this lesson, you will learn:</a:t>
            </a:r>
          </a:p>
          <a:p>
            <a:pPr>
              <a:lnSpc>
                <a:spcPct val="100000"/>
              </a:lnSpc>
              <a:spcBef>
                <a:spcPts val="0"/>
              </a:spcBef>
            </a:pPr>
            <a:r>
              <a:rPr lang="en-US" dirty="0" smtClean="0"/>
              <a:t>How </a:t>
            </a:r>
            <a:r>
              <a:rPr lang="en-US" dirty="0"/>
              <a:t>to query the data from tables</a:t>
            </a:r>
          </a:p>
          <a:p>
            <a:pPr>
              <a:lnSpc>
                <a:spcPct val="100000"/>
              </a:lnSpc>
              <a:spcBef>
                <a:spcPts val="0"/>
              </a:spcBef>
            </a:pPr>
            <a:r>
              <a:rPr lang="en-US" dirty="0"/>
              <a:t>How to query selected records from tables</a:t>
            </a:r>
          </a:p>
          <a:p>
            <a:pPr>
              <a:lnSpc>
                <a:spcPct val="100000"/>
              </a:lnSpc>
              <a:spcBef>
                <a:spcPts val="0"/>
              </a:spcBef>
            </a:pPr>
            <a:r>
              <a:rPr lang="en-US" dirty="0"/>
              <a:t>How to sort the data retrieved from the tables</a:t>
            </a:r>
          </a:p>
          <a:p>
            <a:endParaRPr lang="en-US" dirty="0"/>
          </a:p>
          <a:p>
            <a:endParaRPr kumimoji="1" lang="ja-JP" altLang="en-US" dirty="0"/>
          </a:p>
        </p:txBody>
      </p:sp>
      <p:sp>
        <p:nvSpPr>
          <p:cNvPr id="4" name="タイトル 3"/>
          <p:cNvSpPr>
            <a:spLocks noGrp="1"/>
          </p:cNvSpPr>
          <p:nvPr>
            <p:ph type="title"/>
          </p:nvPr>
        </p:nvSpPr>
        <p:spPr/>
        <p:txBody>
          <a:bodyPr/>
          <a:lstStyle/>
          <a:p>
            <a:r>
              <a:rPr lang="en-US" altLang="ja-JP" dirty="0" smtClean="0"/>
              <a:t>Unit 1: Retrieving, Restricting, and Sorting Data</a:t>
            </a:r>
            <a:r>
              <a:rPr lang="ja-JP" altLang="en-US" dirty="0"/>
              <a:t/>
            </a:r>
            <a:br>
              <a:rPr lang="ja-JP" altLang="en-US" dirty="0"/>
            </a:br>
            <a:endParaRPr kumimoji="1" lang="ja-JP" altLang="en-US" dirty="0"/>
          </a:p>
        </p:txBody>
      </p:sp>
      <p:sp>
        <p:nvSpPr>
          <p:cNvPr id="7" name="TextBox 6"/>
          <p:cNvSpPr txBox="1"/>
          <p:nvPr/>
        </p:nvSpPr>
        <p:spPr>
          <a:xfrm>
            <a:off x="383304" y="6403640"/>
            <a:ext cx="2798074" cy="276999"/>
          </a:xfrm>
          <a:prstGeom prst="rect">
            <a:avLst/>
          </a:prstGeom>
          <a:noFill/>
        </p:spPr>
        <p:txBody>
          <a:bodyPr wrap="none" rtlCol="0">
            <a:spAutoFit/>
          </a:bodyPr>
          <a:lstStyle/>
          <a:p>
            <a:r>
              <a:rPr lang="en-US" sz="1200" b="0" dirty="0" smtClean="0"/>
              <a:t>TIP –</a:t>
            </a:r>
            <a:r>
              <a:rPr lang="en-US" sz="1200" b="0" baseline="0" dirty="0" smtClean="0"/>
              <a:t> </a:t>
            </a:r>
            <a:r>
              <a:rPr lang="en-US" sz="1200" dirty="0" smtClean="0"/>
              <a:t>Information Systems Department</a:t>
            </a:r>
            <a:endParaRPr lang="en-US" sz="1200" b="0" dirty="0"/>
          </a:p>
        </p:txBody>
      </p:sp>
    </p:spTree>
    <p:extLst>
      <p:ext uri="{BB962C8B-B14F-4D97-AF65-F5344CB8AC3E}">
        <p14:creationId xmlns:p14="http://schemas.microsoft.com/office/powerpoint/2010/main" val="3047873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Oracle Database SQL Fundamentals</a:t>
            </a:r>
            <a:endParaRPr kumimoji="1" lang="ja-JP" altLang="en-US" dirty="0"/>
          </a:p>
        </p:txBody>
      </p:sp>
      <p:sp>
        <p:nvSpPr>
          <p:cNvPr id="6" name="TextBox 5"/>
          <p:cNvSpPr txBox="1"/>
          <p:nvPr/>
        </p:nvSpPr>
        <p:spPr>
          <a:xfrm>
            <a:off x="383304" y="6403640"/>
            <a:ext cx="2782044" cy="276999"/>
          </a:xfrm>
          <a:prstGeom prst="rect">
            <a:avLst/>
          </a:prstGeom>
          <a:noFill/>
        </p:spPr>
        <p:txBody>
          <a:bodyPr wrap="none" rtlCol="0">
            <a:spAutoFit/>
          </a:bodyPr>
          <a:lstStyle/>
          <a:p>
            <a:r>
              <a:rPr lang="en-US" sz="1200" b="0" dirty="0" smtClean="0"/>
              <a:t>TIP - Information Systems Department</a:t>
            </a:r>
            <a:endParaRPr lang="en-US" sz="1200" b="0" dirty="0"/>
          </a:p>
        </p:txBody>
      </p:sp>
      <p:sp>
        <p:nvSpPr>
          <p:cNvPr id="10" name="テキスト プレースホルダー 3"/>
          <p:cNvSpPr>
            <a:spLocks noGrp="1"/>
          </p:cNvSpPr>
          <p:nvPr>
            <p:ph type="body" sz="quarter" idx="14"/>
          </p:nvPr>
        </p:nvSpPr>
        <p:spPr>
          <a:xfrm>
            <a:off x="457198" y="1900349"/>
            <a:ext cx="8686800" cy="588211"/>
          </a:xfrm>
        </p:spPr>
        <p:txBody>
          <a:bodyPr/>
          <a:lstStyle/>
          <a:p>
            <a:pPr marL="457200" indent="-457200">
              <a:buFontTx/>
              <a:buChar char="-"/>
            </a:pPr>
            <a:r>
              <a:rPr lang="en-US" altLang="ja-JP" dirty="0" smtClean="0"/>
              <a:t>Selecting all data from different tables</a:t>
            </a:r>
          </a:p>
          <a:p>
            <a:pPr marL="457200" indent="-457200">
              <a:buFontTx/>
              <a:buChar char="-"/>
            </a:pPr>
            <a:r>
              <a:rPr lang="en-US" altLang="ja-JP" dirty="0" smtClean="0"/>
              <a:t>Describing Structures of tables</a:t>
            </a:r>
          </a:p>
          <a:p>
            <a:pPr marL="457200" indent="-457200">
              <a:buFontTx/>
              <a:buChar char="-"/>
            </a:pPr>
            <a:r>
              <a:rPr lang="en-US" altLang="ja-JP" dirty="0" smtClean="0"/>
              <a:t>Performing Arithmetic Calculations </a:t>
            </a:r>
          </a:p>
          <a:p>
            <a:pPr marL="457200" indent="-457200">
              <a:buFontTx/>
              <a:buChar char="-"/>
            </a:pPr>
            <a:endParaRPr lang="en-US" altLang="ja-JP" dirty="0" smtClean="0"/>
          </a:p>
        </p:txBody>
      </p:sp>
      <p:sp>
        <p:nvSpPr>
          <p:cNvPr id="11" name="タイトル 1"/>
          <p:cNvSpPr txBox="1">
            <a:spLocks/>
          </p:cNvSpPr>
          <p:nvPr/>
        </p:nvSpPr>
        <p:spPr bwMode="auto">
          <a:xfrm>
            <a:off x="-1" y="1194209"/>
            <a:ext cx="9143999" cy="692149"/>
          </a:xfrm>
          <a:prstGeom prst="rect">
            <a:avLst/>
          </a:prstGeom>
          <a:noFill/>
          <a:extLst/>
        </p:spPr>
        <p:txBody>
          <a:bodyPr wrap="square" lIns="431919" tIns="107980" rIns="431919" bIns="36000" rtlCol="0" anchor="b" anchorCtr="0">
            <a:noAutofit/>
          </a:bodyPr>
          <a:lstStyle>
            <a:lvl1pPr algn="l" defTabSz="685800" rtl="0" eaLnBrk="1" latinLnBrk="0" hangingPunct="1">
              <a:lnSpc>
                <a:spcPct val="90000"/>
              </a:lnSpc>
              <a:spcBef>
                <a:spcPct val="0"/>
              </a:spcBef>
              <a:buNone/>
              <a:defRPr kumimoji="1" lang="ja-JP" altLang="en-US" sz="2600" b="1" kern="1200" dirty="0" smtClean="0">
                <a:solidFill>
                  <a:schemeClr val="tx1"/>
                </a:solidFill>
                <a:latin typeface="+mj-lt"/>
                <a:ea typeface="+mj-ea"/>
                <a:cs typeface="+mj-cs"/>
              </a:defRPr>
            </a:lvl1pPr>
          </a:lstStyle>
          <a:p>
            <a:r>
              <a:rPr lang="en-US" altLang="ja-JP" sz="2400" dirty="0" smtClean="0"/>
              <a:t>Workshop 1 – Retrieving Data Using SQL SELECT Statement</a:t>
            </a:r>
            <a:endParaRPr lang="en-US" sz="1400" dirty="0">
              <a:solidFill>
                <a:schemeClr val="bg2">
                  <a:lumMod val="75000"/>
                </a:schemeClr>
              </a:solidFill>
            </a:endParaRPr>
          </a:p>
        </p:txBody>
      </p:sp>
      <p:sp>
        <p:nvSpPr>
          <p:cNvPr id="12" name="テキスト プレースホルダー 3"/>
          <p:cNvSpPr>
            <a:spLocks noGrp="1"/>
          </p:cNvSpPr>
          <p:nvPr>
            <p:ph type="body" sz="quarter" idx="14"/>
          </p:nvPr>
        </p:nvSpPr>
        <p:spPr>
          <a:xfrm>
            <a:off x="691038" y="3678692"/>
            <a:ext cx="7883840" cy="588211"/>
          </a:xfrm>
        </p:spPr>
        <p:txBody>
          <a:bodyPr/>
          <a:lstStyle/>
          <a:p>
            <a:r>
              <a:rPr lang="en-US" altLang="ja-JP" b="1" dirty="0" smtClean="0">
                <a:solidFill>
                  <a:srgbClr val="0070C0"/>
                </a:solidFill>
              </a:rPr>
              <a:t>SELECT</a:t>
            </a:r>
            <a:r>
              <a:rPr lang="en-US" altLang="ja-JP" dirty="0" smtClean="0"/>
              <a:t> DISTINCT  </a:t>
            </a:r>
            <a:r>
              <a:rPr lang="en-US" altLang="ja-JP" dirty="0"/>
              <a:t>|  </a:t>
            </a:r>
            <a:r>
              <a:rPr lang="en-US" altLang="ja-JP" dirty="0" smtClean="0"/>
              <a:t>COLUMN NAME </a:t>
            </a:r>
            <a:r>
              <a:rPr lang="en-US" altLang="ja-JP" dirty="0"/>
              <a:t>|  </a:t>
            </a:r>
            <a:r>
              <a:rPr lang="en-US" altLang="ja-JP" dirty="0" smtClean="0"/>
              <a:t>COLUMN ALIAS  </a:t>
            </a:r>
            <a:r>
              <a:rPr lang="en-US" altLang="ja-JP" dirty="0"/>
              <a:t>| </a:t>
            </a:r>
            <a:r>
              <a:rPr lang="en-US" altLang="ja-JP" dirty="0" smtClean="0"/>
              <a:t>ARITHMETIC EXPRESSIONS </a:t>
            </a:r>
            <a:r>
              <a:rPr lang="en-US" altLang="ja-JP" dirty="0"/>
              <a:t>| || </a:t>
            </a:r>
            <a:r>
              <a:rPr lang="en-US" altLang="ja-JP" dirty="0" smtClean="0"/>
              <a:t>{CONCAT}  </a:t>
            </a:r>
            <a:r>
              <a:rPr lang="en-US" altLang="ja-JP" dirty="0"/>
              <a:t>| </a:t>
            </a:r>
            <a:r>
              <a:rPr lang="en-US" altLang="ja-JP" dirty="0" smtClean="0"/>
              <a:t>LITERALS </a:t>
            </a:r>
            <a:endParaRPr lang="en-US" altLang="ja-JP" dirty="0"/>
          </a:p>
          <a:p>
            <a:r>
              <a:rPr lang="en-US" altLang="ja-JP" b="1" dirty="0" smtClean="0">
                <a:solidFill>
                  <a:srgbClr val="0070C0"/>
                </a:solidFill>
              </a:rPr>
              <a:t>FROM</a:t>
            </a:r>
            <a:endParaRPr lang="en-US" altLang="ja-JP" b="1" dirty="0">
              <a:solidFill>
                <a:srgbClr val="0070C0"/>
              </a:solidFill>
            </a:endParaRPr>
          </a:p>
        </p:txBody>
      </p:sp>
    </p:spTree>
    <p:extLst>
      <p:ext uri="{BB962C8B-B14F-4D97-AF65-F5344CB8AC3E}">
        <p14:creationId xmlns:p14="http://schemas.microsoft.com/office/powerpoint/2010/main" val="2518393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Oracle Database SQL Fundamentals</a:t>
            </a:r>
            <a:endParaRPr kumimoji="1" lang="ja-JP" altLang="en-US" dirty="0"/>
          </a:p>
        </p:txBody>
      </p:sp>
      <p:sp>
        <p:nvSpPr>
          <p:cNvPr id="6" name="TextBox 5"/>
          <p:cNvSpPr txBox="1"/>
          <p:nvPr/>
        </p:nvSpPr>
        <p:spPr>
          <a:xfrm>
            <a:off x="383304" y="6403640"/>
            <a:ext cx="2782044" cy="276999"/>
          </a:xfrm>
          <a:prstGeom prst="rect">
            <a:avLst/>
          </a:prstGeom>
          <a:noFill/>
        </p:spPr>
        <p:txBody>
          <a:bodyPr wrap="none" rtlCol="0">
            <a:spAutoFit/>
          </a:bodyPr>
          <a:lstStyle/>
          <a:p>
            <a:r>
              <a:rPr lang="en-US" sz="1200" b="0" dirty="0" smtClean="0"/>
              <a:t>TIP - Information Systems Department</a:t>
            </a:r>
            <a:endParaRPr lang="en-US" sz="1200" b="0" dirty="0"/>
          </a:p>
        </p:txBody>
      </p:sp>
      <p:sp>
        <p:nvSpPr>
          <p:cNvPr id="9" name="テキスト プレースホルダー 3"/>
          <p:cNvSpPr>
            <a:spLocks noGrp="1"/>
          </p:cNvSpPr>
          <p:nvPr>
            <p:ph type="body" sz="quarter" idx="14"/>
          </p:nvPr>
        </p:nvSpPr>
        <p:spPr>
          <a:xfrm>
            <a:off x="828360" y="3177175"/>
            <a:ext cx="6725065" cy="588211"/>
          </a:xfrm>
        </p:spPr>
        <p:txBody>
          <a:bodyPr/>
          <a:lstStyle/>
          <a:p>
            <a:r>
              <a:rPr lang="en-US" altLang="ja-JP" b="1" dirty="0" smtClean="0">
                <a:solidFill>
                  <a:srgbClr val="0070C0"/>
                </a:solidFill>
              </a:rPr>
              <a:t>SELECT</a:t>
            </a:r>
            <a:r>
              <a:rPr lang="en-US" altLang="ja-JP" dirty="0" smtClean="0"/>
              <a:t> DISTINCT  </a:t>
            </a:r>
            <a:r>
              <a:rPr lang="en-US" altLang="ja-JP" dirty="0"/>
              <a:t>|  </a:t>
            </a:r>
            <a:r>
              <a:rPr lang="en-US" altLang="ja-JP" dirty="0" smtClean="0"/>
              <a:t>COLUMN NAME </a:t>
            </a:r>
            <a:r>
              <a:rPr lang="en-US" altLang="ja-JP" dirty="0"/>
              <a:t>|  </a:t>
            </a:r>
            <a:r>
              <a:rPr lang="en-US" altLang="ja-JP" dirty="0" smtClean="0"/>
              <a:t>COLUMN ALIAS  </a:t>
            </a:r>
            <a:r>
              <a:rPr lang="en-US" altLang="ja-JP" dirty="0"/>
              <a:t>| </a:t>
            </a:r>
            <a:r>
              <a:rPr lang="en-US" altLang="ja-JP" dirty="0" smtClean="0"/>
              <a:t>ARITHMETIC EXPRESSIONS </a:t>
            </a:r>
            <a:r>
              <a:rPr lang="en-US" altLang="ja-JP" dirty="0"/>
              <a:t>| || </a:t>
            </a:r>
            <a:r>
              <a:rPr lang="en-US" altLang="ja-JP" dirty="0" smtClean="0"/>
              <a:t>{CONCAT}  </a:t>
            </a:r>
            <a:r>
              <a:rPr lang="en-US" altLang="ja-JP" dirty="0"/>
              <a:t>| </a:t>
            </a:r>
            <a:r>
              <a:rPr lang="en-US" altLang="ja-JP" dirty="0" smtClean="0"/>
              <a:t>LITERALS </a:t>
            </a:r>
            <a:endParaRPr lang="en-US" altLang="ja-JP" dirty="0"/>
          </a:p>
          <a:p>
            <a:r>
              <a:rPr lang="en-US" altLang="ja-JP" b="1" dirty="0" smtClean="0">
                <a:solidFill>
                  <a:srgbClr val="0070C0"/>
                </a:solidFill>
              </a:rPr>
              <a:t>FROM</a:t>
            </a:r>
          </a:p>
          <a:p>
            <a:r>
              <a:rPr lang="en-US" altLang="ja-JP" b="1" dirty="0" smtClean="0">
                <a:solidFill>
                  <a:srgbClr val="0070C0"/>
                </a:solidFill>
              </a:rPr>
              <a:t>WHERE</a:t>
            </a:r>
          </a:p>
          <a:p>
            <a:r>
              <a:rPr lang="en-US" altLang="ja-JP" b="1" dirty="0" smtClean="0">
                <a:solidFill>
                  <a:srgbClr val="0070C0"/>
                </a:solidFill>
              </a:rPr>
              <a:t>ORDER BY</a:t>
            </a:r>
            <a:endParaRPr lang="en-US" altLang="ja-JP" b="1" dirty="0">
              <a:solidFill>
                <a:srgbClr val="0070C0"/>
              </a:solidFill>
            </a:endParaRPr>
          </a:p>
        </p:txBody>
      </p:sp>
      <p:sp>
        <p:nvSpPr>
          <p:cNvPr id="13" name="タイトル 1"/>
          <p:cNvSpPr txBox="1">
            <a:spLocks/>
          </p:cNvSpPr>
          <p:nvPr/>
        </p:nvSpPr>
        <p:spPr bwMode="auto">
          <a:xfrm>
            <a:off x="0" y="716040"/>
            <a:ext cx="9143999" cy="692149"/>
          </a:xfrm>
          <a:prstGeom prst="rect">
            <a:avLst/>
          </a:prstGeom>
          <a:noFill/>
          <a:extLst/>
        </p:spPr>
        <p:txBody>
          <a:bodyPr wrap="square" lIns="431919" tIns="107980" rIns="431919" bIns="36000" rtlCol="0" anchor="b" anchorCtr="0">
            <a:noAutofit/>
          </a:bodyPr>
          <a:lstStyle>
            <a:lvl1pPr algn="l" defTabSz="685800" rtl="0" eaLnBrk="1" latinLnBrk="0" hangingPunct="1">
              <a:lnSpc>
                <a:spcPct val="90000"/>
              </a:lnSpc>
              <a:spcBef>
                <a:spcPct val="0"/>
              </a:spcBef>
              <a:buNone/>
              <a:defRPr kumimoji="1" lang="ja-JP" altLang="en-US" sz="2600" b="1" kern="1200" dirty="0" smtClean="0">
                <a:solidFill>
                  <a:schemeClr val="tx1"/>
                </a:solidFill>
                <a:latin typeface="+mj-lt"/>
                <a:ea typeface="+mj-ea"/>
                <a:cs typeface="+mj-cs"/>
              </a:defRPr>
            </a:lvl1pPr>
          </a:lstStyle>
          <a:p>
            <a:r>
              <a:rPr lang="en-US" altLang="ja-JP" sz="2400" dirty="0" smtClean="0"/>
              <a:t>Workshop 1 – Restricting and Sorting Data</a:t>
            </a:r>
            <a:endParaRPr lang="en-US" sz="1400" dirty="0">
              <a:solidFill>
                <a:schemeClr val="bg2">
                  <a:lumMod val="75000"/>
                </a:schemeClr>
              </a:solidFill>
            </a:endParaRPr>
          </a:p>
        </p:txBody>
      </p:sp>
      <p:sp>
        <p:nvSpPr>
          <p:cNvPr id="14" name="テキスト プレースホルダー 3"/>
          <p:cNvSpPr>
            <a:spLocks noGrp="1"/>
          </p:cNvSpPr>
          <p:nvPr>
            <p:ph type="body" sz="quarter" idx="14"/>
          </p:nvPr>
        </p:nvSpPr>
        <p:spPr>
          <a:xfrm>
            <a:off x="457199" y="1459403"/>
            <a:ext cx="8686800" cy="588211"/>
          </a:xfrm>
        </p:spPr>
        <p:txBody>
          <a:bodyPr/>
          <a:lstStyle/>
          <a:p>
            <a:pPr marL="457200" indent="-457200">
              <a:buFontTx/>
              <a:buChar char="-"/>
            </a:pPr>
            <a:r>
              <a:rPr lang="en-US" altLang="ja-JP" dirty="0" smtClean="0"/>
              <a:t>Selecting data and changing the order of the rows</a:t>
            </a:r>
          </a:p>
          <a:p>
            <a:r>
              <a:rPr lang="en-US" altLang="ja-JP" dirty="0"/>
              <a:t> </a:t>
            </a:r>
            <a:r>
              <a:rPr lang="en-US" altLang="ja-JP" dirty="0" smtClean="0"/>
              <a:t>    that are displayed</a:t>
            </a:r>
          </a:p>
          <a:p>
            <a:r>
              <a:rPr lang="en-US" altLang="ja-JP" dirty="0" smtClean="0"/>
              <a:t>-   Sorting rows by using WHERE, ORDER BY clause</a:t>
            </a:r>
          </a:p>
        </p:txBody>
      </p:sp>
    </p:spTree>
    <p:extLst>
      <p:ext uri="{BB962C8B-B14F-4D97-AF65-F5344CB8AC3E}">
        <p14:creationId xmlns:p14="http://schemas.microsoft.com/office/powerpoint/2010/main" val="4084193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SegoeUI MeryoUI">
      <a:majorFont>
        <a:latin typeface="Segoe UI"/>
        <a:ea typeface="Meiryo UI"/>
        <a:cs typeface=""/>
      </a:majorFont>
      <a:minorFont>
        <a:latin typeface="Segoe UI"/>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1380</Words>
  <Application>Microsoft Office PowerPoint</Application>
  <PresentationFormat>On-screen Show (4:3)</PresentationFormat>
  <Paragraphs>349</Paragraphs>
  <Slides>29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Courier New</vt:lpstr>
      <vt:lpstr>Meiryo UI</vt:lpstr>
      <vt:lpstr>Segoe UI</vt:lpstr>
      <vt:lpstr>Wingdings</vt:lpstr>
      <vt:lpstr>Office テーマ</vt:lpstr>
      <vt:lpstr>Oracle Database SQL Fundamentals</vt:lpstr>
      <vt:lpstr>Contents</vt:lpstr>
      <vt:lpstr>Introduction to SQL  </vt:lpstr>
      <vt:lpstr>Oracle Database SQL Fundamentals</vt:lpstr>
      <vt:lpstr>Oracle Database SQL Fundamentals</vt:lpstr>
      <vt:lpstr>Oracle Database SQL Fundamentals</vt:lpstr>
      <vt:lpstr>Unit 1: Retrieving, Restricting, and Sorting Data </vt:lpstr>
      <vt:lpstr>Oracle Database SQL Fundamentals</vt:lpstr>
      <vt:lpstr>Oracle Database SQL Fundamentals</vt:lpstr>
      <vt:lpstr>Oracle Database SQL Fundamentals</vt:lpstr>
      <vt:lpstr>Oracle Database SQL Fundamentals</vt:lpstr>
      <vt:lpstr>Oracle Database SQL Fundamentals</vt:lpstr>
      <vt:lpstr>Oracle Database SQL Fundamentals</vt:lpstr>
      <vt:lpstr>Oracle Database SQL Fundamentals</vt:lpstr>
      <vt:lpstr>Oracle Database SQL Fundamentals</vt:lpstr>
      <vt:lpstr>Oracle Database SQL Fundamentals</vt:lpstr>
      <vt:lpstr>Unit 2: Joins, Subqueries, and Set Operators </vt:lpstr>
      <vt:lpstr>SQL WORKSHOP</vt:lpstr>
      <vt:lpstr>SQL WORKSHOP</vt:lpstr>
      <vt:lpstr>SQL WORKSHOP</vt:lpstr>
      <vt:lpstr>SQL WORKSHOP</vt:lpstr>
      <vt:lpstr>SQL WORKSHOP</vt:lpstr>
      <vt:lpstr>Unit 3: DML and DDL</vt:lpstr>
      <vt:lpstr>SQL WORKSHOP</vt:lpstr>
      <vt:lpstr>SQL WORKSHOP</vt:lpstr>
      <vt:lpstr>SQL WORKSHOP</vt:lpstr>
      <vt:lpstr>SQL WORKSHOP</vt:lpstr>
      <vt:lpstr>Oracle Database SQL Fundamentals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2018-12-18T08:42:21Z</dcterms:created>
  <dcterms:modified xsi:type="dcterms:W3CDTF">2019-07-30T05:22:17Z</dcterms:modified>
</cp:coreProperties>
</file>