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doc" ContentType="application/msword"/>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0"/>
  </p:notesMasterIdLst>
  <p:handoutMasterIdLst>
    <p:handoutMasterId r:id="rId21"/>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88825" cy="6858000"/>
  <p:notesSz cx="6991350" cy="9282113"/>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BFBFB"/>
    <a:srgbClr val="E5E7E7"/>
    <a:srgbClr val="FFF7EF"/>
    <a:srgbClr val="5F5F5F"/>
    <a:srgbClr val="0000FF"/>
    <a:srgbClr val="DCE3E4"/>
    <a:srgbClr val="F80000"/>
    <a:srgbClr val="8DA6B1"/>
    <a:srgbClr val="FFFFFF"/>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266" autoAdjust="0"/>
    <p:restoredTop sz="95324" autoAdjust="0"/>
  </p:normalViewPr>
  <p:slideViewPr>
    <p:cSldViewPr showGuides="1">
      <p:cViewPr varScale="1">
        <p:scale>
          <a:sx n="69" d="100"/>
          <a:sy n="69" d="100"/>
        </p:scale>
        <p:origin x="-1308" y="-108"/>
      </p:cViewPr>
      <p:guideLst>
        <p:guide orient="horz" pos="2160"/>
        <p:guide orient="horz" pos="864"/>
        <p:guide orient="horz" pos="1248"/>
        <p:guide orient="horz" pos="384"/>
        <p:guide pos="3839"/>
        <p:guide pos="383"/>
        <p:guide pos="719"/>
        <p:guide pos="47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80" d="100"/>
          <a:sy n="80" d="100"/>
        </p:scale>
        <p:origin x="-2202" y="1554"/>
      </p:cViewPr>
      <p:guideLst>
        <p:guide orient="horz" pos="2923"/>
        <p:guide orient="horz" pos="283"/>
        <p:guide orient="horz" pos="2971"/>
        <p:guide orient="horz" pos="3115"/>
        <p:guide pos="2202"/>
        <p:guide pos="186"/>
        <p:guide pos="282"/>
        <p:guide pos="42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b="0" smtClean="0"/>
              <a:t>Oracle Database 12</a:t>
            </a:r>
            <a:r>
              <a:rPr lang="en-US" b="0" i="1" smtClean="0"/>
              <a:t>c</a:t>
            </a:r>
            <a:r>
              <a:rPr lang="en-US" b="0" smtClean="0"/>
              <a:t> R2: SQL Workshop I   C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ln/>
        </p:spPr>
      </p:sp>
      <p:sp>
        <p:nvSpPr>
          <p:cNvPr id="7171" name="Notes Placeholder 4"/>
          <p:cNvSpPr>
            <a:spLocks noGrp="1"/>
          </p:cNvSpPr>
          <p:nvPr>
            <p:ph type="body" idx="1"/>
          </p:nvPr>
        </p:nvSpPr>
        <p:spPr>
          <a:noFill/>
          <a:ln/>
        </p:spPr>
        <p:txBody>
          <a:bodyPr/>
          <a:lstStyle/>
          <a:p>
            <a:endParaRPr lang="en-US" altLang="en-US" smtClean="0">
              <a:latin typeface="Arial" charset="0"/>
            </a:endParaRPr>
          </a:p>
        </p:txBody>
      </p:sp>
    </p:spTree>
    <p:extLst>
      <p:ext uri="{BB962C8B-B14F-4D97-AF65-F5344CB8AC3E}">
        <p14:creationId xmlns="" xmlns:p14="http://schemas.microsoft.com/office/powerpoint/2010/main" val="2751225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b="1" dirty="0" smtClean="0">
              <a:latin typeface="Arial" charset="0"/>
            </a:endParaRPr>
          </a:p>
          <a:p>
            <a:pPr lvl="1" eaLnBrk="1" hangingPunct="1"/>
            <a:r>
              <a:rPr lang="en-US" altLang="en-US" b="1" dirty="0" smtClean="0">
                <a:latin typeface="Arial" charset="0"/>
              </a:rPr>
              <a:t>Note:</a:t>
            </a:r>
            <a:r>
              <a:rPr lang="en-US" altLang="en-US" dirty="0" smtClean="0">
                <a:latin typeface="Arial" charset="0"/>
              </a:rPr>
              <a:t> You can enter only one SQL*Plus command for each SQL prompt. SQL*Plus commands are not stored in the buffer. To continue a SQL*Plus command on the next line, end the first line with a hyphen (-).</a:t>
            </a:r>
          </a:p>
        </p:txBody>
      </p:sp>
      <p:graphicFrame>
        <p:nvGraphicFramePr>
          <p:cNvPr id="27652" name="Object 4"/>
          <p:cNvGraphicFramePr>
            <a:graphicFrameLocks/>
          </p:cNvGraphicFramePr>
          <p:nvPr/>
        </p:nvGraphicFramePr>
        <p:xfrm>
          <a:off x="660400" y="4717256"/>
          <a:ext cx="5859463" cy="2057400"/>
        </p:xfrm>
        <a:graphic>
          <a:graphicData uri="http://schemas.openxmlformats.org/presentationml/2006/ole">
            <p:oleObj spid="_x0000_s4127" name="Document" r:id="rId4" imgW="5979722" imgH="2061934" progId="Word.Document.8">
              <p:embed/>
            </p:oleObj>
          </a:graphicData>
        </a:graphic>
      </p:graphicFrame>
      <p:sp>
        <p:nvSpPr>
          <p:cNvPr id="2765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EA4CFAC0-F9A5-44D3-9D3D-E2736C61229F}" type="slidenum">
              <a:rPr lang="en-US" altLang="en-US" smtClean="0">
                <a:latin typeface="Arial" charset="0"/>
                <a:cs typeface="Arial" charset="0"/>
              </a:rPr>
              <a:pPr/>
              <a:t>10</a:t>
            </a:fld>
            <a:endParaRPr lang="en-US" altLang="en-US" smtClean="0">
              <a:latin typeface="Arial" charset="0"/>
              <a:cs typeface="Arial" charset="0"/>
            </a:endParaRPr>
          </a:p>
        </p:txBody>
      </p:sp>
    </p:spTree>
    <p:extLst>
      <p:ext uri="{BB962C8B-B14F-4D97-AF65-F5344CB8AC3E}">
        <p14:creationId xmlns="" xmlns:p14="http://schemas.microsoft.com/office/powerpoint/2010/main" val="19427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noFill/>
          <a:ln/>
        </p:spPr>
        <p:txBody>
          <a:bodyPr/>
          <a:lstStyle/>
          <a:p>
            <a:pPr lvl="2" eaLnBrk="1" hangingPunct="1">
              <a:spcBef>
                <a:spcPct val="25000"/>
              </a:spcBef>
            </a:pPr>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L[IST]</a:t>
            </a:r>
            <a:r>
              <a:rPr lang="en-US" altLang="en-US" dirty="0" smtClean="0">
                <a:solidFill>
                  <a:schemeClr val="tx1"/>
                </a:solidFill>
                <a:latin typeface="Arial" charset="0"/>
              </a:rPr>
              <a:t> command to display the contents of the SQL buffer. The asterisk (</a:t>
            </a:r>
            <a:r>
              <a:rPr lang="en-US" altLang="en-US" dirty="0" smtClean="0">
                <a:solidFill>
                  <a:schemeClr val="tx1"/>
                </a:solidFill>
                <a:latin typeface="Courier New" pitchFamily="49" charset="0"/>
              </a:rPr>
              <a:t>*)</a:t>
            </a:r>
            <a:r>
              <a:rPr lang="en-US" altLang="en-US" dirty="0" smtClean="0">
                <a:solidFill>
                  <a:schemeClr val="tx1"/>
                </a:solidFill>
                <a:latin typeface="Arial" charset="0"/>
              </a:rPr>
              <a:t> beside line 2 in the buffer indicates that line 2 is the current line. Any edits that you made apply to the current line.</a:t>
            </a:r>
          </a:p>
          <a:p>
            <a:pPr lvl="2" eaLnBrk="1" hangingPunct="1"/>
            <a:r>
              <a:rPr lang="en-US" altLang="en-US" dirty="0" smtClean="0">
                <a:solidFill>
                  <a:schemeClr val="tx1"/>
                </a:solidFill>
                <a:latin typeface="Arial" charset="0"/>
              </a:rPr>
              <a:t>Change the number of the current line by entering the number (</a:t>
            </a:r>
            <a:r>
              <a:rPr lang="en-US" altLang="en-US" dirty="0" smtClean="0">
                <a:solidFill>
                  <a:schemeClr val="tx1"/>
                </a:solidFill>
                <a:latin typeface="Courier New" pitchFamily="49" charset="0"/>
              </a:rPr>
              <a:t>n</a:t>
            </a:r>
            <a:r>
              <a:rPr lang="en-US" altLang="en-US" dirty="0" smtClean="0">
                <a:solidFill>
                  <a:schemeClr val="tx1"/>
                </a:solidFill>
                <a:latin typeface="Arial" charset="0"/>
              </a:rPr>
              <a:t>) of the line that you want to edit. The new current line is displayed.</a:t>
            </a:r>
          </a:p>
          <a:p>
            <a:pPr lvl="2"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A[PPEND]</a:t>
            </a:r>
            <a:r>
              <a:rPr lang="en-US" altLang="en-US" dirty="0" smtClean="0">
                <a:solidFill>
                  <a:schemeClr val="tx1"/>
                </a:solidFill>
                <a:latin typeface="Arial" charset="0"/>
              </a:rPr>
              <a:t> command to add text to the current line. The newly edited line is displayed. Verify the</a:t>
            </a:r>
            <a:r>
              <a:rPr lang="en-US" altLang="en-US" dirty="0" smtClean="0">
                <a:latin typeface="Arial" charset="0"/>
              </a:rPr>
              <a:t> new contents of the buffer by using the </a:t>
            </a:r>
            <a:r>
              <a:rPr lang="en-US" altLang="en-US" dirty="0" smtClean="0">
                <a:latin typeface="Courier New" pitchFamily="49" charset="0"/>
              </a:rPr>
              <a:t>LIST</a:t>
            </a:r>
            <a:r>
              <a:rPr lang="en-US" altLang="en-US" dirty="0" smtClean="0">
                <a:latin typeface="Arial" charset="0"/>
              </a:rPr>
              <a:t> command.</a:t>
            </a:r>
          </a:p>
          <a:p>
            <a:pPr lvl="1" eaLnBrk="1" hangingPunct="1"/>
            <a:r>
              <a:rPr lang="en-US" altLang="en-US" b="1" dirty="0" smtClean="0">
                <a:latin typeface="Arial" charset="0"/>
              </a:rPr>
              <a:t>Note:</a:t>
            </a:r>
            <a:r>
              <a:rPr lang="en-US" altLang="en-US" dirty="0" smtClean="0">
                <a:latin typeface="Arial" charset="0"/>
              </a:rPr>
              <a:t> Many SQL*Plus commands, including </a:t>
            </a:r>
            <a:r>
              <a:rPr lang="en-US" altLang="en-US" dirty="0" smtClean="0">
                <a:latin typeface="Courier New" pitchFamily="49" charset="0"/>
              </a:rPr>
              <a:t>LIST</a:t>
            </a:r>
            <a:r>
              <a:rPr lang="en-US" altLang="en-US" dirty="0" smtClean="0">
                <a:latin typeface="Arial" charset="0"/>
              </a:rPr>
              <a:t> and </a:t>
            </a:r>
            <a:r>
              <a:rPr lang="en-US" altLang="en-US" dirty="0" smtClean="0">
                <a:latin typeface="Courier New" pitchFamily="49" charset="0"/>
              </a:rPr>
              <a:t>APPEND</a:t>
            </a:r>
            <a:r>
              <a:rPr lang="en-US" altLang="en-US" dirty="0" smtClean="0">
                <a:latin typeface="Arial" charset="0"/>
              </a:rPr>
              <a:t>, can be abbreviated to just their first letter. </a:t>
            </a:r>
            <a:r>
              <a:rPr lang="en-US" altLang="en-US" dirty="0" smtClean="0">
                <a:latin typeface="Courier New" pitchFamily="49" charset="0"/>
              </a:rPr>
              <a:t>LIST</a:t>
            </a:r>
            <a:r>
              <a:rPr lang="en-US" altLang="en-US" dirty="0" smtClean="0">
                <a:latin typeface="Arial" charset="0"/>
              </a:rPr>
              <a:t> can be abbreviated to </a:t>
            </a:r>
            <a:r>
              <a:rPr lang="en-US" altLang="en-US" dirty="0" smtClean="0">
                <a:latin typeface="Courier New" pitchFamily="49" charset="0"/>
              </a:rPr>
              <a:t>L</a:t>
            </a:r>
            <a:r>
              <a:rPr lang="en-US" altLang="en-US" dirty="0" smtClean="0">
                <a:latin typeface="Arial" charset="0"/>
              </a:rPr>
              <a:t>; </a:t>
            </a:r>
            <a:r>
              <a:rPr lang="en-US" altLang="en-US" dirty="0" smtClean="0">
                <a:latin typeface="Courier New" pitchFamily="49" charset="0"/>
              </a:rPr>
              <a:t>APPEND</a:t>
            </a:r>
            <a:r>
              <a:rPr lang="en-US" altLang="en-US" dirty="0" smtClean="0">
                <a:latin typeface="Arial" charset="0"/>
              </a:rPr>
              <a:t> can be abbreviated to </a:t>
            </a:r>
            <a:r>
              <a:rPr lang="en-US" altLang="en-US" dirty="0" smtClean="0">
                <a:latin typeface="Courier New" pitchFamily="49" charset="0"/>
              </a:rPr>
              <a:t>A</a:t>
            </a:r>
            <a:r>
              <a:rPr lang="en-US" altLang="en-US" dirty="0" smtClean="0">
                <a:latin typeface="Arial" charset="0"/>
              </a:rPr>
              <a:t>.</a:t>
            </a:r>
          </a:p>
        </p:txBody>
      </p:sp>
      <p:sp>
        <p:nvSpPr>
          <p:cNvPr id="296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44C07657-783C-4823-A317-7C76343A5F92}" type="slidenum">
              <a:rPr lang="en-US" altLang="en-US" smtClean="0">
                <a:latin typeface="Arial" charset="0"/>
                <a:cs typeface="Arial" charset="0"/>
              </a:rPr>
              <a:pPr/>
              <a:t>11</a:t>
            </a:fld>
            <a:endParaRPr lang="en-US" altLang="en-US" smtClean="0">
              <a:latin typeface="Arial" charset="0"/>
              <a:cs typeface="Arial" charset="0"/>
            </a:endParaRPr>
          </a:p>
        </p:txBody>
      </p:sp>
      <p:sp>
        <p:nvSpPr>
          <p:cNvPr id="29700"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3534503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noFill/>
          <a:ln/>
        </p:spPr>
        <p:txBody>
          <a:bodyPr/>
          <a:lstStyle/>
          <a:p>
            <a:pPr lvl="2" eaLnBrk="1" hangingPunct="1">
              <a:spcBef>
                <a:spcPct val="25000"/>
              </a:spcBef>
            </a:pPr>
            <a:r>
              <a:rPr lang="en-US" altLang="en-US" smtClean="0">
                <a:solidFill>
                  <a:schemeClr val="tx1"/>
                </a:solidFill>
                <a:latin typeface="Arial" charset="0"/>
              </a:rPr>
              <a:t>Use </a:t>
            </a:r>
            <a:r>
              <a:rPr lang="en-US" altLang="en-US" smtClean="0">
                <a:solidFill>
                  <a:schemeClr val="tx1"/>
                </a:solidFill>
                <a:latin typeface="Courier New" pitchFamily="49" charset="0"/>
              </a:rPr>
              <a:t>L[IST]</a:t>
            </a:r>
            <a:r>
              <a:rPr lang="en-US" altLang="en-US" smtClean="0">
                <a:solidFill>
                  <a:schemeClr val="tx1"/>
                </a:solidFill>
                <a:latin typeface="Arial" charset="0"/>
              </a:rPr>
              <a:t> to display the contents of the buffer.</a:t>
            </a:r>
          </a:p>
          <a:p>
            <a:pPr lvl="2" eaLnBrk="1" hangingPunct="1"/>
            <a:r>
              <a:rPr lang="en-US" altLang="en-US" smtClean="0">
                <a:solidFill>
                  <a:schemeClr val="tx1"/>
                </a:solidFill>
                <a:latin typeface="Arial" charset="0"/>
              </a:rPr>
              <a:t>Use the </a:t>
            </a:r>
            <a:r>
              <a:rPr lang="en-US" altLang="en-US" smtClean="0">
                <a:solidFill>
                  <a:schemeClr val="tx1"/>
                </a:solidFill>
                <a:latin typeface="Courier New" pitchFamily="49" charset="0"/>
              </a:rPr>
              <a:t>C[HANGE]</a:t>
            </a:r>
            <a:r>
              <a:rPr lang="en-US" altLang="en-US" smtClean="0">
                <a:solidFill>
                  <a:schemeClr val="tx1"/>
                </a:solidFill>
                <a:latin typeface="Arial" charset="0"/>
              </a:rPr>
              <a:t> command to alter the contents of the current line in the SQL buffer. In this case, replace the </a:t>
            </a:r>
            <a:r>
              <a:rPr lang="en-US" altLang="en-US" smtClean="0">
                <a:solidFill>
                  <a:schemeClr val="tx1"/>
                </a:solidFill>
                <a:latin typeface="Courier New" pitchFamily="49" charset="0"/>
              </a:rPr>
              <a:t>employees</a:t>
            </a:r>
            <a:r>
              <a:rPr lang="en-US" altLang="en-US" smtClean="0">
                <a:latin typeface="Arial" charset="0"/>
              </a:rPr>
              <a:t> table with the </a:t>
            </a:r>
            <a:r>
              <a:rPr lang="en-US" altLang="en-US" smtClean="0">
                <a:latin typeface="Courier New" pitchFamily="49" charset="0"/>
              </a:rPr>
              <a:t>departments</a:t>
            </a:r>
            <a:r>
              <a:rPr lang="en-US" altLang="en-US" smtClean="0">
                <a:latin typeface="Arial" charset="0"/>
              </a:rPr>
              <a:t> table. The new current line is displayed.</a:t>
            </a:r>
          </a:p>
          <a:p>
            <a:pPr lvl="2" eaLnBrk="1" hangingPunct="1"/>
            <a:r>
              <a:rPr lang="en-US" altLang="en-US" smtClean="0">
                <a:latin typeface="Arial" charset="0"/>
              </a:rPr>
              <a:t>Use the </a:t>
            </a:r>
            <a:r>
              <a:rPr lang="en-US" altLang="en-US" smtClean="0">
                <a:latin typeface="Courier New" pitchFamily="49" charset="0"/>
              </a:rPr>
              <a:t>L[IST]</a:t>
            </a:r>
            <a:r>
              <a:rPr lang="en-US" altLang="en-US" smtClean="0">
                <a:latin typeface="Arial" charset="0"/>
              </a:rPr>
              <a:t> command to verify the new contents of the buffer.</a:t>
            </a:r>
          </a:p>
        </p:txBody>
      </p:sp>
      <p:sp>
        <p:nvSpPr>
          <p:cNvPr id="3174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6D605AE3-B185-442A-BE49-C1919D5B0FA7}" type="slidenum">
              <a:rPr lang="en-US" altLang="en-US" smtClean="0">
                <a:latin typeface="Arial" charset="0"/>
                <a:cs typeface="Arial" charset="0"/>
              </a:rPr>
              <a:pPr/>
              <a:t>12</a:t>
            </a:fld>
            <a:endParaRPr lang="en-US" altLang="en-US" smtClean="0">
              <a:latin typeface="Arial" charset="0"/>
              <a:cs typeface="Arial" charset="0"/>
            </a:endParaRPr>
          </a:p>
        </p:txBody>
      </p:sp>
      <p:sp>
        <p:nvSpPr>
          <p:cNvPr id="3174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300781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noFill/>
          <a:ln/>
        </p:spPr>
        <p:txBody>
          <a:bodyPr/>
          <a:lstStyle/>
          <a:p>
            <a:pPr lvl="1"/>
            <a:r>
              <a:rPr lang="en-US" altLang="en-US" smtClean="0">
                <a:latin typeface="Arial" charset="0"/>
              </a:rPr>
              <a:t>SQL statements communicate with the Oracle server. SQL*Plus commands control the environment, format query results, and manage files. You can use the commands described in the following table:</a:t>
            </a:r>
          </a:p>
        </p:txBody>
      </p:sp>
      <p:graphicFrame>
        <p:nvGraphicFramePr>
          <p:cNvPr id="33795" name="Object 4"/>
          <p:cNvGraphicFramePr>
            <a:graphicFrameLocks/>
          </p:cNvGraphicFramePr>
          <p:nvPr/>
        </p:nvGraphicFramePr>
        <p:xfrm>
          <a:off x="676275" y="5022056"/>
          <a:ext cx="5810250" cy="3276600"/>
        </p:xfrm>
        <a:graphic>
          <a:graphicData uri="http://schemas.openxmlformats.org/presentationml/2006/ole">
            <p:oleObj spid="_x0000_s5151" name="Document" r:id="rId4" imgW="6041714" imgH="3352442" progId="Word.Document.8">
              <p:embed/>
            </p:oleObj>
          </a:graphicData>
        </a:graphic>
      </p:graphicFrame>
      <p:sp>
        <p:nvSpPr>
          <p:cNvPr id="3379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7EAEA4DE-3E91-4D89-88CE-03587B99D9F8}" type="slidenum">
              <a:rPr lang="en-US" altLang="en-US" smtClean="0">
                <a:latin typeface="Arial" charset="0"/>
                <a:cs typeface="Arial" charset="0"/>
              </a:rPr>
              <a:pPr/>
              <a:t>13</a:t>
            </a:fld>
            <a:endParaRPr lang="en-US" altLang="en-US" smtClean="0">
              <a:latin typeface="Arial" charset="0"/>
              <a:cs typeface="Arial" charset="0"/>
            </a:endParaRPr>
          </a:p>
        </p:txBody>
      </p:sp>
      <p:sp>
        <p:nvSpPr>
          <p:cNvPr id="33797" name="Slide Image Placeholder 7"/>
          <p:cNvSpPr>
            <a:spLocks noGrp="1" noRot="1" noChangeAspect="1" noTextEdit="1"/>
          </p:cNvSpPr>
          <p:nvPr>
            <p:ph type="sldImg"/>
          </p:nvPr>
        </p:nvSpPr>
        <p:spPr>
          <a:ln/>
        </p:spPr>
      </p:sp>
    </p:spTree>
    <p:extLst>
      <p:ext uri="{BB962C8B-B14F-4D97-AF65-F5344CB8AC3E}">
        <p14:creationId xmlns="" xmlns:p14="http://schemas.microsoft.com/office/powerpoint/2010/main" val="119042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p:spPr>
        <p:txBody>
          <a:bodyPr/>
          <a:lstStyle/>
          <a:p>
            <a:pPr lvl="1">
              <a:buFontTx/>
              <a:buNone/>
            </a:pPr>
            <a:r>
              <a:rPr lang="en-US" altLang="en-US" b="1" smtClean="0">
                <a:latin typeface="Courier New" pitchFamily="49" charset="0"/>
              </a:rPr>
              <a:t>SAVE</a:t>
            </a:r>
            <a:endParaRPr lang="en-US" altLang="en-US" b="1" smtClean="0">
              <a:latin typeface="Arial" charset="0"/>
            </a:endParaRPr>
          </a:p>
          <a:p>
            <a:pPr lvl="1" eaLnBrk="1" hangingPunct="1"/>
            <a:r>
              <a:rPr lang="en-US" altLang="en-US" smtClean="0">
                <a:latin typeface="Arial" charset="0"/>
              </a:rPr>
              <a:t>Use the</a:t>
            </a:r>
            <a:r>
              <a:rPr lang="en-US" altLang="en-US" smtClean="0">
                <a:solidFill>
                  <a:srgbClr val="FC0128"/>
                </a:solidFill>
                <a:latin typeface="Arial" charset="0"/>
              </a:rPr>
              <a:t> </a:t>
            </a:r>
            <a:r>
              <a:rPr lang="en-US" altLang="en-US" smtClean="0">
                <a:solidFill>
                  <a:schemeClr val="tx1"/>
                </a:solidFill>
                <a:latin typeface="Courier New" pitchFamily="49" charset="0"/>
              </a:rPr>
              <a:t>SAVE</a:t>
            </a:r>
            <a:r>
              <a:rPr lang="en-US" altLang="en-US" smtClean="0">
                <a:solidFill>
                  <a:schemeClr val="tx1"/>
                </a:solidFill>
                <a:latin typeface="Arial" charset="0"/>
              </a:rPr>
              <a:t> command to store the current contents of the buffer in a file. Thus, you can store frequently used scripts for use in the future.</a:t>
            </a:r>
          </a:p>
          <a:p>
            <a:pPr lvl="1" eaLnBrk="1" hangingPunct="1"/>
            <a:r>
              <a:rPr lang="en-US" altLang="en-US" b="1" smtClean="0">
                <a:latin typeface="Courier New" pitchFamily="49" charset="0"/>
              </a:rPr>
              <a:t>START</a:t>
            </a:r>
            <a:endParaRPr lang="en-US" altLang="en-US" b="1" smtClean="0">
              <a:latin typeface="Arial" charset="0"/>
            </a:endParaRPr>
          </a:p>
          <a:p>
            <a:pPr lvl="1" eaLnBrk="1" hangingPunct="1"/>
            <a:r>
              <a:rPr lang="en-US" altLang="en-US" smtClean="0">
                <a:solidFill>
                  <a:schemeClr val="tx1"/>
                </a:solidFill>
                <a:latin typeface="Arial" charset="0"/>
              </a:rPr>
              <a:t>Use the </a:t>
            </a:r>
            <a:r>
              <a:rPr lang="en-US" altLang="en-US" smtClean="0">
                <a:solidFill>
                  <a:schemeClr val="tx1"/>
                </a:solidFill>
                <a:latin typeface="Courier New" pitchFamily="49" charset="0"/>
              </a:rPr>
              <a:t>START</a:t>
            </a:r>
            <a:r>
              <a:rPr lang="en-US" altLang="en-US" smtClean="0">
                <a:solidFill>
                  <a:schemeClr val="tx1"/>
                </a:solidFill>
                <a:latin typeface="Arial" charset="0"/>
              </a:rPr>
              <a:t> command to run a script in SQL*Plus. You can also, alternatively, use the symbol </a:t>
            </a:r>
            <a:r>
              <a:rPr lang="en-US" altLang="en-US" smtClean="0">
                <a:solidFill>
                  <a:schemeClr val="tx1"/>
                </a:solidFill>
                <a:latin typeface="Courier New" pitchFamily="49" charset="0"/>
              </a:rPr>
              <a:t>@</a:t>
            </a:r>
            <a:r>
              <a:rPr lang="en-US" altLang="en-US" smtClean="0">
                <a:solidFill>
                  <a:schemeClr val="tx1"/>
                </a:solidFill>
                <a:latin typeface="Arial" charset="0"/>
              </a:rPr>
              <a:t> to run a script.</a:t>
            </a:r>
          </a:p>
          <a:p>
            <a:pPr lvl="4" eaLnBrk="1" hangingPunct="1"/>
            <a:r>
              <a:rPr lang="en-US" altLang="en-US" smtClean="0">
                <a:solidFill>
                  <a:schemeClr val="tx1"/>
                </a:solidFill>
              </a:rPr>
              <a:t>@my_query</a:t>
            </a:r>
          </a:p>
        </p:txBody>
      </p:sp>
      <p:sp>
        <p:nvSpPr>
          <p:cNvPr id="358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40ABF983-A419-46A9-B47A-F3860C9F440E}" type="slidenum">
              <a:rPr lang="en-US" altLang="en-US" smtClean="0">
                <a:latin typeface="Arial" charset="0"/>
                <a:cs typeface="Arial" charset="0"/>
              </a:rPr>
              <a:pPr/>
              <a:t>14</a:t>
            </a:fld>
            <a:endParaRPr lang="en-US" altLang="en-US" smtClean="0">
              <a:latin typeface="Arial" charset="0"/>
              <a:cs typeface="Arial" charset="0"/>
            </a:endParaRPr>
          </a:p>
        </p:txBody>
      </p:sp>
      <p:sp>
        <p:nvSpPr>
          <p:cNvPr id="35844"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88160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noFill/>
          <a:ln/>
        </p:spPr>
        <p:txBody>
          <a:bodyPr/>
          <a:lstStyle/>
          <a:p>
            <a:pPr lvl="1" eaLnBrk="1" hangingPunct="1"/>
            <a:r>
              <a:rPr lang="en-US" altLang="en-US" dirty="0" smtClean="0">
                <a:latin typeface="Arial" charset="0"/>
              </a:rPr>
              <a:t>Most of the PL/SQL programs perform input and output through SQL statements, to store data in database tables or query those tables. All other PL/SQL input/output is done through APIs that interact with other programs. For example, the </a:t>
            </a:r>
            <a:r>
              <a:rPr lang="en-US" altLang="en-US" dirty="0" smtClean="0">
                <a:latin typeface="Courier New" pitchFamily="49" charset="0"/>
              </a:rPr>
              <a:t>DBMS_OUTPUT</a:t>
            </a:r>
            <a:r>
              <a:rPr lang="en-US" altLang="en-US" dirty="0" smtClean="0">
                <a:latin typeface="Arial" charset="0"/>
              </a:rPr>
              <a:t> package has procedures, such as </a:t>
            </a:r>
            <a:r>
              <a:rPr lang="en-US" altLang="en-US" dirty="0" smtClean="0">
                <a:latin typeface="Courier New" pitchFamily="49" charset="0"/>
              </a:rPr>
              <a:t>PUT_LINE</a:t>
            </a:r>
            <a:r>
              <a:rPr lang="en-US" altLang="en-US" dirty="0" smtClean="0">
                <a:latin typeface="Arial" charset="0"/>
              </a:rPr>
              <a:t>. To see the result outside of PL/SQL requires another program, such as SQL*Plus, to read and display the data passed to </a:t>
            </a:r>
            <a:r>
              <a:rPr lang="en-US" altLang="en-US" dirty="0" smtClean="0">
                <a:latin typeface="Courier New" pitchFamily="49" charset="0"/>
              </a:rPr>
              <a:t>DBMS_OUTPUT</a:t>
            </a:r>
            <a:r>
              <a:rPr lang="en-US" altLang="en-US" dirty="0" smtClean="0">
                <a:latin typeface="Arial" charset="0"/>
              </a:rPr>
              <a:t>.</a:t>
            </a:r>
          </a:p>
          <a:p>
            <a:pPr lvl="1" eaLnBrk="1" hangingPunct="1"/>
            <a:r>
              <a:rPr lang="en-US" altLang="en-US" dirty="0" smtClean="0">
                <a:latin typeface="Arial" charset="0"/>
              </a:rPr>
              <a:t>SQL*Plus does not display </a:t>
            </a:r>
            <a:r>
              <a:rPr lang="en-US" altLang="en-US" dirty="0" smtClean="0">
                <a:latin typeface="Courier New" pitchFamily="49" charset="0"/>
              </a:rPr>
              <a:t>DBMS_OUTPUT</a:t>
            </a:r>
            <a:r>
              <a:rPr lang="en-US" altLang="en-US" dirty="0" smtClean="0">
                <a:latin typeface="Arial" charset="0"/>
              </a:rPr>
              <a:t> data unless you first issue the SQL*Plus command </a:t>
            </a:r>
            <a:r>
              <a:rPr lang="en-US" altLang="en-US" dirty="0" smtClean="0">
                <a:latin typeface="Courier New" pitchFamily="49" charset="0"/>
              </a:rPr>
              <a:t>SET</a:t>
            </a:r>
            <a:r>
              <a:rPr lang="en-US" altLang="en-US" dirty="0" smtClean="0">
                <a:latin typeface="Arial" charset="0"/>
              </a:rPr>
              <a:t> </a:t>
            </a:r>
            <a:r>
              <a:rPr lang="en-US" altLang="en-US" dirty="0" smtClean="0">
                <a:latin typeface="Courier New" pitchFamily="49" charset="0"/>
              </a:rPr>
              <a:t>SERVEROUTPUT</a:t>
            </a:r>
            <a:r>
              <a:rPr lang="en-US" altLang="en-US" dirty="0" smtClean="0">
                <a:latin typeface="Arial" charset="0"/>
              </a:rPr>
              <a:t> </a:t>
            </a:r>
            <a:r>
              <a:rPr lang="en-US" altLang="en-US" dirty="0" smtClean="0">
                <a:latin typeface="Courier New" pitchFamily="49" charset="0"/>
              </a:rPr>
              <a:t>ON</a:t>
            </a:r>
            <a:r>
              <a:rPr lang="en-US" altLang="en-US" dirty="0" smtClean="0">
                <a:latin typeface="Arial" charset="0"/>
              </a:rPr>
              <a:t> as follows:</a:t>
            </a:r>
          </a:p>
          <a:p>
            <a:pPr lvl="4" eaLnBrk="1" hangingPunct="1"/>
            <a:r>
              <a:rPr lang="en-US" altLang="en-US" sz="1200" dirty="0" smtClean="0"/>
              <a:t>SET SERVEROUTPUT ON</a:t>
            </a:r>
          </a:p>
          <a:p>
            <a:pPr lvl="1" eaLnBrk="1" hangingPunct="1"/>
            <a:r>
              <a:rPr lang="en-US" altLang="en-US" b="1" dirty="0" smtClean="0">
                <a:latin typeface="Arial" charset="0"/>
              </a:rPr>
              <a:t>Note</a:t>
            </a:r>
            <a:endParaRPr lang="en-US" altLang="en-US" b="1" dirty="0" smtClean="0">
              <a:latin typeface="Arial" charset="0"/>
            </a:endParaRPr>
          </a:p>
          <a:p>
            <a:pPr lvl="2" eaLnBrk="1" hangingPunct="1"/>
            <a:r>
              <a:rPr lang="en-US" altLang="en-US" dirty="0" smtClean="0">
                <a:latin typeface="Courier New" pitchFamily="49" charset="0"/>
              </a:rPr>
              <a:t>SIZE</a:t>
            </a:r>
            <a:r>
              <a:rPr lang="en-US" altLang="en-US" dirty="0" smtClean="0">
                <a:latin typeface="Arial" charset="0"/>
              </a:rPr>
              <a:t> sets the number of bytes of the output that can be buffered within the Oracle Database server. The default is </a:t>
            </a:r>
            <a:r>
              <a:rPr lang="en-US" altLang="en-US" dirty="0" smtClean="0">
                <a:latin typeface="Courier New" pitchFamily="49" charset="0"/>
              </a:rPr>
              <a:t>UNLIMITED</a:t>
            </a:r>
            <a:r>
              <a:rPr lang="en-US" altLang="en-US" dirty="0" smtClean="0">
                <a:latin typeface="Arial" charset="0"/>
              </a:rPr>
              <a:t>. </a:t>
            </a:r>
            <a:r>
              <a:rPr lang="en-US" altLang="en-US" dirty="0" smtClean="0">
                <a:latin typeface="Courier New" pitchFamily="49" charset="0"/>
              </a:rPr>
              <a:t>n</a:t>
            </a:r>
            <a:r>
              <a:rPr lang="en-US" altLang="en-US" dirty="0" smtClean="0">
                <a:latin typeface="Arial" charset="0"/>
              </a:rPr>
              <a:t> cannot be less than 2000 or greater than 1,000,000. </a:t>
            </a:r>
          </a:p>
          <a:p>
            <a:pPr lvl="2" eaLnBrk="1" hangingPunct="1"/>
            <a:r>
              <a:rPr lang="en-US" altLang="en-US" dirty="0" smtClean="0">
                <a:latin typeface="Arial" charset="0"/>
              </a:rPr>
              <a:t>For additional information about </a:t>
            </a:r>
            <a:r>
              <a:rPr lang="en-US" altLang="en-US" dirty="0" smtClean="0">
                <a:latin typeface="Courier New" pitchFamily="49" charset="0"/>
              </a:rPr>
              <a:t>SERVEROUTPUT</a:t>
            </a:r>
            <a:r>
              <a:rPr lang="en-US" altLang="en-US" dirty="0" smtClean="0">
                <a:latin typeface="Arial" charset="0"/>
              </a:rPr>
              <a:t>, see </a:t>
            </a:r>
            <a:r>
              <a:rPr lang="en-US" altLang="en-US" i="1" dirty="0" smtClean="0">
                <a:latin typeface="Arial" charset="0"/>
              </a:rPr>
              <a:t>Oracle Database PL/SQL User’s Guide and Reference 12c.</a:t>
            </a:r>
            <a:endParaRPr lang="en-US" altLang="en-US" dirty="0" smtClean="0">
              <a:latin typeface="Arial" charset="0"/>
            </a:endParaRPr>
          </a:p>
        </p:txBody>
      </p:sp>
      <p:sp>
        <p:nvSpPr>
          <p:cNvPr id="3789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52E76491-866D-463F-B7C4-FB2DCADBDCB4}" type="slidenum">
              <a:rPr lang="en-US" altLang="en-US" smtClean="0">
                <a:latin typeface="Arial" charset="0"/>
                <a:cs typeface="Arial" charset="0"/>
              </a:rPr>
              <a:pPr/>
              <a:t>15</a:t>
            </a:fld>
            <a:endParaRPr lang="en-US" altLang="en-US" smtClean="0">
              <a:latin typeface="Arial" charset="0"/>
              <a:cs typeface="Arial" charset="0"/>
            </a:endParaRPr>
          </a:p>
        </p:txBody>
      </p:sp>
      <p:sp>
        <p:nvSpPr>
          <p:cNvPr id="37892"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3897327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noFill/>
          <a:ln/>
        </p:spPr>
        <p:txBody>
          <a:bodyPr/>
          <a:lstStyle/>
          <a:p>
            <a:pPr lvl="1" eaLnBrk="1" hangingPunct="1"/>
            <a:r>
              <a:rPr lang="en-US" altLang="en-US" smtClean="0">
                <a:latin typeface="Arial" charset="0"/>
              </a:rPr>
              <a:t>The </a:t>
            </a:r>
            <a:r>
              <a:rPr lang="en-US" altLang="en-US" smtClean="0">
                <a:latin typeface="Courier New" pitchFamily="49" charset="0"/>
              </a:rPr>
              <a:t>SPOOL</a:t>
            </a:r>
            <a:r>
              <a:rPr lang="en-US" altLang="en-US" smtClean="0">
                <a:latin typeface="Arial" charset="0"/>
              </a:rPr>
              <a:t> command stores query results in a file or optionally sends the file to a printer. The </a:t>
            </a:r>
            <a:r>
              <a:rPr lang="en-US" altLang="en-US" smtClean="0">
                <a:latin typeface="Courier New" pitchFamily="49" charset="0"/>
              </a:rPr>
              <a:t>SPOOL</a:t>
            </a:r>
            <a:r>
              <a:rPr lang="en-US" altLang="en-US" smtClean="0">
                <a:latin typeface="Arial" charset="0"/>
              </a:rPr>
              <a:t> command has been enhanced. You can now append to, or replace an existing file, where previously you could use </a:t>
            </a:r>
            <a:r>
              <a:rPr lang="en-US" altLang="en-US" smtClean="0">
                <a:latin typeface="Courier New" pitchFamily="49" charset="0"/>
              </a:rPr>
              <a:t>SPOOL</a:t>
            </a:r>
            <a:r>
              <a:rPr lang="en-US" altLang="en-US" smtClean="0">
                <a:latin typeface="Arial" charset="0"/>
              </a:rPr>
              <a:t> only to create (and replace) a file. </a:t>
            </a:r>
            <a:r>
              <a:rPr lang="en-US" altLang="en-US" smtClean="0">
                <a:latin typeface="Courier New" pitchFamily="49" charset="0"/>
              </a:rPr>
              <a:t>REPLACE</a:t>
            </a:r>
            <a:r>
              <a:rPr lang="en-US" altLang="en-US" smtClean="0">
                <a:latin typeface="Arial" charset="0"/>
              </a:rPr>
              <a:t> is the default. </a:t>
            </a:r>
          </a:p>
          <a:p>
            <a:pPr lvl="1" eaLnBrk="1" hangingPunct="1"/>
            <a:r>
              <a:rPr lang="en-US" altLang="en-US" smtClean="0">
                <a:latin typeface="Arial" charset="0"/>
              </a:rPr>
              <a:t>To spool the output generated by commands in a script without displaying the output on screen, use </a:t>
            </a:r>
            <a:r>
              <a:rPr lang="en-US" altLang="en-US" smtClean="0">
                <a:latin typeface="Courier New" pitchFamily="49" charset="0"/>
              </a:rPr>
              <a:t>SET</a:t>
            </a:r>
            <a:r>
              <a:rPr lang="en-US" altLang="en-US" smtClean="0">
                <a:latin typeface="Arial" charset="0"/>
              </a:rPr>
              <a:t> </a:t>
            </a:r>
            <a:r>
              <a:rPr lang="en-US" altLang="en-US" smtClean="0">
                <a:latin typeface="Courier New" pitchFamily="49" charset="0"/>
              </a:rPr>
              <a:t>TERMOUT</a:t>
            </a:r>
            <a:r>
              <a:rPr lang="en-US" altLang="en-US" smtClean="0">
                <a:latin typeface="Arial" charset="0"/>
              </a:rPr>
              <a:t> </a:t>
            </a:r>
            <a:r>
              <a:rPr lang="en-US" altLang="en-US" smtClean="0">
                <a:latin typeface="Courier New" pitchFamily="49" charset="0"/>
              </a:rPr>
              <a:t>OFF</a:t>
            </a:r>
            <a:r>
              <a:rPr lang="en-US" altLang="en-US" smtClean="0">
                <a:latin typeface="Arial" charset="0"/>
              </a:rPr>
              <a:t>. </a:t>
            </a:r>
            <a:r>
              <a:rPr lang="en-US" altLang="en-US" smtClean="0">
                <a:latin typeface="Courier New" pitchFamily="49" charset="0"/>
              </a:rPr>
              <a:t>SET</a:t>
            </a:r>
            <a:r>
              <a:rPr lang="en-US" altLang="en-US" smtClean="0">
                <a:latin typeface="Arial" charset="0"/>
              </a:rPr>
              <a:t> </a:t>
            </a:r>
            <a:r>
              <a:rPr lang="en-US" altLang="en-US" smtClean="0">
                <a:latin typeface="Courier New" pitchFamily="49" charset="0"/>
              </a:rPr>
              <a:t>TERMOUT</a:t>
            </a:r>
            <a:r>
              <a:rPr lang="en-US" altLang="en-US" smtClean="0">
                <a:latin typeface="Arial" charset="0"/>
              </a:rPr>
              <a:t> </a:t>
            </a:r>
            <a:r>
              <a:rPr lang="en-US" altLang="en-US" smtClean="0">
                <a:latin typeface="Courier New" pitchFamily="49" charset="0"/>
              </a:rPr>
              <a:t>OFF</a:t>
            </a:r>
            <a:r>
              <a:rPr lang="en-US" altLang="en-US" smtClean="0">
                <a:latin typeface="Arial" charset="0"/>
              </a:rPr>
              <a:t> does not affect the output from commands that run interactively.</a:t>
            </a:r>
          </a:p>
          <a:p>
            <a:pPr lvl="1" eaLnBrk="1" hangingPunct="1"/>
            <a:r>
              <a:rPr lang="en-US" altLang="en-US" smtClean="0">
                <a:latin typeface="Arial" charset="0"/>
              </a:rPr>
              <a:t>You must use quotation marks around file names that contain white space. To create a valid HTML file using </a:t>
            </a:r>
            <a:r>
              <a:rPr lang="en-US" altLang="en-US" smtClean="0">
                <a:latin typeface="Courier New" pitchFamily="49" charset="0"/>
              </a:rPr>
              <a:t>SPOOL</a:t>
            </a:r>
            <a:r>
              <a:rPr lang="en-US" altLang="en-US" smtClean="0">
                <a:latin typeface="Arial" charset="0"/>
              </a:rPr>
              <a:t> </a:t>
            </a:r>
            <a:r>
              <a:rPr lang="en-US" altLang="en-US" smtClean="0">
                <a:latin typeface="Courier New" pitchFamily="49" charset="0"/>
              </a:rPr>
              <a:t>APPEND</a:t>
            </a:r>
            <a:r>
              <a:rPr lang="en-US" altLang="en-US" smtClean="0">
                <a:latin typeface="Arial" charset="0"/>
              </a:rPr>
              <a:t> commands, you must use </a:t>
            </a:r>
            <a:r>
              <a:rPr lang="en-US" altLang="en-US" smtClean="0">
                <a:latin typeface="Courier New" pitchFamily="49" charset="0"/>
              </a:rPr>
              <a:t>PROMPT</a:t>
            </a:r>
            <a:r>
              <a:rPr lang="en-US" altLang="en-US" smtClean="0">
                <a:latin typeface="Arial" charset="0"/>
              </a:rPr>
              <a:t> or a similar command to create the HTML page header and footer. The </a:t>
            </a:r>
            <a:r>
              <a:rPr lang="en-US" altLang="en-US" smtClean="0">
                <a:latin typeface="Courier New" pitchFamily="49" charset="0"/>
              </a:rPr>
              <a:t>SPOOL</a:t>
            </a:r>
            <a:r>
              <a:rPr lang="en-US" altLang="en-US" smtClean="0">
                <a:latin typeface="Arial" charset="0"/>
              </a:rPr>
              <a:t> </a:t>
            </a:r>
            <a:r>
              <a:rPr lang="en-US" altLang="en-US" smtClean="0">
                <a:latin typeface="Courier New" pitchFamily="49" charset="0"/>
              </a:rPr>
              <a:t>APPEND</a:t>
            </a:r>
            <a:r>
              <a:rPr lang="en-US" altLang="en-US" smtClean="0">
                <a:latin typeface="Arial" charset="0"/>
              </a:rPr>
              <a:t> command does not parse HTML tags. </a:t>
            </a:r>
            <a:r>
              <a:rPr lang="en-US" altLang="en-US" smtClean="0">
                <a:latin typeface="Courier New" pitchFamily="49" charset="0"/>
              </a:rPr>
              <a:t>SET</a:t>
            </a:r>
            <a:r>
              <a:rPr lang="en-US" altLang="en-US" smtClean="0">
                <a:latin typeface="Arial" charset="0"/>
              </a:rPr>
              <a:t> </a:t>
            </a:r>
            <a:r>
              <a:rPr lang="en-US" altLang="en-US" smtClean="0">
                <a:latin typeface="Courier New" pitchFamily="49" charset="0"/>
              </a:rPr>
              <a:t>SQLPLUSCOMPAT[IBILITY]</a:t>
            </a:r>
            <a:r>
              <a:rPr lang="en-US" altLang="en-US" smtClean="0">
                <a:latin typeface="Arial" charset="0"/>
              </a:rPr>
              <a:t> to 9.2 or earlier to disable the </a:t>
            </a:r>
            <a:r>
              <a:rPr lang="en-US" altLang="en-US" smtClean="0">
                <a:latin typeface="Courier New" pitchFamily="49" charset="0"/>
              </a:rPr>
              <a:t>CREATE</a:t>
            </a:r>
            <a:r>
              <a:rPr lang="en-US" altLang="en-US" smtClean="0">
                <a:latin typeface="Arial" charset="0"/>
              </a:rPr>
              <a:t>, </a:t>
            </a:r>
            <a:r>
              <a:rPr lang="en-US" altLang="en-US" smtClean="0">
                <a:latin typeface="Courier New" pitchFamily="49" charset="0"/>
              </a:rPr>
              <a:t>APPEND</a:t>
            </a:r>
            <a:r>
              <a:rPr lang="en-US" altLang="en-US" smtClean="0">
                <a:latin typeface="Arial" charset="0"/>
              </a:rPr>
              <a:t>, and </a:t>
            </a:r>
            <a:r>
              <a:rPr lang="en-US" altLang="en-US" smtClean="0">
                <a:latin typeface="Courier New" pitchFamily="49" charset="0"/>
              </a:rPr>
              <a:t>SAVE</a:t>
            </a:r>
            <a:r>
              <a:rPr lang="en-US" altLang="en-US" smtClean="0">
                <a:latin typeface="Arial" charset="0"/>
              </a:rPr>
              <a:t> parameters.</a:t>
            </a:r>
            <a:endParaRPr lang="en-US" altLang="en-US" dirty="0" smtClean="0">
              <a:latin typeface="Arial" charset="0"/>
            </a:endParaRPr>
          </a:p>
        </p:txBody>
      </p:sp>
      <p:sp>
        <p:nvSpPr>
          <p:cNvPr id="3993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C3AC62DF-D31C-4F8B-AE81-DF68A20652A9}" type="slidenum">
              <a:rPr lang="en-US" altLang="en-US" smtClean="0">
                <a:latin typeface="Arial" charset="0"/>
                <a:cs typeface="Arial" charset="0"/>
              </a:rPr>
              <a:pPr/>
              <a:t>16</a:t>
            </a:fld>
            <a:endParaRPr lang="en-US" altLang="en-US" smtClean="0">
              <a:latin typeface="Arial" charset="0"/>
              <a:cs typeface="Arial" charset="0"/>
            </a:endParaRPr>
          </a:p>
        </p:txBody>
      </p:sp>
      <p:sp>
        <p:nvSpPr>
          <p:cNvPr id="39940"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570583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noFill/>
          <a:ln/>
        </p:spPr>
        <p:txBody>
          <a:bodyPr/>
          <a:lstStyle/>
          <a:p>
            <a:pPr lvl="1" eaLnBrk="1" hangingPunct="1"/>
            <a:r>
              <a:rPr lang="en-US" altLang="en-US" dirty="0" smtClean="0">
                <a:latin typeface="Courier New" pitchFamily="49" charset="0"/>
              </a:rPr>
              <a:t>EXPLAIN</a:t>
            </a:r>
            <a:r>
              <a:rPr lang="en-US" altLang="en-US" dirty="0" smtClean="0">
                <a:latin typeface="Arial" charset="0"/>
              </a:rPr>
              <a:t> shows the query execution path by performing an </a:t>
            </a:r>
            <a:r>
              <a:rPr lang="en-US" altLang="en-US" dirty="0" smtClean="0">
                <a:latin typeface="Courier New" pitchFamily="49" charset="0"/>
              </a:rPr>
              <a:t>EXPLAIN</a:t>
            </a:r>
            <a:r>
              <a:rPr lang="en-US" altLang="en-US" dirty="0" smtClean="0">
                <a:latin typeface="Arial" charset="0"/>
              </a:rPr>
              <a:t> </a:t>
            </a:r>
            <a:r>
              <a:rPr lang="en-US" altLang="en-US" dirty="0" smtClean="0">
                <a:latin typeface="Courier New" pitchFamily="49" charset="0"/>
              </a:rPr>
              <a:t>PLAN</a:t>
            </a:r>
            <a:r>
              <a:rPr lang="en-US" altLang="en-US" dirty="0" smtClean="0">
                <a:latin typeface="Arial" charset="0"/>
              </a:rPr>
              <a:t>. </a:t>
            </a:r>
            <a:r>
              <a:rPr lang="en-US" altLang="en-US" dirty="0" smtClean="0">
                <a:latin typeface="Courier New" pitchFamily="49" charset="0"/>
              </a:rPr>
              <a:t>STATISTICS</a:t>
            </a:r>
            <a:r>
              <a:rPr lang="en-US" altLang="en-US" dirty="0" smtClean="0">
                <a:latin typeface="Arial" charset="0"/>
              </a:rPr>
              <a:t> displays SQL statement statistics. The formatting of your </a:t>
            </a:r>
            <a:r>
              <a:rPr lang="en-US" altLang="en-US" dirty="0" smtClean="0">
                <a:latin typeface="Courier New" pitchFamily="49" charset="0"/>
              </a:rPr>
              <a:t>AUTOTRACE</a:t>
            </a:r>
            <a:r>
              <a:rPr lang="en-US" altLang="en-US" dirty="0" smtClean="0">
                <a:latin typeface="Arial" charset="0"/>
              </a:rPr>
              <a:t> report may vary depending on the version of the server to which you are connected and the configuration of the server. The </a:t>
            </a:r>
            <a:r>
              <a:rPr lang="en-US" altLang="en-US" dirty="0" smtClean="0">
                <a:latin typeface="Courier New" pitchFamily="49" charset="0"/>
              </a:rPr>
              <a:t>DBMS_XPLAN</a:t>
            </a:r>
            <a:r>
              <a:rPr lang="en-US" altLang="en-US" dirty="0" smtClean="0">
                <a:latin typeface="Arial" charset="0"/>
              </a:rPr>
              <a:t> package provides an easy way to display the output of the </a:t>
            </a:r>
            <a:r>
              <a:rPr lang="en-US" altLang="en-US" dirty="0" smtClean="0">
                <a:latin typeface="Courier New" pitchFamily="49" charset="0"/>
              </a:rPr>
              <a:t>EXPLAIN</a:t>
            </a:r>
            <a:r>
              <a:rPr lang="en-US" altLang="en-US" dirty="0" smtClean="0">
                <a:latin typeface="Arial" charset="0"/>
              </a:rPr>
              <a:t> </a:t>
            </a:r>
            <a:r>
              <a:rPr lang="en-US" altLang="en-US" dirty="0" smtClean="0">
                <a:latin typeface="Courier New" pitchFamily="49" charset="0"/>
              </a:rPr>
              <a:t>PLAN</a:t>
            </a:r>
            <a:r>
              <a:rPr lang="en-US" altLang="en-US" dirty="0" smtClean="0">
                <a:latin typeface="Arial" charset="0"/>
              </a:rPr>
              <a:t> command in several predefined formats.</a:t>
            </a:r>
          </a:p>
          <a:p>
            <a:pPr lvl="1" eaLnBrk="1" hangingPunct="1"/>
            <a:r>
              <a:rPr lang="en-US" altLang="en-US" b="1" dirty="0" smtClean="0">
                <a:latin typeface="Arial" charset="0"/>
              </a:rPr>
              <a:t>Note</a:t>
            </a:r>
            <a:endParaRPr lang="en-US" altLang="en-US" b="1" dirty="0" smtClean="0">
              <a:latin typeface="Arial" charset="0"/>
            </a:endParaRPr>
          </a:p>
          <a:p>
            <a:pPr lvl="2" eaLnBrk="1" hangingPunct="1"/>
            <a:r>
              <a:rPr lang="en-US" altLang="en-US" dirty="0" smtClean="0">
                <a:latin typeface="Arial" charset="0"/>
              </a:rPr>
              <a:t>For additional information about the package and subprograms, refer to </a:t>
            </a:r>
            <a:r>
              <a:rPr lang="en-US" altLang="en-US" i="1" dirty="0" smtClean="0">
                <a:latin typeface="Arial" charset="0"/>
              </a:rPr>
              <a:t>Oracle Database PL/SQL Packages and Types Reference 12c.</a:t>
            </a:r>
            <a:endParaRPr lang="en-US" altLang="en-US" dirty="0" smtClean="0">
              <a:latin typeface="Arial" charset="0"/>
            </a:endParaRPr>
          </a:p>
          <a:p>
            <a:pPr lvl="2" eaLnBrk="1" hangingPunct="1"/>
            <a:r>
              <a:rPr lang="en-US" altLang="en-US" dirty="0" smtClean="0">
                <a:latin typeface="Arial" charset="0"/>
              </a:rPr>
              <a:t>For additional information about the </a:t>
            </a:r>
            <a:r>
              <a:rPr lang="en-US" altLang="en-US" dirty="0" smtClean="0">
                <a:latin typeface="Courier New" pitchFamily="49" charset="0"/>
              </a:rPr>
              <a:t>EXPLAIN</a:t>
            </a:r>
            <a:r>
              <a:rPr lang="en-US" altLang="en-US" dirty="0" smtClean="0">
                <a:latin typeface="Arial" charset="0"/>
              </a:rPr>
              <a:t> </a:t>
            </a:r>
            <a:r>
              <a:rPr lang="en-US" altLang="en-US" dirty="0" smtClean="0">
                <a:latin typeface="Courier New" pitchFamily="49" charset="0"/>
              </a:rPr>
              <a:t>PLAN</a:t>
            </a:r>
            <a:r>
              <a:rPr lang="en-US" altLang="en-US" dirty="0" smtClean="0">
                <a:latin typeface="Arial" charset="0"/>
              </a:rPr>
              <a:t>, refer to </a:t>
            </a:r>
            <a:r>
              <a:rPr lang="en-US" altLang="en-US" i="1" dirty="0" smtClean="0">
                <a:latin typeface="Arial" charset="0"/>
              </a:rPr>
              <a:t>Oracle Database SQL Reference 12c</a:t>
            </a:r>
            <a:r>
              <a:rPr lang="en-US" altLang="en-US" dirty="0" smtClean="0">
                <a:latin typeface="Arial" charset="0"/>
              </a:rPr>
              <a:t>.</a:t>
            </a:r>
          </a:p>
          <a:p>
            <a:pPr lvl="2" eaLnBrk="1" hangingPunct="1"/>
            <a:r>
              <a:rPr lang="en-US" altLang="en-US" dirty="0" smtClean="0">
                <a:latin typeface="Arial" charset="0"/>
              </a:rPr>
              <a:t>For additional information about Execution Plans and the statistics, refer to </a:t>
            </a:r>
            <a:r>
              <a:rPr lang="en-US" altLang="en-US" i="1" dirty="0" smtClean="0">
                <a:latin typeface="Arial" charset="0"/>
              </a:rPr>
              <a:t>Oracle Database Performance Tuning Guide 12c</a:t>
            </a:r>
            <a:r>
              <a:rPr lang="en-US" altLang="en-US" dirty="0" smtClean="0">
                <a:latin typeface="Arial" charset="0"/>
              </a:rPr>
              <a:t>.</a:t>
            </a:r>
          </a:p>
        </p:txBody>
      </p:sp>
      <p:sp>
        <p:nvSpPr>
          <p:cNvPr id="4198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B55A1B81-FCF4-4935-9867-75B97F86DCC4}" type="slidenum">
              <a:rPr lang="en-US" altLang="en-US" smtClean="0">
                <a:latin typeface="Arial" charset="0"/>
                <a:cs typeface="Arial" charset="0"/>
              </a:rPr>
              <a:pPr/>
              <a:t>17</a:t>
            </a:fld>
            <a:endParaRPr lang="en-US" altLang="en-US" smtClean="0">
              <a:latin typeface="Arial" charset="0"/>
              <a:cs typeface="Arial" charset="0"/>
            </a:endParaRPr>
          </a:p>
        </p:txBody>
      </p:sp>
      <p:sp>
        <p:nvSpPr>
          <p:cNvPr id="4198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56348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noFill/>
          <a:ln/>
        </p:spPr>
        <p:txBody>
          <a:bodyPr/>
          <a:lstStyle/>
          <a:p>
            <a:pPr lvl="1" eaLnBrk="1" hangingPunct="1"/>
            <a:r>
              <a:rPr lang="en-US" altLang="en-US" smtClean="0">
                <a:latin typeface="Arial" charset="0"/>
              </a:rPr>
              <a:t>SQL*Plus is an execution environment that you can use to send SQL commands to the database server and to edit and save SQL commands. You can execute commands from the SQL prompt or from a script file.</a:t>
            </a:r>
          </a:p>
        </p:txBody>
      </p:sp>
      <p:sp>
        <p:nvSpPr>
          <p:cNvPr id="4403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B035E270-1CF6-4E0D-8A79-C95780E27350}" type="slidenum">
              <a:rPr lang="en-US" altLang="en-US" smtClean="0">
                <a:latin typeface="Arial" charset="0"/>
                <a:cs typeface="Arial" charset="0"/>
              </a:rPr>
              <a:pPr/>
              <a:t>18</a:t>
            </a:fld>
            <a:endParaRPr lang="en-US" altLang="en-US" smtClean="0">
              <a:latin typeface="Arial" charset="0"/>
              <a:cs typeface="Arial" charset="0"/>
            </a:endParaRPr>
          </a:p>
        </p:txBody>
      </p:sp>
      <p:sp>
        <p:nvSpPr>
          <p:cNvPr id="44036"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21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noFill/>
          <a:ln/>
        </p:spPr>
        <p:txBody>
          <a:bodyPr/>
          <a:lstStyle/>
          <a:p>
            <a:pPr lvl="1" eaLnBrk="1" hangingPunct="1"/>
            <a:r>
              <a:rPr lang="en-US" altLang="en-US" smtClean="0">
                <a:latin typeface="Arial" charset="0"/>
              </a:rPr>
              <a:t>You might want to create </a:t>
            </a:r>
            <a:r>
              <a:rPr lang="en-US" altLang="en-US" smtClean="0">
                <a:latin typeface="Courier New" pitchFamily="49" charset="0"/>
              </a:rPr>
              <a:t>SELECT</a:t>
            </a:r>
            <a:r>
              <a:rPr lang="en-US" altLang="en-US" smtClean="0">
                <a:latin typeface="Arial" charset="0"/>
              </a:rPr>
              <a:t> statements that can be used repeatedly. This appendix covers the use of SQL*Plus commands to execute SQL statements. You learn how to format output using SQL*Plus commands, edit SQL commands, and save scripts in SQL*Plus.</a:t>
            </a:r>
          </a:p>
        </p:txBody>
      </p:sp>
      <p:sp>
        <p:nvSpPr>
          <p:cNvPr id="921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C81522FA-D0B6-41D3-90FF-5B85D8687A55}" type="slidenum">
              <a:rPr lang="en-US" altLang="en-US" smtClean="0">
                <a:latin typeface="Arial" charset="0"/>
                <a:cs typeface="Arial" charset="0"/>
              </a:rPr>
              <a:pPr/>
              <a:t>2</a:t>
            </a:fld>
            <a:endParaRPr lang="en-US" altLang="en-US" smtClean="0">
              <a:latin typeface="Arial" charset="0"/>
              <a:cs typeface="Arial" charset="0"/>
            </a:endParaRPr>
          </a:p>
        </p:txBody>
      </p:sp>
      <p:sp>
        <p:nvSpPr>
          <p:cNvPr id="9220"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36665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noFill/>
          <a:ln/>
        </p:spPr>
        <p:txBody>
          <a:bodyPr/>
          <a:lstStyle/>
          <a:p>
            <a:pPr eaLnBrk="1" hangingPunct="1"/>
            <a:r>
              <a:rPr lang="en-US" altLang="en-US" dirty="0" smtClean="0">
                <a:latin typeface="Arial" charset="0"/>
              </a:rPr>
              <a:t>SQL and SQL*Plus </a:t>
            </a:r>
          </a:p>
          <a:p>
            <a:pPr lvl="1" eaLnBrk="1" hangingPunct="1"/>
            <a:r>
              <a:rPr lang="en-US" altLang="en-US" dirty="0" smtClean="0">
                <a:latin typeface="Arial" charset="0"/>
              </a:rPr>
              <a:t>SQL is a command language that is used for communication with the Oracle server from any tool or application. Oracle </a:t>
            </a:r>
            <a:r>
              <a:rPr lang="en-US" altLang="en-US" dirty="0" smtClean="0">
                <a:solidFill>
                  <a:schemeClr val="tx1"/>
                </a:solidFill>
                <a:latin typeface="Arial" charset="0"/>
              </a:rPr>
              <a:t>SQL contains many extensions. When you enter a SQL statement, it is stored in a part of the memory called the </a:t>
            </a:r>
            <a:r>
              <a:rPr lang="en-US" altLang="en-US" i="1" dirty="0" smtClean="0">
                <a:solidFill>
                  <a:schemeClr val="tx1"/>
                </a:solidFill>
                <a:latin typeface="Arial" charset="0"/>
              </a:rPr>
              <a:t>SQL buffer</a:t>
            </a:r>
            <a:r>
              <a:rPr lang="en-US" altLang="en-US" dirty="0" smtClean="0">
                <a:solidFill>
                  <a:schemeClr val="tx1"/>
                </a:solidFill>
                <a:latin typeface="Arial" charset="0"/>
              </a:rPr>
              <a:t> and</a:t>
            </a:r>
            <a:r>
              <a:rPr lang="en-US" altLang="en-US" dirty="0" smtClean="0">
                <a:latin typeface="Arial" charset="0"/>
              </a:rPr>
              <a:t> remains there until you enter a new SQL statement. SQL*Plus is an Oracle tool that recognizes and submits SQL statements to the Oracle 9</a:t>
            </a:r>
            <a:r>
              <a:rPr lang="en-US" altLang="en-US" i="1" dirty="0" smtClean="0">
                <a:latin typeface="Arial" charset="0"/>
              </a:rPr>
              <a:t>i</a:t>
            </a:r>
            <a:r>
              <a:rPr lang="en-US" altLang="en-US" dirty="0" smtClean="0">
                <a:latin typeface="Arial" charset="0"/>
              </a:rPr>
              <a:t> Server for execution. It contains its own command language.</a:t>
            </a:r>
          </a:p>
          <a:p>
            <a:pPr lvl="1" eaLnBrk="1" hangingPunct="1">
              <a:spcBef>
                <a:spcPts val="200"/>
              </a:spcBef>
            </a:pPr>
            <a:r>
              <a:rPr lang="en-US" altLang="en-US" b="1" dirty="0" smtClean="0">
                <a:latin typeface="Arial" charset="0"/>
              </a:rPr>
              <a:t>Features of SQL</a:t>
            </a:r>
          </a:p>
          <a:p>
            <a:pPr lvl="2" eaLnBrk="1" hangingPunct="1">
              <a:spcBef>
                <a:spcPts val="200"/>
              </a:spcBef>
            </a:pPr>
            <a:r>
              <a:rPr lang="en-US" altLang="en-US" dirty="0" smtClean="0">
                <a:latin typeface="Arial" charset="0"/>
              </a:rPr>
              <a:t>Can be used by a range of users, including those with little or no programming</a:t>
            </a:r>
            <a:br>
              <a:rPr lang="en-US" altLang="en-US" dirty="0" smtClean="0">
                <a:latin typeface="Arial" charset="0"/>
              </a:rPr>
            </a:br>
            <a:r>
              <a:rPr lang="en-US" altLang="en-US" dirty="0" smtClean="0">
                <a:latin typeface="Arial" charset="0"/>
              </a:rPr>
              <a:t>experience</a:t>
            </a:r>
          </a:p>
          <a:p>
            <a:pPr lvl="2" eaLnBrk="1" hangingPunct="1">
              <a:spcBef>
                <a:spcPts val="100"/>
              </a:spcBef>
            </a:pPr>
            <a:r>
              <a:rPr lang="en-US" altLang="en-US" dirty="0" smtClean="0">
                <a:latin typeface="Arial" charset="0"/>
              </a:rPr>
              <a:t>Is a nonprocedural language</a:t>
            </a:r>
          </a:p>
          <a:p>
            <a:pPr lvl="2" eaLnBrk="1" hangingPunct="1">
              <a:spcBef>
                <a:spcPts val="100"/>
              </a:spcBef>
            </a:pPr>
            <a:r>
              <a:rPr lang="en-US" altLang="en-US" dirty="0" smtClean="0">
                <a:latin typeface="Arial" charset="0"/>
              </a:rPr>
              <a:t>Reduces the amount of time required for creating and maintaining systems</a:t>
            </a:r>
          </a:p>
          <a:p>
            <a:pPr lvl="2" eaLnBrk="1" hangingPunct="1">
              <a:spcBef>
                <a:spcPts val="100"/>
              </a:spcBef>
            </a:pPr>
            <a:r>
              <a:rPr lang="en-US" altLang="en-US" dirty="0" smtClean="0">
                <a:latin typeface="Arial" charset="0"/>
              </a:rPr>
              <a:t>Is an English-like language</a:t>
            </a:r>
          </a:p>
          <a:p>
            <a:pPr lvl="1" eaLnBrk="1" hangingPunct="1">
              <a:spcBef>
                <a:spcPts val="200"/>
              </a:spcBef>
            </a:pPr>
            <a:r>
              <a:rPr lang="en-US" altLang="en-US" b="1" dirty="0" smtClean="0">
                <a:latin typeface="Arial" charset="0"/>
              </a:rPr>
              <a:t>Features of SQL*Plus </a:t>
            </a:r>
            <a:endParaRPr lang="en-US" altLang="en-US" dirty="0" smtClean="0">
              <a:latin typeface="Arial" charset="0"/>
            </a:endParaRPr>
          </a:p>
          <a:p>
            <a:pPr lvl="2" eaLnBrk="1" hangingPunct="1">
              <a:spcBef>
                <a:spcPts val="200"/>
              </a:spcBef>
            </a:pPr>
            <a:r>
              <a:rPr lang="en-US" altLang="en-US" dirty="0" smtClean="0">
                <a:latin typeface="Arial" charset="0"/>
              </a:rPr>
              <a:t>Accepts ad hoc entry of statements</a:t>
            </a:r>
          </a:p>
          <a:p>
            <a:pPr lvl="2" eaLnBrk="1" hangingPunct="1">
              <a:spcBef>
                <a:spcPts val="100"/>
              </a:spcBef>
            </a:pPr>
            <a:r>
              <a:rPr lang="en-US" altLang="en-US" dirty="0" smtClean="0">
                <a:latin typeface="Arial" charset="0"/>
              </a:rPr>
              <a:t>Accepts SQL input from files</a:t>
            </a:r>
          </a:p>
          <a:p>
            <a:pPr lvl="2" eaLnBrk="1" hangingPunct="1">
              <a:spcBef>
                <a:spcPts val="100"/>
              </a:spcBef>
            </a:pPr>
            <a:r>
              <a:rPr lang="en-US" altLang="en-US" dirty="0" smtClean="0">
                <a:latin typeface="Arial" charset="0"/>
              </a:rPr>
              <a:t>Provides a line editor for modifying SQL statements</a:t>
            </a:r>
          </a:p>
          <a:p>
            <a:pPr lvl="2" eaLnBrk="1" hangingPunct="1">
              <a:spcBef>
                <a:spcPts val="100"/>
              </a:spcBef>
            </a:pPr>
            <a:r>
              <a:rPr lang="en-US" altLang="en-US" dirty="0" smtClean="0">
                <a:latin typeface="Arial" charset="0"/>
              </a:rPr>
              <a:t>Controls environmental settings</a:t>
            </a:r>
          </a:p>
          <a:p>
            <a:pPr lvl="2" eaLnBrk="1" hangingPunct="1">
              <a:spcBef>
                <a:spcPts val="100"/>
              </a:spcBef>
            </a:pPr>
            <a:r>
              <a:rPr lang="en-US" altLang="en-US" dirty="0" smtClean="0">
                <a:latin typeface="Arial" charset="0"/>
              </a:rPr>
              <a:t>Formats query results into basic reports</a:t>
            </a:r>
          </a:p>
          <a:p>
            <a:pPr lvl="2" eaLnBrk="1" hangingPunct="1">
              <a:spcBef>
                <a:spcPts val="100"/>
              </a:spcBef>
            </a:pPr>
            <a:r>
              <a:rPr lang="en-US" altLang="en-US" dirty="0" smtClean="0">
                <a:latin typeface="Arial" charset="0"/>
              </a:rPr>
              <a:t>Accesses local and remote databases</a:t>
            </a:r>
          </a:p>
        </p:txBody>
      </p:sp>
      <p:sp>
        <p:nvSpPr>
          <p:cNvPr id="112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608583EC-9AF9-42D4-B60B-0CCA161067C4}" type="slidenum">
              <a:rPr lang="en-US" altLang="en-US" smtClean="0">
                <a:latin typeface="Arial" charset="0"/>
                <a:cs typeface="Arial" charset="0"/>
              </a:rPr>
              <a:pPr/>
              <a:t>3</a:t>
            </a:fld>
            <a:endParaRPr lang="en-US" altLang="en-US" smtClean="0">
              <a:latin typeface="Arial" charset="0"/>
              <a:cs typeface="Arial" charset="0"/>
            </a:endParaRPr>
          </a:p>
        </p:txBody>
      </p:sp>
      <p:sp>
        <p:nvSpPr>
          <p:cNvPr id="1126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37668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960813" y="-3175"/>
            <a:ext cx="3030537" cy="465138"/>
          </a:xfrm>
          <a:prstGeom prst="rect">
            <a:avLst/>
          </a:prstGeom>
          <a:noFill/>
          <a:ln w="9525">
            <a:noFill/>
            <a:miter lim="800000"/>
            <a:headEnd/>
            <a:tailEnd/>
          </a:ln>
        </p:spPr>
        <p:txBody>
          <a:bodyPr wrap="none" anchor="ctr"/>
          <a:lstStyle/>
          <a:p>
            <a:pPr eaLnBrk="1" hangingPunct="1"/>
            <a:endParaRPr lang="en-US" altLang="en-US"/>
          </a:p>
        </p:txBody>
      </p:sp>
      <p:sp>
        <p:nvSpPr>
          <p:cNvPr id="15363" name="Rectangle 3"/>
          <p:cNvSpPr>
            <a:spLocks noChangeArrowheads="1"/>
          </p:cNvSpPr>
          <p:nvPr/>
        </p:nvSpPr>
        <p:spPr bwMode="auto">
          <a:xfrm>
            <a:off x="-1588" y="-3175"/>
            <a:ext cx="3028951" cy="465138"/>
          </a:xfrm>
          <a:prstGeom prst="rect">
            <a:avLst/>
          </a:prstGeom>
          <a:noFill/>
          <a:ln w="9525">
            <a:noFill/>
            <a:miter lim="800000"/>
            <a:headEnd/>
            <a:tailEnd/>
          </a:ln>
        </p:spPr>
        <p:txBody>
          <a:bodyPr wrap="none" anchor="ctr"/>
          <a:lstStyle/>
          <a:p>
            <a:pPr eaLnBrk="1" hangingPunct="1"/>
            <a:endParaRPr lang="en-US" altLang="en-US"/>
          </a:p>
        </p:txBody>
      </p:sp>
      <p:sp>
        <p:nvSpPr>
          <p:cNvPr id="15364" name="Rectangle 5"/>
          <p:cNvSpPr>
            <a:spLocks noGrp="1" noChangeArrowheads="1"/>
          </p:cNvSpPr>
          <p:nvPr>
            <p:ph type="body" idx="1"/>
          </p:nvPr>
        </p:nvSpPr>
        <p:spPr>
          <a:noFill/>
          <a:ln/>
        </p:spPr>
        <p:txBody>
          <a:bodyPr/>
          <a:lstStyle/>
          <a:p>
            <a:pPr lvl="1"/>
            <a:r>
              <a:rPr lang="en-US" altLang="en-US" smtClean="0">
                <a:latin typeface="Arial" charset="0"/>
              </a:rPr>
              <a:t>The following table compares SQL and SQL*Plus:</a:t>
            </a:r>
          </a:p>
        </p:txBody>
      </p:sp>
      <p:graphicFrame>
        <p:nvGraphicFramePr>
          <p:cNvPr id="15365" name="Object 6"/>
          <p:cNvGraphicFramePr>
            <a:graphicFrameLocks/>
          </p:cNvGraphicFramePr>
          <p:nvPr/>
        </p:nvGraphicFramePr>
        <p:xfrm>
          <a:off x="609600" y="4736306"/>
          <a:ext cx="5953125" cy="3028950"/>
        </p:xfrm>
        <a:graphic>
          <a:graphicData uri="http://schemas.openxmlformats.org/presentationml/2006/ole">
            <p:oleObj spid="_x0000_s1055" name="Document" r:id="rId4" imgW="6163928" imgH="3268237" progId="Word.Document.8">
              <p:embed/>
            </p:oleObj>
          </a:graphicData>
        </a:graphic>
      </p:graphicFrame>
      <p:sp>
        <p:nvSpPr>
          <p:cNvPr id="15366" name="Footer Placeholder 7"/>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1883D3CF-0430-4EB3-BEC5-526D2EDF0A54}" type="slidenum">
              <a:rPr lang="en-US" altLang="en-US" smtClean="0">
                <a:latin typeface="Arial" charset="0"/>
                <a:cs typeface="Arial" charset="0"/>
              </a:rPr>
              <a:pPr/>
              <a:t>4</a:t>
            </a:fld>
            <a:endParaRPr lang="en-US" altLang="en-US" smtClean="0">
              <a:latin typeface="Arial" charset="0"/>
              <a:cs typeface="Arial" charset="0"/>
            </a:endParaRPr>
          </a:p>
        </p:txBody>
      </p:sp>
      <p:sp>
        <p:nvSpPr>
          <p:cNvPr id="15367" name="Slide Image Placeholder 9"/>
          <p:cNvSpPr>
            <a:spLocks noGrp="1" noRot="1" noChangeAspect="1" noTextEdit="1"/>
          </p:cNvSpPr>
          <p:nvPr>
            <p:ph type="sldImg"/>
          </p:nvPr>
        </p:nvSpPr>
        <p:spPr>
          <a:ln/>
        </p:spPr>
      </p:sp>
    </p:spTree>
    <p:extLst>
      <p:ext uri="{BB962C8B-B14F-4D97-AF65-F5344CB8AC3E}">
        <p14:creationId xmlns="" xmlns:p14="http://schemas.microsoft.com/office/powerpoint/2010/main" val="336902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noFill/>
          <a:ln/>
        </p:spPr>
        <p:txBody>
          <a:bodyPr/>
          <a:lstStyle/>
          <a:p>
            <a:r>
              <a:rPr lang="en-US" altLang="en-US" smtClean="0">
                <a:latin typeface="Arial" charset="0"/>
              </a:rPr>
              <a:t>SQL*Plus</a:t>
            </a:r>
          </a:p>
          <a:p>
            <a:pPr lvl="1"/>
            <a:r>
              <a:rPr lang="en-US" altLang="en-US" smtClean="0">
                <a:latin typeface="Arial" charset="0"/>
              </a:rPr>
              <a:t>SQL*Plus is an environment in which you can:</a:t>
            </a:r>
          </a:p>
          <a:p>
            <a:pPr lvl="2"/>
            <a:r>
              <a:rPr lang="en-US" altLang="en-US" smtClean="0">
                <a:latin typeface="Arial" charset="0"/>
              </a:rPr>
              <a:t>Execute SQL statements to retrieve, modify, add, and remove data from the database</a:t>
            </a:r>
          </a:p>
          <a:p>
            <a:pPr lvl="2"/>
            <a:r>
              <a:rPr lang="en-US" altLang="en-US" smtClean="0">
                <a:latin typeface="Arial" charset="0"/>
              </a:rPr>
              <a:t>Format, perform calculations on, store, and print query results in the form of reports</a:t>
            </a:r>
          </a:p>
          <a:p>
            <a:pPr lvl="2"/>
            <a:r>
              <a:rPr lang="en-US" altLang="en-US" smtClean="0">
                <a:latin typeface="Arial" charset="0"/>
              </a:rPr>
              <a:t>Create script files to store SQL statements for repeated use in the future</a:t>
            </a:r>
          </a:p>
          <a:p>
            <a:pPr lvl="1"/>
            <a:r>
              <a:rPr lang="en-US" altLang="en-US" smtClean="0">
                <a:latin typeface="Arial" charset="0"/>
              </a:rPr>
              <a:t>SQL*Plus commands can be divided into the following main categories:</a:t>
            </a:r>
          </a:p>
        </p:txBody>
      </p:sp>
      <p:graphicFrame>
        <p:nvGraphicFramePr>
          <p:cNvPr id="17411" name="Object 4"/>
          <p:cNvGraphicFramePr>
            <a:graphicFrameLocks/>
          </p:cNvGraphicFramePr>
          <p:nvPr/>
        </p:nvGraphicFramePr>
        <p:xfrm>
          <a:off x="666750" y="5936456"/>
          <a:ext cx="5553075" cy="1876425"/>
        </p:xfrm>
        <a:graphic>
          <a:graphicData uri="http://schemas.openxmlformats.org/presentationml/2006/ole">
            <p:oleObj spid="_x0000_s2079" name="Document" r:id="rId4" imgW="5750152" imgH="2068053" progId="Word.Document.8">
              <p:embed/>
            </p:oleObj>
          </a:graphicData>
        </a:graphic>
      </p:graphicFrame>
      <p:sp>
        <p:nvSpPr>
          <p:cNvPr id="1741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F213E918-497D-4D4D-A4B8-E96C91A9ABF4}" type="slidenum">
              <a:rPr lang="en-US" altLang="en-US" smtClean="0">
                <a:latin typeface="Arial" charset="0"/>
                <a:cs typeface="Arial" charset="0"/>
              </a:rPr>
              <a:pPr/>
              <a:t>5</a:t>
            </a:fld>
            <a:endParaRPr lang="en-US" altLang="en-US" smtClean="0">
              <a:latin typeface="Arial" charset="0"/>
              <a:cs typeface="Arial" charset="0"/>
            </a:endParaRPr>
          </a:p>
        </p:txBody>
      </p:sp>
      <p:sp>
        <p:nvSpPr>
          <p:cNvPr id="17413" name="Slide Image Placeholder 7"/>
          <p:cNvSpPr>
            <a:spLocks noGrp="1" noRot="1" noChangeAspect="1" noTextEdit="1"/>
          </p:cNvSpPr>
          <p:nvPr>
            <p:ph type="sldImg"/>
          </p:nvPr>
        </p:nvSpPr>
        <p:spPr>
          <a:ln/>
        </p:spPr>
      </p:sp>
    </p:spTree>
    <p:extLst>
      <p:ext uri="{BB962C8B-B14F-4D97-AF65-F5344CB8AC3E}">
        <p14:creationId xmlns="" xmlns:p14="http://schemas.microsoft.com/office/powerpoint/2010/main" val="1775131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noFill/>
          <a:ln/>
        </p:spPr>
        <p:txBody>
          <a:bodyPr/>
          <a:lstStyle/>
          <a:p>
            <a:pPr lvl="1" eaLnBrk="1" hangingPunct="1"/>
            <a:r>
              <a:rPr lang="en-US" altLang="en-US" smtClean="0">
                <a:latin typeface="Arial" charset="0"/>
              </a:rPr>
              <a:t>How you invoke SQL*Plus depends on the type of operating system that you are running Oracle Database on.</a:t>
            </a:r>
          </a:p>
          <a:p>
            <a:pPr lvl="1" eaLnBrk="1" hangingPunct="1"/>
            <a:r>
              <a:rPr lang="en-US" altLang="en-US" smtClean="0">
                <a:latin typeface="Arial" charset="0"/>
              </a:rPr>
              <a:t>To log in from a Linux environment, perform the following steps:</a:t>
            </a:r>
          </a:p>
          <a:p>
            <a:pPr lvl="2" eaLnBrk="1" hangingPunct="1">
              <a:buFont typeface="Times New Roman" pitchFamily="18" charset="0"/>
              <a:buNone/>
            </a:pPr>
            <a:r>
              <a:rPr lang="en-US" altLang="en-US" smtClean="0">
                <a:latin typeface="Arial" charset="0"/>
              </a:rPr>
              <a:t>1.	Right-click your Linux desktop and select terminal. </a:t>
            </a:r>
          </a:p>
          <a:p>
            <a:pPr lvl="2" eaLnBrk="1" hangingPunct="1">
              <a:buFont typeface="Times New Roman" pitchFamily="18" charset="0"/>
              <a:buNone/>
            </a:pPr>
            <a:r>
              <a:rPr lang="en-US" altLang="en-US" smtClean="0">
                <a:latin typeface="Arial" charset="0"/>
              </a:rPr>
              <a:t>2.	Enter the </a:t>
            </a:r>
            <a:r>
              <a:rPr lang="en-US" altLang="en-US" smtClean="0">
                <a:latin typeface="Courier New" pitchFamily="49" charset="0"/>
              </a:rPr>
              <a:t>sqlplus</a:t>
            </a:r>
            <a:r>
              <a:rPr lang="en-US" altLang="en-US" smtClean="0">
                <a:latin typeface="Arial" charset="0"/>
              </a:rPr>
              <a:t> command shown in the slide. </a:t>
            </a:r>
          </a:p>
          <a:p>
            <a:pPr lvl="2" eaLnBrk="1" hangingPunct="1">
              <a:buFont typeface="Times New Roman" pitchFamily="18" charset="0"/>
              <a:buNone/>
            </a:pPr>
            <a:r>
              <a:rPr lang="en-US" altLang="en-US" smtClean="0">
                <a:latin typeface="Arial" charset="0"/>
              </a:rPr>
              <a:t>3.	Enter the username, password, and database name.</a:t>
            </a:r>
          </a:p>
          <a:p>
            <a:pPr lvl="1" eaLnBrk="1" hangingPunct="1"/>
            <a:r>
              <a:rPr lang="en-US" altLang="en-US" smtClean="0">
                <a:latin typeface="Arial" charset="0"/>
              </a:rPr>
              <a:t>In the syntax:</a:t>
            </a:r>
            <a:endParaRPr lang="en-US" altLang="en-US" b="1" smtClean="0">
              <a:latin typeface="Arial" charset="0"/>
            </a:endParaRPr>
          </a:p>
          <a:p>
            <a:pPr lvl="1" eaLnBrk="1" hangingPunct="1">
              <a:lnSpc>
                <a:spcPct val="65000"/>
              </a:lnSpc>
            </a:pPr>
            <a:r>
              <a:rPr lang="en-US" altLang="en-US" smtClean="0">
                <a:latin typeface="Arial" charset="0"/>
              </a:rPr>
              <a:t>	</a:t>
            </a:r>
            <a:r>
              <a:rPr lang="en-US" altLang="en-US" i="1" smtClean="0">
                <a:latin typeface="Courier New" pitchFamily="49" charset="0"/>
              </a:rPr>
              <a:t>username</a:t>
            </a:r>
            <a:r>
              <a:rPr lang="en-US" altLang="en-US" i="1" smtClean="0">
                <a:latin typeface="Arial" charset="0"/>
              </a:rPr>
              <a:t> 	</a:t>
            </a:r>
            <a:r>
              <a:rPr lang="en-US" altLang="en-US" smtClean="0">
                <a:latin typeface="Arial" charset="0"/>
              </a:rPr>
              <a:t>Your database username</a:t>
            </a:r>
          </a:p>
          <a:p>
            <a:pPr lvl="1" eaLnBrk="1" hangingPunct="1">
              <a:lnSpc>
                <a:spcPct val="65000"/>
              </a:lnSpc>
            </a:pPr>
            <a:r>
              <a:rPr lang="en-US" altLang="en-US" i="1" smtClean="0">
                <a:latin typeface="Arial" charset="0"/>
              </a:rPr>
              <a:t>	</a:t>
            </a:r>
            <a:r>
              <a:rPr lang="en-US" altLang="en-US" i="1" smtClean="0">
                <a:latin typeface="Courier New" pitchFamily="49" charset="0"/>
              </a:rPr>
              <a:t>password</a:t>
            </a:r>
            <a:r>
              <a:rPr lang="en-US" altLang="en-US" smtClean="0">
                <a:latin typeface="Arial" charset="0"/>
              </a:rPr>
              <a:t>	Your database password (Your password is visible if you enter it here.)</a:t>
            </a:r>
          </a:p>
          <a:p>
            <a:pPr lvl="1" eaLnBrk="1" hangingPunct="1">
              <a:lnSpc>
                <a:spcPct val="65000"/>
              </a:lnSpc>
            </a:pPr>
            <a:r>
              <a:rPr lang="en-US" altLang="en-US" smtClean="0">
                <a:latin typeface="Arial" charset="0"/>
              </a:rPr>
              <a:t>	</a:t>
            </a:r>
            <a:r>
              <a:rPr lang="en-US" altLang="en-US" i="1" smtClean="0">
                <a:latin typeface="Courier New" pitchFamily="49" charset="0"/>
              </a:rPr>
              <a:t>@database</a:t>
            </a:r>
            <a:r>
              <a:rPr lang="en-US" altLang="en-US" i="1" smtClean="0">
                <a:latin typeface="Arial" charset="0"/>
              </a:rPr>
              <a:t>	</a:t>
            </a:r>
            <a:r>
              <a:rPr lang="en-US" altLang="en-US" smtClean="0">
                <a:latin typeface="Arial" charset="0"/>
              </a:rPr>
              <a:t>The database connect string</a:t>
            </a:r>
          </a:p>
          <a:p>
            <a:pPr lvl="1" eaLnBrk="1" hangingPunct="1">
              <a:lnSpc>
                <a:spcPct val="65000"/>
              </a:lnSpc>
            </a:pPr>
            <a:endParaRPr lang="en-US" altLang="en-US" smtClean="0">
              <a:latin typeface="Arial" charset="0"/>
            </a:endParaRPr>
          </a:p>
          <a:p>
            <a:pPr lvl="1" eaLnBrk="1" hangingPunct="1">
              <a:spcBef>
                <a:spcPct val="45000"/>
              </a:spcBef>
            </a:pPr>
            <a:r>
              <a:rPr lang="en-US" altLang="en-US" b="1" smtClean="0">
                <a:latin typeface="Arial" charset="0"/>
              </a:rPr>
              <a:t>Note:</a:t>
            </a:r>
            <a:r>
              <a:rPr lang="en-US" altLang="en-US" smtClean="0">
                <a:latin typeface="Arial" charset="0"/>
              </a:rPr>
              <a:t> To ensure the integrity of your password, do not enter it at the operating system prompt. Instead, enter only your username. Enter your password at the password prompt.</a:t>
            </a:r>
          </a:p>
        </p:txBody>
      </p:sp>
      <p:sp>
        <p:nvSpPr>
          <p:cNvPr id="194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A7810308-D924-4418-8BD5-3FC29C0D44B2}" type="slidenum">
              <a:rPr lang="en-US" altLang="en-US" smtClean="0">
                <a:latin typeface="Arial" charset="0"/>
                <a:cs typeface="Arial" charset="0"/>
              </a:rPr>
              <a:pPr/>
              <a:t>6</a:t>
            </a:fld>
            <a:endParaRPr lang="en-US" altLang="en-US" smtClean="0">
              <a:latin typeface="Arial" charset="0"/>
              <a:cs typeface="Arial" charset="0"/>
            </a:endParaRPr>
          </a:p>
        </p:txBody>
      </p:sp>
      <p:sp>
        <p:nvSpPr>
          <p:cNvPr id="19460"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422235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noFill/>
          <a:ln/>
        </p:spPr>
        <p:txBody>
          <a:bodyPr/>
          <a:lstStyle/>
          <a:p>
            <a:pPr lvl="1" eaLnBrk="1" hangingPunct="1"/>
            <a:r>
              <a:rPr lang="en-US" altLang="en-US" smtClean="0">
                <a:latin typeface="Arial" charset="0"/>
              </a:rPr>
              <a:t>In SQL*Plus, you can display the structure of a table by </a:t>
            </a:r>
            <a:r>
              <a:rPr lang="en-US" altLang="en-US" smtClean="0">
                <a:solidFill>
                  <a:schemeClr val="tx1"/>
                </a:solidFill>
                <a:latin typeface="Arial" charset="0"/>
              </a:rPr>
              <a:t>using the </a:t>
            </a:r>
            <a:r>
              <a:rPr lang="en-US" altLang="en-US" smtClean="0">
                <a:solidFill>
                  <a:schemeClr val="tx1"/>
                </a:solidFill>
                <a:latin typeface="Courier New" pitchFamily="49" charset="0"/>
              </a:rPr>
              <a:t>DESCRIBE</a:t>
            </a:r>
            <a:r>
              <a:rPr lang="en-US" altLang="en-US" smtClean="0">
                <a:latin typeface="Arial" charset="0"/>
              </a:rPr>
              <a:t> command. The result of the command is a display of column names and data types, as well as an indication if a column must contain data.</a:t>
            </a:r>
          </a:p>
          <a:p>
            <a:pPr lvl="1" eaLnBrk="1" hangingPunct="1"/>
            <a:r>
              <a:rPr lang="en-US" altLang="en-US" smtClean="0">
                <a:latin typeface="Arial" charset="0"/>
              </a:rPr>
              <a:t>In the syntax:</a:t>
            </a:r>
          </a:p>
          <a:p>
            <a:pPr lvl="1" eaLnBrk="1" hangingPunct="1"/>
            <a:r>
              <a:rPr lang="en-US" altLang="en-US" b="1" i="1" smtClean="0">
                <a:latin typeface="Arial" charset="0"/>
              </a:rPr>
              <a:t>	</a:t>
            </a:r>
            <a:r>
              <a:rPr lang="en-US" altLang="en-US" b="1" i="1" smtClean="0">
                <a:latin typeface="Courier New" pitchFamily="49" charset="0"/>
              </a:rPr>
              <a:t>tablename</a:t>
            </a:r>
            <a:r>
              <a:rPr lang="en-US" altLang="en-US" b="1" i="1" smtClean="0">
                <a:latin typeface="Arial" charset="0"/>
              </a:rPr>
              <a:t>	</a:t>
            </a:r>
            <a:r>
              <a:rPr lang="en-US" altLang="en-US" smtClean="0">
                <a:latin typeface="Arial" charset="0"/>
              </a:rPr>
              <a:t>The name of any existing table, view, or synonym that is accessible to   </a:t>
            </a:r>
            <a:br>
              <a:rPr lang="en-US" altLang="en-US" smtClean="0">
                <a:latin typeface="Arial" charset="0"/>
              </a:rPr>
            </a:br>
            <a:r>
              <a:rPr lang="en-US" altLang="en-US" smtClean="0">
                <a:latin typeface="Arial" charset="0"/>
              </a:rPr>
              <a:t>			the user</a:t>
            </a:r>
          </a:p>
          <a:p>
            <a:pPr lvl="1" eaLnBrk="1" hangingPunct="1"/>
            <a:r>
              <a:rPr lang="en-US" altLang="en-US" smtClean="0">
                <a:latin typeface="Arial" charset="0"/>
              </a:rPr>
              <a:t>To describe the </a:t>
            </a:r>
            <a:r>
              <a:rPr lang="en-US" altLang="en-US" smtClean="0">
                <a:latin typeface="Courier New" pitchFamily="49" charset="0"/>
              </a:rPr>
              <a:t>DEPARTMENTS</a:t>
            </a:r>
            <a:r>
              <a:rPr lang="en-US" altLang="en-US" smtClean="0">
                <a:latin typeface="Arial" charset="0"/>
              </a:rPr>
              <a:t> table, use the following command:</a:t>
            </a:r>
          </a:p>
          <a:p>
            <a:pPr lvl="4" eaLnBrk="1" hangingPunct="1"/>
            <a:r>
              <a:rPr lang="en-US" altLang="en-US" b="1" smtClean="0"/>
              <a:t> SQL&gt; DESCRIBE DEPARTMENTS</a:t>
            </a:r>
          </a:p>
          <a:p>
            <a:pPr lvl="4" eaLnBrk="1" hangingPunct="1"/>
            <a:r>
              <a:rPr lang="en-US" altLang="en-US" b="1" smtClean="0"/>
              <a:t> Name                    Null     Type</a:t>
            </a:r>
          </a:p>
          <a:p>
            <a:pPr lvl="4" eaLnBrk="1" hangingPunct="1"/>
            <a:r>
              <a:rPr lang="en-US" altLang="en-US" b="1" smtClean="0"/>
              <a:t> ----------------------- -------- ---------------</a:t>
            </a:r>
          </a:p>
          <a:p>
            <a:pPr lvl="4" eaLnBrk="1" hangingPunct="1"/>
            <a:endParaRPr lang="en-US" altLang="en-US" b="1" smtClean="0"/>
          </a:p>
          <a:p>
            <a:pPr lvl="4" eaLnBrk="1" hangingPunct="1"/>
            <a:r>
              <a:rPr lang="en-US" altLang="en-US" b="1" smtClean="0"/>
              <a:t> DEPARTMENT_ID           NOT NULL NUMBER(4)</a:t>
            </a:r>
          </a:p>
          <a:p>
            <a:pPr lvl="4" eaLnBrk="1" hangingPunct="1"/>
            <a:r>
              <a:rPr lang="en-US" altLang="en-US" b="1" smtClean="0"/>
              <a:t> DEPARTMENT_NAME         NOT NULL VARCHAR2(30)</a:t>
            </a:r>
          </a:p>
          <a:p>
            <a:pPr lvl="4" eaLnBrk="1" hangingPunct="1"/>
            <a:r>
              <a:rPr lang="en-US" altLang="en-US" b="1" smtClean="0"/>
              <a:t> MANAGER_ID              	    NUMBER(6)</a:t>
            </a:r>
          </a:p>
          <a:p>
            <a:pPr lvl="4" eaLnBrk="1" hangingPunct="1"/>
            <a:r>
              <a:rPr lang="en-US" altLang="en-US" b="1" smtClean="0"/>
              <a:t> LOCATION_ID                      NUMBER(4)</a:t>
            </a:r>
          </a:p>
        </p:txBody>
      </p:sp>
      <p:sp>
        <p:nvSpPr>
          <p:cNvPr id="215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E20A2D15-16F1-4936-81DE-45AE198BFAA1}" type="slidenum">
              <a:rPr lang="en-US" altLang="en-US" smtClean="0">
                <a:latin typeface="Arial" charset="0"/>
                <a:cs typeface="Arial" charset="0"/>
              </a:rPr>
              <a:pPr/>
              <a:t>7</a:t>
            </a:fld>
            <a:endParaRPr lang="en-US" altLang="en-US" smtClean="0">
              <a:latin typeface="Arial" charset="0"/>
              <a:cs typeface="Arial" charset="0"/>
            </a:endParaRPr>
          </a:p>
        </p:txBody>
      </p:sp>
      <p:sp>
        <p:nvSpPr>
          <p:cNvPr id="2150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1329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lvl="1" eaLnBrk="1" hangingPunct="1"/>
            <a:r>
              <a:rPr lang="en-US" altLang="en-US" smtClean="0">
                <a:latin typeface="Arial" charset="0"/>
              </a:rPr>
              <a:t>The example in the slide displays information about the structure of the </a:t>
            </a:r>
            <a:r>
              <a:rPr lang="en-US" altLang="en-US" smtClean="0">
                <a:latin typeface="Courier New" pitchFamily="49" charset="0"/>
              </a:rPr>
              <a:t>DEPARTMENTS</a:t>
            </a:r>
            <a:r>
              <a:rPr lang="en-US" altLang="en-US" smtClean="0">
                <a:latin typeface="Arial" charset="0"/>
              </a:rPr>
              <a:t> table. In the result:</a:t>
            </a:r>
          </a:p>
          <a:p>
            <a:pPr marL="742950" lvl="2" indent="-514350" eaLnBrk="1" hangingPunct="1">
              <a:buFont typeface="Times New Roman" pitchFamily="18" charset="0"/>
              <a:buNone/>
            </a:pPr>
            <a:r>
              <a:rPr lang="en-US" altLang="en-US" smtClean="0">
                <a:latin typeface="Courier New" pitchFamily="49" charset="0"/>
              </a:rPr>
              <a:t>Null</a:t>
            </a:r>
            <a:r>
              <a:rPr lang="en-US" altLang="en-US" smtClean="0">
                <a:latin typeface="Arial" charset="0"/>
              </a:rPr>
              <a:t>: 	Specifies whether a column must contain data (</a:t>
            </a:r>
            <a:r>
              <a:rPr lang="en-US" altLang="en-US" smtClean="0">
                <a:latin typeface="Courier New" pitchFamily="49" charset="0"/>
              </a:rPr>
              <a:t>NOT</a:t>
            </a:r>
            <a:r>
              <a:rPr lang="en-US" altLang="en-US" smtClean="0">
                <a:latin typeface="Arial" charset="0"/>
              </a:rPr>
              <a:t> </a:t>
            </a:r>
            <a:r>
              <a:rPr lang="en-US" altLang="en-US" smtClean="0">
                <a:latin typeface="Courier New" pitchFamily="49" charset="0"/>
              </a:rPr>
              <a:t>NULL</a:t>
            </a:r>
            <a:r>
              <a:rPr lang="en-US" altLang="en-US" smtClean="0">
                <a:latin typeface="Arial" charset="0"/>
              </a:rPr>
              <a:t> indicates that a column must contain data.)</a:t>
            </a:r>
          </a:p>
          <a:p>
            <a:pPr marL="742950" lvl="2" indent="-514350" eaLnBrk="1" hangingPunct="1">
              <a:buFont typeface="Times New Roman" pitchFamily="18" charset="0"/>
              <a:buNone/>
            </a:pPr>
            <a:r>
              <a:rPr lang="en-US" altLang="en-US" smtClean="0">
                <a:latin typeface="Courier New" pitchFamily="49" charset="0"/>
              </a:rPr>
              <a:t>Type</a:t>
            </a:r>
            <a:r>
              <a:rPr lang="en-US" altLang="en-US" smtClean="0">
                <a:latin typeface="Arial" charset="0"/>
              </a:rPr>
              <a:t>: 	Displays the data type for a column</a:t>
            </a:r>
          </a:p>
        </p:txBody>
      </p:sp>
      <p:sp>
        <p:nvSpPr>
          <p:cNvPr id="235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AB675715-3147-4AD7-8478-4450B9CEB254}" type="slidenum">
              <a:rPr lang="en-US" altLang="en-US" smtClean="0">
                <a:latin typeface="Arial" charset="0"/>
                <a:cs typeface="Arial" charset="0"/>
              </a:rPr>
              <a:pPr/>
              <a:t>8</a:t>
            </a:fld>
            <a:endParaRPr lang="en-US" altLang="en-US" smtClean="0">
              <a:latin typeface="Arial" charset="0"/>
              <a:cs typeface="Arial" charset="0"/>
            </a:endParaRPr>
          </a:p>
        </p:txBody>
      </p:sp>
    </p:spTree>
    <p:extLst>
      <p:ext uri="{BB962C8B-B14F-4D97-AF65-F5344CB8AC3E}">
        <p14:creationId xmlns="" xmlns:p14="http://schemas.microsoft.com/office/powerpoint/2010/main" val="252168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lvl="1" eaLnBrk="1" hangingPunct="1"/>
            <a:r>
              <a:rPr lang="en-US" altLang="en-US" smtClean="0">
                <a:latin typeface="Arial" charset="0"/>
              </a:rPr>
              <a:t>SQL*Plus commands are entered one line at a time and are not stored in the SQL buffer.</a:t>
            </a:r>
          </a:p>
          <a:p>
            <a:pPr eaLnBrk="1" hangingPunct="1"/>
            <a:endParaRPr lang="en-US" altLang="en-US" smtClean="0">
              <a:latin typeface="Arial" charset="0"/>
            </a:endParaRPr>
          </a:p>
          <a:p>
            <a:pPr eaLnBrk="1" hangingPunct="1"/>
            <a:endParaRPr lang="en-US" altLang="en-US" smtClean="0">
              <a:latin typeface="Arial" charset="0"/>
            </a:endParaRPr>
          </a:p>
          <a:p>
            <a:pPr eaLnBrk="1" hangingPunct="1"/>
            <a:endParaRPr lang="en-US" altLang="en-US" smtClean="0">
              <a:latin typeface="Arial" charset="0"/>
            </a:endParaRPr>
          </a:p>
          <a:p>
            <a:pPr eaLnBrk="1" hangingPunct="1"/>
            <a:endParaRPr lang="en-US" altLang="en-US" smtClean="0">
              <a:latin typeface="Arial" charset="0"/>
            </a:endParaRPr>
          </a:p>
          <a:p>
            <a:pPr lvl="1" eaLnBrk="1" hangingPunct="1"/>
            <a:endParaRPr lang="en-US" altLang="en-US" smtClean="0">
              <a:latin typeface="Arial" charset="0"/>
            </a:endParaRPr>
          </a:p>
          <a:p>
            <a:pPr lvl="1" eaLnBrk="1" hangingPunct="1"/>
            <a:r>
              <a:rPr lang="en-US" altLang="en-US" smtClean="0">
                <a:latin typeface="Arial" charset="0"/>
              </a:rPr>
              <a:t/>
            </a:r>
            <a:br>
              <a:rPr lang="en-US" altLang="en-US" smtClean="0">
                <a:latin typeface="Arial" charset="0"/>
              </a:rPr>
            </a:br>
            <a:endParaRPr lang="en-US" altLang="en-US" smtClean="0">
              <a:latin typeface="Arial" charset="0"/>
            </a:endParaRPr>
          </a:p>
          <a:p>
            <a:pPr lvl="1" eaLnBrk="1" hangingPunct="1"/>
            <a:r>
              <a:rPr lang="en-US" altLang="en-US" b="1" smtClean="0">
                <a:latin typeface="Arial" charset="0"/>
              </a:rPr>
              <a:t>Guidelines</a:t>
            </a:r>
          </a:p>
          <a:p>
            <a:pPr lvl="2" eaLnBrk="1" hangingPunct="1">
              <a:spcBef>
                <a:spcPct val="25000"/>
              </a:spcBef>
            </a:pPr>
            <a:r>
              <a:rPr lang="en-US" altLang="en-US" smtClean="0">
                <a:latin typeface="Arial" charset="0"/>
              </a:rPr>
              <a:t>If you press Enter before completing a command, SQL*Plus prompts you with a line number.</a:t>
            </a:r>
          </a:p>
          <a:p>
            <a:pPr lvl="2" eaLnBrk="1" hangingPunct="1"/>
            <a:r>
              <a:rPr lang="en-US" altLang="en-US" smtClean="0">
                <a:latin typeface="Arial" charset="0"/>
              </a:rPr>
              <a:t>You terminate the SQL buffer either by entering one of the terminator characters (semicolon or slash) or by pressing Enter twice. The SQL prompt appears.</a:t>
            </a:r>
          </a:p>
        </p:txBody>
      </p:sp>
      <p:graphicFrame>
        <p:nvGraphicFramePr>
          <p:cNvPr id="25604" name="Object 4"/>
          <p:cNvGraphicFramePr>
            <a:graphicFrameLocks/>
          </p:cNvGraphicFramePr>
          <p:nvPr/>
        </p:nvGraphicFramePr>
        <p:xfrm>
          <a:off x="676275" y="4688556"/>
          <a:ext cx="5810250" cy="1628900"/>
        </p:xfrm>
        <a:graphic>
          <a:graphicData uri="http://schemas.openxmlformats.org/presentationml/2006/ole">
            <p:oleObj spid="_x0000_s3103" name="Document" r:id="rId4" imgW="5971335" imgH="1605621" progId="Word.Document.8">
              <p:embed/>
            </p:oleObj>
          </a:graphicData>
        </a:graphic>
      </p:graphicFrame>
      <p:sp>
        <p:nvSpPr>
          <p:cNvPr id="25605"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C - </a:t>
            </a:r>
            <a:fld id="{6FF917D1-5907-4215-9979-50B4CA65D0EB}" type="slidenum">
              <a:rPr lang="en-US" altLang="en-US" smtClean="0">
                <a:latin typeface="Arial" charset="0"/>
                <a:cs typeface="Arial" charset="0"/>
              </a:rPr>
              <a:pPr/>
              <a:t>9</a:t>
            </a:fld>
            <a:endParaRPr lang="en-US" altLang="en-US" smtClean="0">
              <a:latin typeface="Arial" charset="0"/>
              <a:cs typeface="Arial" charset="0"/>
            </a:endParaRPr>
          </a:p>
        </p:txBody>
      </p:sp>
    </p:spTree>
    <p:extLst>
      <p:ext uri="{BB962C8B-B14F-4D97-AF65-F5344CB8AC3E}">
        <p14:creationId xmlns="" xmlns:p14="http://schemas.microsoft.com/office/powerpoint/2010/main" val="1572599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C</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C - </a:t>
            </a:r>
            <a:fld id="{1595D2FD-2707-487F-BFDF-A10EB4AEE713}" type="slidenum">
              <a:rPr lang="en-US" sz="1100" smtClean="0">
                <a:solidFill>
                  <a:srgbClr val="9F9F9F"/>
                </a:solidFill>
                <a:latin typeface="Arial" pitchFamily="34" charset="0"/>
                <a:cs typeface="+mn-cs"/>
              </a:rPr>
              <a:pPr algn="just">
                <a:defRPr/>
              </a:p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Using SQL*Plus</a:t>
            </a:r>
            <a:endParaRPr lang="en-US" altLang="en-US" dirty="0" smtClean="0"/>
          </a:p>
        </p:txBody>
      </p:sp>
      <p:sp>
        <p:nvSpPr>
          <p:cNvPr id="6" name="Subtitle 5"/>
          <p:cNvSpPr>
            <a:spLocks noGrp="1"/>
          </p:cNvSpPr>
          <p:nvPr>
            <p:ph type="subTitle" idx="1"/>
          </p:nvPr>
        </p:nvSpPr>
        <p:spPr/>
        <p:txBody>
          <a:bodyPr/>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SQL*Plus Editing Commands</a:t>
            </a:r>
          </a:p>
        </p:txBody>
      </p:sp>
      <p:sp>
        <p:nvSpPr>
          <p:cNvPr id="26627" name="Rectangle 3"/>
          <p:cNvSpPr>
            <a:spLocks noGrp="1" noChangeArrowheads="1"/>
          </p:cNvSpPr>
          <p:nvPr>
            <p:ph idx="1"/>
          </p:nvPr>
        </p:nvSpPr>
        <p:spPr/>
        <p:txBody>
          <a:bodyPr/>
          <a:lstStyle/>
          <a:p>
            <a:pPr lvl="1" eaLnBrk="1" hangingPunct="1"/>
            <a:r>
              <a:rPr lang="en-US" altLang="en-US" smtClean="0">
                <a:latin typeface="Courier New" pitchFamily="49" charset="0"/>
              </a:rPr>
              <a:t>I[NPUT]</a:t>
            </a:r>
          </a:p>
          <a:p>
            <a:pPr lvl="1" eaLnBrk="1" hangingPunct="1"/>
            <a:r>
              <a:rPr lang="en-US" altLang="en-US" smtClean="0">
                <a:latin typeface="Courier New" pitchFamily="49" charset="0"/>
              </a:rPr>
              <a:t>I[NPUT] </a:t>
            </a:r>
            <a:r>
              <a:rPr lang="en-US" altLang="en-US" i="1" smtClean="0">
                <a:latin typeface="Courier New" pitchFamily="49" charset="0"/>
              </a:rPr>
              <a:t>text</a:t>
            </a:r>
            <a:endParaRPr lang="en-US" altLang="en-US" smtClean="0">
              <a:latin typeface="Courier New" pitchFamily="49" charset="0"/>
            </a:endParaRPr>
          </a:p>
          <a:p>
            <a:pPr lvl="1" eaLnBrk="1" hangingPunct="1"/>
            <a:r>
              <a:rPr lang="en-US" altLang="en-US" smtClean="0">
                <a:latin typeface="Courier New" pitchFamily="49" charset="0"/>
              </a:rPr>
              <a:t>L[IST]</a:t>
            </a:r>
          </a:p>
          <a:p>
            <a:pPr lvl="1" eaLnBrk="1" hangingPunct="1"/>
            <a:r>
              <a:rPr lang="en-US" altLang="en-US" smtClean="0">
                <a:latin typeface="Courier New" pitchFamily="49" charset="0"/>
              </a:rPr>
              <a:t>L[IST] </a:t>
            </a:r>
            <a:r>
              <a:rPr lang="en-US" altLang="en-US" i="1" smtClean="0">
                <a:latin typeface="Courier New" pitchFamily="49" charset="0"/>
              </a:rPr>
              <a:t>n</a:t>
            </a:r>
            <a:endParaRPr lang="en-US" altLang="en-US" smtClean="0">
              <a:latin typeface="Courier New" pitchFamily="49" charset="0"/>
            </a:endParaRPr>
          </a:p>
          <a:p>
            <a:pPr lvl="1" eaLnBrk="1" hangingPunct="1"/>
            <a:r>
              <a:rPr lang="en-US" altLang="en-US" smtClean="0">
                <a:latin typeface="Courier New" pitchFamily="49" charset="0"/>
              </a:rPr>
              <a:t>L[IST]</a:t>
            </a:r>
            <a:r>
              <a:rPr lang="en-US" altLang="en-US" i="1" smtClean="0">
                <a:latin typeface="Courier New" pitchFamily="49" charset="0"/>
              </a:rPr>
              <a:t> m n </a:t>
            </a:r>
          </a:p>
          <a:p>
            <a:pPr lvl="1" eaLnBrk="1" hangingPunct="1"/>
            <a:r>
              <a:rPr lang="en-US" altLang="en-US" smtClean="0">
                <a:latin typeface="Courier New" pitchFamily="49" charset="0"/>
              </a:rPr>
              <a:t>R[UN]</a:t>
            </a:r>
          </a:p>
          <a:p>
            <a:pPr lvl="1" eaLnBrk="1" hangingPunct="1"/>
            <a:r>
              <a:rPr lang="en-US" altLang="en-US" i="1" smtClean="0">
                <a:latin typeface="Courier New" pitchFamily="49" charset="0"/>
              </a:rPr>
              <a:t>n</a:t>
            </a:r>
            <a:endParaRPr lang="en-US" altLang="en-US" smtClean="0">
              <a:latin typeface="Courier New" pitchFamily="49" charset="0"/>
            </a:endParaRPr>
          </a:p>
          <a:p>
            <a:pPr lvl="1" eaLnBrk="1" hangingPunct="1"/>
            <a:r>
              <a:rPr lang="en-US" altLang="en-US" i="1" smtClean="0">
                <a:latin typeface="Courier New" pitchFamily="49" charset="0"/>
              </a:rPr>
              <a:t>n text</a:t>
            </a:r>
            <a:endParaRPr lang="en-US" altLang="en-US" smtClean="0">
              <a:latin typeface="Courier New" pitchFamily="49" charset="0"/>
            </a:endParaRPr>
          </a:p>
          <a:p>
            <a:pPr lvl="1" eaLnBrk="1" hangingPunct="1"/>
            <a:r>
              <a:rPr lang="en-US" altLang="en-US" smtClean="0">
                <a:latin typeface="Courier New" pitchFamily="49" charset="0"/>
              </a:rPr>
              <a:t>0 </a:t>
            </a:r>
            <a:r>
              <a:rPr lang="en-US" altLang="en-US" i="1" smtClean="0">
                <a:latin typeface="Courier New" pitchFamily="49" charset="0"/>
              </a:rPr>
              <a:t>text</a:t>
            </a:r>
            <a:endParaRPr lang="en-US" altLang="en-US" smtClean="0"/>
          </a:p>
        </p:txBody>
      </p:sp>
      <p:pic>
        <p:nvPicPr>
          <p:cNvPr id="12" name="Picture 11"/>
          <p:cNvPicPr>
            <a:picLocks noChangeAspect="1"/>
          </p:cNvPicPr>
          <p:nvPr/>
        </p:nvPicPr>
        <p:blipFill>
          <a:blip r:embed="rId3" cstate="print">
            <a:duotone>
              <a:schemeClr val="accent6">
                <a:shade val="45000"/>
                <a:satMod val="135000"/>
              </a:schemeClr>
              <a:prstClr val="white"/>
            </a:duotone>
            <a:extLst>
              <a:ext uri="{28A0092B-C50C-407E-A947-70E740481C1C}">
                <a14:useLocalDpi xmlns="" xmlns:a14="http://schemas.microsoft.com/office/drawing/2010/main" val="0"/>
              </a:ext>
            </a:extLst>
          </a:blip>
          <a:stretch>
            <a:fillRect/>
          </a:stretch>
        </p:blipFill>
        <p:spPr>
          <a:xfrm>
            <a:off x="8456612" y="3074091"/>
            <a:ext cx="3529012" cy="2859605"/>
          </a:xfrm>
          <a:prstGeom prst="rect">
            <a:avLst/>
          </a:prstGeom>
        </p:spPr>
      </p:pic>
      <p:sp>
        <p:nvSpPr>
          <p:cNvPr id="13" name="Rectangle 12"/>
          <p:cNvSpPr/>
          <p:nvPr/>
        </p:nvSpPr>
        <p:spPr bwMode="auto">
          <a:xfrm flipH="1">
            <a:off x="5561011" y="3074091"/>
            <a:ext cx="2757370" cy="2859605"/>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19" name="Group 18"/>
          <p:cNvGrpSpPr/>
          <p:nvPr/>
        </p:nvGrpSpPr>
        <p:grpSpPr>
          <a:xfrm>
            <a:off x="5879981" y="3450065"/>
            <a:ext cx="2438400" cy="2118944"/>
            <a:chOff x="8913812" y="4170171"/>
            <a:chExt cx="1977076" cy="1718058"/>
          </a:xfrm>
        </p:grpSpPr>
        <p:grpSp>
          <p:nvGrpSpPr>
            <p:cNvPr id="20" name="Group 19"/>
            <p:cNvGrpSpPr/>
            <p:nvPr/>
          </p:nvGrpSpPr>
          <p:grpSpPr>
            <a:xfrm>
              <a:off x="9004224" y="4170171"/>
              <a:ext cx="1719804" cy="1718058"/>
              <a:chOff x="9924358" y="4170171"/>
              <a:chExt cx="1719804" cy="1718058"/>
            </a:xfrm>
          </p:grpSpPr>
          <p:sp>
            <p:nvSpPr>
              <p:cNvPr id="22" name="Oval 21"/>
              <p:cNvSpPr>
                <a:spLocks noChangeAspect="1"/>
              </p:cNvSpPr>
              <p:nvPr/>
            </p:nvSpPr>
            <p:spPr bwMode="auto">
              <a:xfrm>
                <a:off x="9924358" y="4170171"/>
                <a:ext cx="1719804" cy="1718058"/>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3" name="Oval 22"/>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pic>
          <p:nvPicPr>
            <p:cNvPr id="21" name="Picture 20"/>
            <p:cNvPicPr>
              <a:picLocks noChangeAspect="1"/>
            </p:cNvPicPr>
            <p:nvPr/>
          </p:nvPicPr>
          <p:blipFill>
            <a:blip r:embed="rId4" cstate="print">
              <a:duotone>
                <a:prstClr val="black"/>
                <a:schemeClr val="accent4">
                  <a:tint val="45000"/>
                  <a:satMod val="400000"/>
                </a:schemeClr>
              </a:duotone>
              <a:extLst>
                <a:ext uri="{28A0092B-C50C-407E-A947-70E740481C1C}">
                  <a14:useLocalDpi xmlns="" xmlns:a14="http://schemas.microsoft.com/office/drawing/2010/main" val="0"/>
                </a:ext>
              </a:extLst>
            </a:blip>
            <a:stretch>
              <a:fillRect/>
            </a:stretch>
          </p:blipFill>
          <p:spPr>
            <a:xfrm>
              <a:off x="8913812" y="4572000"/>
              <a:ext cx="1977076" cy="914398"/>
            </a:xfrm>
            <a:prstGeom prst="rect">
              <a:avLst/>
            </a:prstGeom>
          </p:spPr>
        </p:pic>
      </p:gr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Using </a:t>
            </a:r>
            <a:r>
              <a:rPr lang="en-US" altLang="en-US" smtClean="0">
                <a:latin typeface="Courier New" pitchFamily="49" charset="0"/>
              </a:rPr>
              <a:t>LIST</a:t>
            </a:r>
            <a:r>
              <a:rPr lang="en-US" altLang="en-US" smtClean="0"/>
              <a:t>, </a:t>
            </a:r>
            <a:r>
              <a:rPr lang="en-US" altLang="en-US" smtClean="0">
                <a:latin typeface="Courier New" pitchFamily="49" charset="0"/>
              </a:rPr>
              <a:t>n</a:t>
            </a:r>
            <a:r>
              <a:rPr lang="en-US" altLang="en-US" smtClean="0"/>
              <a:t>, and </a:t>
            </a:r>
            <a:r>
              <a:rPr lang="en-US" altLang="en-US" smtClean="0">
                <a:latin typeface="Courier New" pitchFamily="49" charset="0"/>
              </a:rPr>
              <a:t>APPEND</a:t>
            </a:r>
          </a:p>
        </p:txBody>
      </p:sp>
      <p:sp>
        <p:nvSpPr>
          <p:cNvPr id="8" name="Content Placeholder 2"/>
          <p:cNvSpPr txBox="1">
            <a:spLocks/>
          </p:cNvSpPr>
          <p:nvPr/>
        </p:nvSpPr>
        <p:spPr bwMode="gray">
          <a:xfrm>
            <a:off x="2428550" y="1157492"/>
            <a:ext cx="7331724" cy="9649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lnSpc>
                <a:spcPct val="90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2* FROM   employees</a:t>
            </a:r>
          </a:p>
        </p:txBody>
      </p:sp>
      <p:sp>
        <p:nvSpPr>
          <p:cNvPr id="9" name="Content Placeholder 2"/>
          <p:cNvSpPr txBox="1">
            <a:spLocks/>
          </p:cNvSpPr>
          <p:nvPr/>
        </p:nvSpPr>
        <p:spPr bwMode="gray">
          <a:xfrm>
            <a:off x="2428550" y="2519301"/>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1</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10" name="Content Placeholder 2"/>
          <p:cNvSpPr txBox="1">
            <a:spLocks/>
          </p:cNvSpPr>
          <p:nvPr/>
        </p:nvSpPr>
        <p:spPr bwMode="gray">
          <a:xfrm>
            <a:off x="2428550" y="3612522"/>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 , </a:t>
            </a:r>
            <a:r>
              <a:rPr lang="en-US" altLang="en-US" b="1" dirty="0" err="1">
                <a:solidFill>
                  <a:schemeClr val="tx1">
                    <a:lumMod val="75000"/>
                  </a:schemeClr>
                </a:solidFill>
                <a:latin typeface="Courier New" panose="02070309020205020404" pitchFamily="49" charset="0"/>
                <a:cs typeface="Arial" panose="020B0604020202020204" pitchFamily="34" charset="0"/>
              </a:rPr>
              <a:t>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11" name="Content Placeholder 2"/>
          <p:cNvSpPr txBox="1">
            <a:spLocks/>
          </p:cNvSpPr>
          <p:nvPr/>
        </p:nvSpPr>
        <p:spPr bwMode="gray">
          <a:xfrm>
            <a:off x="2428550" y="4705742"/>
            <a:ext cx="733172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2* FROM   employees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Using the </a:t>
            </a:r>
            <a:r>
              <a:rPr lang="en-US" altLang="en-US" smtClean="0">
                <a:latin typeface="Courier New" pitchFamily="49" charset="0"/>
              </a:rPr>
              <a:t>CHANGE</a:t>
            </a:r>
            <a:r>
              <a:rPr lang="en-US" altLang="en-US" smtClean="0"/>
              <a:t> Command</a:t>
            </a:r>
          </a:p>
        </p:txBody>
      </p:sp>
      <p:sp>
        <p:nvSpPr>
          <p:cNvPr id="6" name="Content Placeholder 2"/>
          <p:cNvSpPr txBox="1">
            <a:spLocks/>
          </p:cNvSpPr>
          <p:nvPr/>
        </p:nvSpPr>
        <p:spPr bwMode="gray">
          <a:xfrm>
            <a:off x="2763221" y="1981201"/>
            <a:ext cx="666520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 from employees</a:t>
            </a:r>
          </a:p>
        </p:txBody>
      </p:sp>
      <p:sp>
        <p:nvSpPr>
          <p:cNvPr id="7" name="Content Placeholder 2"/>
          <p:cNvSpPr txBox="1">
            <a:spLocks/>
          </p:cNvSpPr>
          <p:nvPr/>
        </p:nvSpPr>
        <p:spPr bwMode="gray">
          <a:xfrm>
            <a:off x="2760399" y="2930020"/>
            <a:ext cx="666520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c/employees/departments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 from departments</a:t>
            </a:r>
          </a:p>
        </p:txBody>
      </p:sp>
      <p:sp>
        <p:nvSpPr>
          <p:cNvPr id="9" name="Content Placeholder 2"/>
          <p:cNvSpPr txBox="1">
            <a:spLocks/>
          </p:cNvSpPr>
          <p:nvPr/>
        </p:nvSpPr>
        <p:spPr bwMode="gray">
          <a:xfrm>
            <a:off x="2760399" y="3878839"/>
            <a:ext cx="666520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 from departments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4403725" y="242888"/>
            <a:ext cx="7493000" cy="6157912"/>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p>
        </p:txBody>
      </p:sp>
      <p:sp>
        <p:nvSpPr>
          <p:cNvPr id="32770" name="Rectangle 2"/>
          <p:cNvSpPr>
            <a:spLocks noGrp="1" noChangeArrowheads="1"/>
          </p:cNvSpPr>
          <p:nvPr>
            <p:ph type="title"/>
          </p:nvPr>
        </p:nvSpPr>
        <p:spPr/>
        <p:txBody>
          <a:bodyPr/>
          <a:lstStyle/>
          <a:p>
            <a:pPr eaLnBrk="1" hangingPunct="1"/>
            <a:r>
              <a:rPr lang="en-US" altLang="en-US" smtClean="0"/>
              <a:t>SQL*Plus File Commands</a:t>
            </a:r>
          </a:p>
        </p:txBody>
      </p:sp>
      <p:sp>
        <p:nvSpPr>
          <p:cNvPr id="32771" name="Rectangle 3"/>
          <p:cNvSpPr>
            <a:spLocks noGrp="1" noChangeArrowheads="1"/>
          </p:cNvSpPr>
          <p:nvPr>
            <p:ph idx="1"/>
          </p:nvPr>
        </p:nvSpPr>
        <p:spPr/>
        <p:txBody>
          <a:bodyPr/>
          <a:lstStyle/>
          <a:p>
            <a:pPr lvl="1" eaLnBrk="1" hangingPunct="1"/>
            <a:r>
              <a:rPr lang="en-US" altLang="en-US" smtClean="0">
                <a:latin typeface="Courier New" pitchFamily="49" charset="0"/>
              </a:rPr>
              <a:t>SAVE </a:t>
            </a:r>
            <a:r>
              <a:rPr lang="en-US" altLang="en-US" i="1" smtClean="0">
                <a:latin typeface="Courier New" pitchFamily="49" charset="0"/>
              </a:rPr>
              <a:t>filename</a:t>
            </a:r>
          </a:p>
          <a:p>
            <a:pPr lvl="1" eaLnBrk="1" hangingPunct="1"/>
            <a:r>
              <a:rPr lang="en-US" altLang="en-US" smtClean="0">
                <a:latin typeface="Courier New" pitchFamily="49" charset="0"/>
              </a:rPr>
              <a:t>GET </a:t>
            </a:r>
            <a:r>
              <a:rPr lang="en-US" altLang="en-US" i="1" smtClean="0">
                <a:latin typeface="Courier New" pitchFamily="49" charset="0"/>
              </a:rPr>
              <a:t>filename</a:t>
            </a:r>
          </a:p>
          <a:p>
            <a:pPr lvl="1" eaLnBrk="1" hangingPunct="1"/>
            <a:r>
              <a:rPr lang="en-US" altLang="en-US" smtClean="0">
                <a:latin typeface="Courier New" pitchFamily="49" charset="0"/>
              </a:rPr>
              <a:t>START </a:t>
            </a:r>
            <a:r>
              <a:rPr lang="en-US" altLang="en-US" i="1" smtClean="0">
                <a:latin typeface="Courier New" pitchFamily="49" charset="0"/>
              </a:rPr>
              <a:t>filename</a:t>
            </a:r>
            <a:endParaRPr lang="en-US" altLang="en-US" smtClean="0">
              <a:latin typeface="Courier New" pitchFamily="49" charset="0"/>
            </a:endParaRPr>
          </a:p>
          <a:p>
            <a:pPr lvl="1" eaLnBrk="1" hangingPunct="1"/>
            <a:r>
              <a:rPr lang="en-US" altLang="en-US" smtClean="0">
                <a:latin typeface="Courier New" pitchFamily="49" charset="0"/>
              </a:rPr>
              <a:t>@ </a:t>
            </a:r>
            <a:r>
              <a:rPr lang="en-US" altLang="en-US" i="1" smtClean="0">
                <a:latin typeface="Courier New" pitchFamily="49" charset="0"/>
              </a:rPr>
              <a:t>filename</a:t>
            </a:r>
            <a:endParaRPr lang="en-US" altLang="en-US" smtClean="0">
              <a:latin typeface="Courier New" pitchFamily="49" charset="0"/>
            </a:endParaRPr>
          </a:p>
          <a:p>
            <a:pPr lvl="1" eaLnBrk="1" hangingPunct="1"/>
            <a:r>
              <a:rPr lang="en-US" altLang="en-US" smtClean="0">
                <a:latin typeface="Courier New" pitchFamily="49" charset="0"/>
              </a:rPr>
              <a:t>EDIT </a:t>
            </a:r>
            <a:r>
              <a:rPr lang="en-US" altLang="en-US" i="1" smtClean="0">
                <a:latin typeface="Courier New" pitchFamily="49" charset="0"/>
              </a:rPr>
              <a:t>filename</a:t>
            </a:r>
            <a:endParaRPr lang="en-US" altLang="en-US" smtClean="0">
              <a:latin typeface="Courier New" pitchFamily="49" charset="0"/>
            </a:endParaRPr>
          </a:p>
          <a:p>
            <a:pPr lvl="1" eaLnBrk="1" hangingPunct="1"/>
            <a:r>
              <a:rPr lang="en-US" altLang="en-US" smtClean="0">
                <a:latin typeface="Courier New" pitchFamily="49" charset="0"/>
              </a:rPr>
              <a:t>SPOOL </a:t>
            </a:r>
            <a:r>
              <a:rPr lang="en-US" altLang="en-US" i="1" smtClean="0">
                <a:latin typeface="Courier New" pitchFamily="49" charset="0"/>
              </a:rPr>
              <a:t>filename</a:t>
            </a:r>
            <a:endParaRPr lang="en-US" altLang="en-US" smtClean="0">
              <a:latin typeface="Courier New" pitchFamily="49" charset="0"/>
            </a:endParaRPr>
          </a:p>
          <a:p>
            <a:pPr lvl="1" eaLnBrk="1" hangingPunct="1"/>
            <a:r>
              <a:rPr lang="en-US" altLang="en-US" smtClean="0">
                <a:latin typeface="Courier New" pitchFamily="49" charset="0"/>
              </a:rPr>
              <a:t>EXIT</a:t>
            </a:r>
            <a:endParaRPr lang="en-US" altLang="en-US" smtClean="0"/>
          </a:p>
        </p:txBody>
      </p:sp>
      <p:grpSp>
        <p:nvGrpSpPr>
          <p:cNvPr id="2" name="Group 1"/>
          <p:cNvGrpSpPr/>
          <p:nvPr/>
        </p:nvGrpSpPr>
        <p:grpSpPr>
          <a:xfrm>
            <a:off x="9675812" y="4343400"/>
            <a:ext cx="1719804" cy="1718058"/>
            <a:chOff x="9924358" y="4170171"/>
            <a:chExt cx="1719804" cy="1718058"/>
          </a:xfrm>
        </p:grpSpPr>
        <p:sp>
          <p:nvSpPr>
            <p:cNvPr id="16" name="Oval 15"/>
            <p:cNvSpPr>
              <a:spLocks noChangeAspect="1"/>
            </p:cNvSpPr>
            <p:nvPr/>
          </p:nvSpPr>
          <p:spPr bwMode="auto">
            <a:xfrm>
              <a:off x="9924358" y="4170171"/>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7" name="Oval 16"/>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Action Button: Document 4099">
              <a:hlinkClick r:id="" action="ppaction://noaction" highlightClick="1"/>
            </p:cNvPr>
            <p:cNvSpPr/>
            <p:nvPr/>
          </p:nvSpPr>
          <p:spPr bwMode="auto">
            <a:xfrm>
              <a:off x="10339631" y="4499160"/>
              <a:ext cx="696068" cy="922321"/>
            </a:xfrm>
            <a:custGeom>
              <a:avLst/>
              <a:gdLst>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1507703 h 1507703"/>
                <a:gd name="connsiteX2" fmla="*/ 0 w 2286000"/>
                <a:gd name="connsiteY2" fmla="*/ 1507703 h 1507703"/>
                <a:gd name="connsiteX0" fmla="*/ 0 w 2377440"/>
                <a:gd name="connsiteY0" fmla="*/ 0 h 1599143"/>
                <a:gd name="connsiteX1" fmla="*/ 2286000 w 2377440"/>
                <a:gd name="connsiteY1" fmla="*/ 0 h 1599143"/>
                <a:gd name="connsiteX2" fmla="*/ 2286000 w 2377440"/>
                <a:gd name="connsiteY2" fmla="*/ 1507703 h 1599143"/>
                <a:gd name="connsiteX3" fmla="*/ 0 w 2377440"/>
                <a:gd name="connsiteY3" fmla="*/ 1507703 h 1599143"/>
                <a:gd name="connsiteX4" fmla="*/ 0 w 2377440"/>
                <a:gd name="connsiteY4" fmla="*/ 0 h 1599143"/>
                <a:gd name="connsiteX5" fmla="*/ 718959 w 2377440"/>
                <a:gd name="connsiteY5" fmla="*/ 188463 h 1599143"/>
                <a:gd name="connsiteX6" fmla="*/ 1284347 w 2377440"/>
                <a:gd name="connsiteY6" fmla="*/ 188463 h 1599143"/>
                <a:gd name="connsiteX7" fmla="*/ 1567041 w 2377440"/>
                <a:gd name="connsiteY7" fmla="*/ 471157 h 1599143"/>
                <a:gd name="connsiteX8" fmla="*/ 1567041 w 2377440"/>
                <a:gd name="connsiteY8" fmla="*/ 1319240 h 1599143"/>
                <a:gd name="connsiteX9" fmla="*/ 718959 w 2377440"/>
                <a:gd name="connsiteY9" fmla="*/ 1319240 h 1599143"/>
                <a:gd name="connsiteX10" fmla="*/ 718959 w 2377440"/>
                <a:gd name="connsiteY10" fmla="*/ 188463 h 1599143"/>
                <a:gd name="connsiteX0" fmla="*/ 718959 w 2377440"/>
                <a:gd name="connsiteY0" fmla="*/ 188463 h 1599143"/>
                <a:gd name="connsiteX1" fmla="*/ 1284347 w 2377440"/>
                <a:gd name="connsiteY1" fmla="*/ 188463 h 1599143"/>
                <a:gd name="connsiteX2" fmla="*/ 1284347 w 2377440"/>
                <a:gd name="connsiteY2" fmla="*/ 471157 h 1599143"/>
                <a:gd name="connsiteX3" fmla="*/ 1567041 w 2377440"/>
                <a:gd name="connsiteY3" fmla="*/ 471157 h 1599143"/>
                <a:gd name="connsiteX4" fmla="*/ 1567041 w 2377440"/>
                <a:gd name="connsiteY4" fmla="*/ 1319240 h 1599143"/>
                <a:gd name="connsiteX5" fmla="*/ 718959 w 2377440"/>
                <a:gd name="connsiteY5" fmla="*/ 1319240 h 1599143"/>
                <a:gd name="connsiteX6" fmla="*/ 718959 w 2377440"/>
                <a:gd name="connsiteY6" fmla="*/ 188463 h 1599143"/>
                <a:gd name="connsiteX0" fmla="*/ 1284347 w 2377440"/>
                <a:gd name="connsiteY0" fmla="*/ 188463 h 1599143"/>
                <a:gd name="connsiteX1" fmla="*/ 1284347 w 2377440"/>
                <a:gd name="connsiteY1" fmla="*/ 471157 h 1599143"/>
                <a:gd name="connsiteX2" fmla="*/ 1567041 w 2377440"/>
                <a:gd name="connsiteY2" fmla="*/ 471157 h 1599143"/>
                <a:gd name="connsiteX3" fmla="*/ 1284347 w 2377440"/>
                <a:gd name="connsiteY3" fmla="*/ 188463 h 1599143"/>
                <a:gd name="connsiteX0" fmla="*/ 718959 w 2377440"/>
                <a:gd name="connsiteY0" fmla="*/ 188463 h 1599143"/>
                <a:gd name="connsiteX1" fmla="*/ 1284347 w 2377440"/>
                <a:gd name="connsiteY1" fmla="*/ 188463 h 1599143"/>
                <a:gd name="connsiteX2" fmla="*/ 1567041 w 2377440"/>
                <a:gd name="connsiteY2" fmla="*/ 471157 h 1599143"/>
                <a:gd name="connsiteX3" fmla="*/ 1567041 w 2377440"/>
                <a:gd name="connsiteY3" fmla="*/ 1319240 h 1599143"/>
                <a:gd name="connsiteX4" fmla="*/ 718959 w 2377440"/>
                <a:gd name="connsiteY4" fmla="*/ 1319240 h 1599143"/>
                <a:gd name="connsiteX5" fmla="*/ 718959 w 2377440"/>
                <a:gd name="connsiteY5" fmla="*/ 188463 h 1599143"/>
                <a:gd name="connsiteX6" fmla="*/ 1567041 w 2377440"/>
                <a:gd name="connsiteY6" fmla="*/ 471157 h 1599143"/>
                <a:gd name="connsiteX7" fmla="*/ 1284347 w 2377440"/>
                <a:gd name="connsiteY7" fmla="*/ 471157 h 1599143"/>
                <a:gd name="connsiteX8" fmla="*/ 1284347 w 2377440"/>
                <a:gd name="connsiteY8" fmla="*/ 188463 h 1599143"/>
                <a:gd name="connsiteX0" fmla="*/ 2286000 w 2377440"/>
                <a:gd name="connsiteY0" fmla="*/ 1507703 h 1599143"/>
                <a:gd name="connsiteX1" fmla="*/ 0 w 2377440"/>
                <a:gd name="connsiteY1" fmla="*/ 1507703 h 1599143"/>
                <a:gd name="connsiteX2" fmla="*/ 2377440 w 2377440"/>
                <a:gd name="connsiteY2" fmla="*/ 1599143 h 159914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4" fmla="*/ 718959 w 2286000"/>
                <a:gd name="connsiteY4" fmla="*/ 188463 h 1507703"/>
                <a:gd name="connsiteX5" fmla="*/ 1284347 w 2286000"/>
                <a:gd name="connsiteY5" fmla="*/ 188463 h 1507703"/>
                <a:gd name="connsiteX6" fmla="*/ 1567041 w 2286000"/>
                <a:gd name="connsiteY6" fmla="*/ 471157 h 1507703"/>
                <a:gd name="connsiteX7" fmla="*/ 1567041 w 2286000"/>
                <a:gd name="connsiteY7" fmla="*/ 1319240 h 1507703"/>
                <a:gd name="connsiteX8" fmla="*/ 718959 w 2286000"/>
                <a:gd name="connsiteY8" fmla="*/ 1319240 h 1507703"/>
                <a:gd name="connsiteX9" fmla="*/ 718959 w 2286000"/>
                <a:gd name="connsiteY9"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2" fmla="*/ 2286000 w 2286000"/>
                <a:gd name="connsiteY2" fmla="*/ 1319240 h 1319240"/>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92654"/>
                <a:gd name="connsiteY0" fmla="*/ 1319240 h 1430494"/>
                <a:gd name="connsiteX1" fmla="*/ 2286000 w 2292654"/>
                <a:gd name="connsiteY1" fmla="*/ 1319240 h 1430494"/>
                <a:gd name="connsiteX2" fmla="*/ 1957838 w 2292654"/>
                <a:gd name="connsiteY2" fmla="*/ 1360983 h 1430494"/>
                <a:gd name="connsiteX3" fmla="*/ 0 w 2292654"/>
                <a:gd name="connsiteY3" fmla="*/ 1319240 h 1430494"/>
                <a:gd name="connsiteX4" fmla="*/ 718959 w 2292654"/>
                <a:gd name="connsiteY4" fmla="*/ 0 h 1430494"/>
                <a:gd name="connsiteX5" fmla="*/ 1284347 w 2292654"/>
                <a:gd name="connsiteY5" fmla="*/ 0 h 1430494"/>
                <a:gd name="connsiteX6" fmla="*/ 1567041 w 2292654"/>
                <a:gd name="connsiteY6" fmla="*/ 282694 h 1430494"/>
                <a:gd name="connsiteX7" fmla="*/ 1567041 w 2292654"/>
                <a:gd name="connsiteY7" fmla="*/ 1130777 h 1430494"/>
                <a:gd name="connsiteX8" fmla="*/ 718959 w 2292654"/>
                <a:gd name="connsiteY8" fmla="*/ 1130777 h 1430494"/>
                <a:gd name="connsiteX9" fmla="*/ 718959 w 2292654"/>
                <a:gd name="connsiteY9" fmla="*/ 0 h 1430494"/>
                <a:gd name="connsiteX0" fmla="*/ 718959 w 2292654"/>
                <a:gd name="connsiteY0" fmla="*/ 0 h 1430494"/>
                <a:gd name="connsiteX1" fmla="*/ 1284347 w 2292654"/>
                <a:gd name="connsiteY1" fmla="*/ 0 h 1430494"/>
                <a:gd name="connsiteX2" fmla="*/ 1284347 w 2292654"/>
                <a:gd name="connsiteY2" fmla="*/ 282694 h 1430494"/>
                <a:gd name="connsiteX3" fmla="*/ 1567041 w 2292654"/>
                <a:gd name="connsiteY3" fmla="*/ 282694 h 1430494"/>
                <a:gd name="connsiteX4" fmla="*/ 1567041 w 2292654"/>
                <a:gd name="connsiteY4" fmla="*/ 1130777 h 1430494"/>
                <a:gd name="connsiteX5" fmla="*/ 718959 w 2292654"/>
                <a:gd name="connsiteY5" fmla="*/ 1130777 h 1430494"/>
                <a:gd name="connsiteX6" fmla="*/ 718959 w 2292654"/>
                <a:gd name="connsiteY6" fmla="*/ 0 h 1430494"/>
                <a:gd name="connsiteX0" fmla="*/ 1284347 w 2292654"/>
                <a:gd name="connsiteY0" fmla="*/ 0 h 1430494"/>
                <a:gd name="connsiteX1" fmla="*/ 1284347 w 2292654"/>
                <a:gd name="connsiteY1" fmla="*/ 282694 h 1430494"/>
                <a:gd name="connsiteX2" fmla="*/ 1567041 w 2292654"/>
                <a:gd name="connsiteY2" fmla="*/ 282694 h 1430494"/>
                <a:gd name="connsiteX3" fmla="*/ 1284347 w 2292654"/>
                <a:gd name="connsiteY3" fmla="*/ 0 h 1430494"/>
                <a:gd name="connsiteX0" fmla="*/ 718959 w 2292654"/>
                <a:gd name="connsiteY0" fmla="*/ 0 h 1430494"/>
                <a:gd name="connsiteX1" fmla="*/ 1284347 w 2292654"/>
                <a:gd name="connsiteY1" fmla="*/ 0 h 1430494"/>
                <a:gd name="connsiteX2" fmla="*/ 1567041 w 2292654"/>
                <a:gd name="connsiteY2" fmla="*/ 282694 h 1430494"/>
                <a:gd name="connsiteX3" fmla="*/ 1567041 w 2292654"/>
                <a:gd name="connsiteY3" fmla="*/ 1130777 h 1430494"/>
                <a:gd name="connsiteX4" fmla="*/ 718959 w 2292654"/>
                <a:gd name="connsiteY4" fmla="*/ 1130777 h 1430494"/>
                <a:gd name="connsiteX5" fmla="*/ 718959 w 2292654"/>
                <a:gd name="connsiteY5" fmla="*/ 0 h 1430494"/>
                <a:gd name="connsiteX6" fmla="*/ 1567041 w 2292654"/>
                <a:gd name="connsiteY6" fmla="*/ 282694 h 1430494"/>
                <a:gd name="connsiteX7" fmla="*/ 1284347 w 2292654"/>
                <a:gd name="connsiteY7" fmla="*/ 282694 h 1430494"/>
                <a:gd name="connsiteX8" fmla="*/ 1284347 w 2292654"/>
                <a:gd name="connsiteY8" fmla="*/ 0 h 1430494"/>
                <a:gd name="connsiteX0" fmla="*/ 2286000 w 2292654"/>
                <a:gd name="connsiteY0" fmla="*/ 1319240 h 1430494"/>
                <a:gd name="connsiteX1" fmla="*/ 0 w 2292654"/>
                <a:gd name="connsiteY1" fmla="*/ 1319240 h 1430494"/>
                <a:gd name="connsiteX2" fmla="*/ 2286000 w 2292654"/>
                <a:gd name="connsiteY2" fmla="*/ 1319240 h 1430494"/>
                <a:gd name="connsiteX0" fmla="*/ 0 w 2292654"/>
                <a:gd name="connsiteY0" fmla="*/ 1319240 h 1488573"/>
                <a:gd name="connsiteX1" fmla="*/ 2286000 w 2292654"/>
                <a:gd name="connsiteY1" fmla="*/ 1319240 h 1488573"/>
                <a:gd name="connsiteX2" fmla="*/ 1957838 w 2292654"/>
                <a:gd name="connsiteY2" fmla="*/ 1360983 h 1488573"/>
                <a:gd name="connsiteX3" fmla="*/ 0 w 2292654"/>
                <a:gd name="connsiteY3" fmla="*/ 1319240 h 1488573"/>
                <a:gd name="connsiteX4" fmla="*/ 718959 w 2292654"/>
                <a:gd name="connsiteY4" fmla="*/ 0 h 1488573"/>
                <a:gd name="connsiteX5" fmla="*/ 1284347 w 2292654"/>
                <a:gd name="connsiteY5" fmla="*/ 0 h 1488573"/>
                <a:gd name="connsiteX6" fmla="*/ 1567041 w 2292654"/>
                <a:gd name="connsiteY6" fmla="*/ 282694 h 1488573"/>
                <a:gd name="connsiteX7" fmla="*/ 1567041 w 2292654"/>
                <a:gd name="connsiteY7" fmla="*/ 1130777 h 1488573"/>
                <a:gd name="connsiteX8" fmla="*/ 718959 w 2292654"/>
                <a:gd name="connsiteY8" fmla="*/ 1130777 h 1488573"/>
                <a:gd name="connsiteX9" fmla="*/ 718959 w 2292654"/>
                <a:gd name="connsiteY9" fmla="*/ 0 h 1488573"/>
                <a:gd name="connsiteX0" fmla="*/ 718959 w 2292654"/>
                <a:gd name="connsiteY0" fmla="*/ 0 h 1488573"/>
                <a:gd name="connsiteX1" fmla="*/ 1284347 w 2292654"/>
                <a:gd name="connsiteY1" fmla="*/ 0 h 1488573"/>
                <a:gd name="connsiteX2" fmla="*/ 1284347 w 2292654"/>
                <a:gd name="connsiteY2" fmla="*/ 282694 h 1488573"/>
                <a:gd name="connsiteX3" fmla="*/ 1567041 w 2292654"/>
                <a:gd name="connsiteY3" fmla="*/ 282694 h 1488573"/>
                <a:gd name="connsiteX4" fmla="*/ 1567041 w 2292654"/>
                <a:gd name="connsiteY4" fmla="*/ 1130777 h 1488573"/>
                <a:gd name="connsiteX5" fmla="*/ 718959 w 2292654"/>
                <a:gd name="connsiteY5" fmla="*/ 1130777 h 1488573"/>
                <a:gd name="connsiteX6" fmla="*/ 718959 w 2292654"/>
                <a:gd name="connsiteY6" fmla="*/ 0 h 1488573"/>
                <a:gd name="connsiteX0" fmla="*/ 1284347 w 2292654"/>
                <a:gd name="connsiteY0" fmla="*/ 0 h 1488573"/>
                <a:gd name="connsiteX1" fmla="*/ 1284347 w 2292654"/>
                <a:gd name="connsiteY1" fmla="*/ 282694 h 1488573"/>
                <a:gd name="connsiteX2" fmla="*/ 1567041 w 2292654"/>
                <a:gd name="connsiteY2" fmla="*/ 282694 h 1488573"/>
                <a:gd name="connsiteX3" fmla="*/ 1284347 w 2292654"/>
                <a:gd name="connsiteY3" fmla="*/ 0 h 1488573"/>
                <a:gd name="connsiteX0" fmla="*/ 718959 w 2292654"/>
                <a:gd name="connsiteY0" fmla="*/ 0 h 1488573"/>
                <a:gd name="connsiteX1" fmla="*/ 1284347 w 2292654"/>
                <a:gd name="connsiteY1" fmla="*/ 0 h 1488573"/>
                <a:gd name="connsiteX2" fmla="*/ 1567041 w 2292654"/>
                <a:gd name="connsiteY2" fmla="*/ 282694 h 1488573"/>
                <a:gd name="connsiteX3" fmla="*/ 1567041 w 2292654"/>
                <a:gd name="connsiteY3" fmla="*/ 1130777 h 1488573"/>
                <a:gd name="connsiteX4" fmla="*/ 718959 w 2292654"/>
                <a:gd name="connsiteY4" fmla="*/ 1130777 h 1488573"/>
                <a:gd name="connsiteX5" fmla="*/ 718959 w 2292654"/>
                <a:gd name="connsiteY5" fmla="*/ 0 h 1488573"/>
                <a:gd name="connsiteX6" fmla="*/ 1567041 w 2292654"/>
                <a:gd name="connsiteY6" fmla="*/ 282694 h 1488573"/>
                <a:gd name="connsiteX7" fmla="*/ 1284347 w 2292654"/>
                <a:gd name="connsiteY7" fmla="*/ 282694 h 1488573"/>
                <a:gd name="connsiteX8" fmla="*/ 1284347 w 2292654"/>
                <a:gd name="connsiteY8" fmla="*/ 0 h 1488573"/>
                <a:gd name="connsiteX0" fmla="*/ 2286000 w 2292654"/>
                <a:gd name="connsiteY0" fmla="*/ 1319240 h 1488573"/>
                <a:gd name="connsiteX1" fmla="*/ 1490133 w 2292654"/>
                <a:gd name="connsiteY1" fmla="*/ 1488573 h 1488573"/>
                <a:gd name="connsiteX2" fmla="*/ 2286000 w 2292654"/>
                <a:gd name="connsiteY2" fmla="*/ 1319240 h 1488573"/>
                <a:gd name="connsiteX0" fmla="*/ 1238879 w 1567267"/>
                <a:gd name="connsiteY0" fmla="*/ 1360983 h 1488573"/>
                <a:gd name="connsiteX1" fmla="*/ 1567041 w 1567267"/>
                <a:gd name="connsiteY1" fmla="*/ 1319240 h 1488573"/>
                <a:gd name="connsiteX2" fmla="*/ 1238879 w 1567267"/>
                <a:gd name="connsiteY2" fmla="*/ 1360983 h 1488573"/>
                <a:gd name="connsiteX3" fmla="*/ 0 w 1567267"/>
                <a:gd name="connsiteY3" fmla="*/ 0 h 1488573"/>
                <a:gd name="connsiteX4" fmla="*/ 565388 w 1567267"/>
                <a:gd name="connsiteY4" fmla="*/ 0 h 1488573"/>
                <a:gd name="connsiteX5" fmla="*/ 848082 w 1567267"/>
                <a:gd name="connsiteY5" fmla="*/ 282694 h 1488573"/>
                <a:gd name="connsiteX6" fmla="*/ 848082 w 1567267"/>
                <a:gd name="connsiteY6" fmla="*/ 1130777 h 1488573"/>
                <a:gd name="connsiteX7" fmla="*/ 0 w 1567267"/>
                <a:gd name="connsiteY7" fmla="*/ 1130777 h 1488573"/>
                <a:gd name="connsiteX8" fmla="*/ 0 w 1567267"/>
                <a:gd name="connsiteY8" fmla="*/ 0 h 1488573"/>
                <a:gd name="connsiteX0" fmla="*/ 0 w 1567267"/>
                <a:gd name="connsiteY0" fmla="*/ 0 h 1488573"/>
                <a:gd name="connsiteX1" fmla="*/ 565388 w 1567267"/>
                <a:gd name="connsiteY1" fmla="*/ 0 h 1488573"/>
                <a:gd name="connsiteX2" fmla="*/ 565388 w 1567267"/>
                <a:gd name="connsiteY2" fmla="*/ 282694 h 1488573"/>
                <a:gd name="connsiteX3" fmla="*/ 848082 w 1567267"/>
                <a:gd name="connsiteY3" fmla="*/ 282694 h 1488573"/>
                <a:gd name="connsiteX4" fmla="*/ 848082 w 1567267"/>
                <a:gd name="connsiteY4" fmla="*/ 1130777 h 1488573"/>
                <a:gd name="connsiteX5" fmla="*/ 0 w 1567267"/>
                <a:gd name="connsiteY5" fmla="*/ 1130777 h 1488573"/>
                <a:gd name="connsiteX6" fmla="*/ 0 w 1567267"/>
                <a:gd name="connsiteY6" fmla="*/ 0 h 1488573"/>
                <a:gd name="connsiteX0" fmla="*/ 565388 w 1567267"/>
                <a:gd name="connsiteY0" fmla="*/ 0 h 1488573"/>
                <a:gd name="connsiteX1" fmla="*/ 565388 w 1567267"/>
                <a:gd name="connsiteY1" fmla="*/ 282694 h 1488573"/>
                <a:gd name="connsiteX2" fmla="*/ 848082 w 1567267"/>
                <a:gd name="connsiteY2" fmla="*/ 282694 h 1488573"/>
                <a:gd name="connsiteX3" fmla="*/ 565388 w 1567267"/>
                <a:gd name="connsiteY3" fmla="*/ 0 h 1488573"/>
                <a:gd name="connsiteX0" fmla="*/ 0 w 1567267"/>
                <a:gd name="connsiteY0" fmla="*/ 0 h 1488573"/>
                <a:gd name="connsiteX1" fmla="*/ 565388 w 1567267"/>
                <a:gd name="connsiteY1" fmla="*/ 0 h 1488573"/>
                <a:gd name="connsiteX2" fmla="*/ 848082 w 1567267"/>
                <a:gd name="connsiteY2" fmla="*/ 282694 h 1488573"/>
                <a:gd name="connsiteX3" fmla="*/ 848082 w 1567267"/>
                <a:gd name="connsiteY3" fmla="*/ 1130777 h 1488573"/>
                <a:gd name="connsiteX4" fmla="*/ 0 w 1567267"/>
                <a:gd name="connsiteY4" fmla="*/ 1130777 h 1488573"/>
                <a:gd name="connsiteX5" fmla="*/ 0 w 1567267"/>
                <a:gd name="connsiteY5" fmla="*/ 0 h 1488573"/>
                <a:gd name="connsiteX6" fmla="*/ 848082 w 1567267"/>
                <a:gd name="connsiteY6" fmla="*/ 282694 h 1488573"/>
                <a:gd name="connsiteX7" fmla="*/ 565388 w 1567267"/>
                <a:gd name="connsiteY7" fmla="*/ 282694 h 1488573"/>
                <a:gd name="connsiteX8" fmla="*/ 565388 w 1567267"/>
                <a:gd name="connsiteY8" fmla="*/ 0 h 1488573"/>
                <a:gd name="connsiteX0" fmla="*/ 1567041 w 1567267"/>
                <a:gd name="connsiteY0" fmla="*/ 1319240 h 1488573"/>
                <a:gd name="connsiteX1" fmla="*/ 771174 w 1567267"/>
                <a:gd name="connsiteY1" fmla="*/ 1488573 h 1488573"/>
                <a:gd name="connsiteX2" fmla="*/ 1567041 w 1567267"/>
                <a:gd name="connsiteY2" fmla="*/ 1319240 h 1488573"/>
                <a:gd name="connsiteX0" fmla="*/ 1238879 w 1567267"/>
                <a:gd name="connsiteY0" fmla="*/ 1360983 h 1499862"/>
                <a:gd name="connsiteX1" fmla="*/ 1567041 w 1567267"/>
                <a:gd name="connsiteY1" fmla="*/ 1319240 h 1499862"/>
                <a:gd name="connsiteX2" fmla="*/ 1238879 w 1567267"/>
                <a:gd name="connsiteY2" fmla="*/ 1360983 h 1499862"/>
                <a:gd name="connsiteX3" fmla="*/ 0 w 1567267"/>
                <a:gd name="connsiteY3" fmla="*/ 0 h 1499862"/>
                <a:gd name="connsiteX4" fmla="*/ 565388 w 1567267"/>
                <a:gd name="connsiteY4" fmla="*/ 0 h 1499862"/>
                <a:gd name="connsiteX5" fmla="*/ 848082 w 1567267"/>
                <a:gd name="connsiteY5" fmla="*/ 282694 h 1499862"/>
                <a:gd name="connsiteX6" fmla="*/ 848082 w 1567267"/>
                <a:gd name="connsiteY6" fmla="*/ 1130777 h 1499862"/>
                <a:gd name="connsiteX7" fmla="*/ 0 w 1567267"/>
                <a:gd name="connsiteY7" fmla="*/ 1130777 h 1499862"/>
                <a:gd name="connsiteX8" fmla="*/ 0 w 1567267"/>
                <a:gd name="connsiteY8" fmla="*/ 0 h 1499862"/>
                <a:gd name="connsiteX0" fmla="*/ 0 w 1567267"/>
                <a:gd name="connsiteY0" fmla="*/ 0 h 1499862"/>
                <a:gd name="connsiteX1" fmla="*/ 565388 w 1567267"/>
                <a:gd name="connsiteY1" fmla="*/ 0 h 1499862"/>
                <a:gd name="connsiteX2" fmla="*/ 565388 w 1567267"/>
                <a:gd name="connsiteY2" fmla="*/ 282694 h 1499862"/>
                <a:gd name="connsiteX3" fmla="*/ 848082 w 1567267"/>
                <a:gd name="connsiteY3" fmla="*/ 282694 h 1499862"/>
                <a:gd name="connsiteX4" fmla="*/ 848082 w 1567267"/>
                <a:gd name="connsiteY4" fmla="*/ 1130777 h 1499862"/>
                <a:gd name="connsiteX5" fmla="*/ 0 w 1567267"/>
                <a:gd name="connsiteY5" fmla="*/ 1130777 h 1499862"/>
                <a:gd name="connsiteX6" fmla="*/ 0 w 1567267"/>
                <a:gd name="connsiteY6" fmla="*/ 0 h 1499862"/>
                <a:gd name="connsiteX0" fmla="*/ 565388 w 1567267"/>
                <a:gd name="connsiteY0" fmla="*/ 0 h 1499862"/>
                <a:gd name="connsiteX1" fmla="*/ 565388 w 1567267"/>
                <a:gd name="connsiteY1" fmla="*/ 282694 h 1499862"/>
                <a:gd name="connsiteX2" fmla="*/ 848082 w 1567267"/>
                <a:gd name="connsiteY2" fmla="*/ 282694 h 1499862"/>
                <a:gd name="connsiteX3" fmla="*/ 565388 w 1567267"/>
                <a:gd name="connsiteY3" fmla="*/ 0 h 1499862"/>
                <a:gd name="connsiteX0" fmla="*/ 0 w 1567267"/>
                <a:gd name="connsiteY0" fmla="*/ 0 h 1499862"/>
                <a:gd name="connsiteX1" fmla="*/ 565388 w 1567267"/>
                <a:gd name="connsiteY1" fmla="*/ 0 h 1499862"/>
                <a:gd name="connsiteX2" fmla="*/ 848082 w 1567267"/>
                <a:gd name="connsiteY2" fmla="*/ 282694 h 1499862"/>
                <a:gd name="connsiteX3" fmla="*/ 848082 w 1567267"/>
                <a:gd name="connsiteY3" fmla="*/ 1130777 h 1499862"/>
                <a:gd name="connsiteX4" fmla="*/ 0 w 1567267"/>
                <a:gd name="connsiteY4" fmla="*/ 1130777 h 1499862"/>
                <a:gd name="connsiteX5" fmla="*/ 0 w 1567267"/>
                <a:gd name="connsiteY5" fmla="*/ 0 h 1499862"/>
                <a:gd name="connsiteX6" fmla="*/ 848082 w 1567267"/>
                <a:gd name="connsiteY6" fmla="*/ 282694 h 1499862"/>
                <a:gd name="connsiteX7" fmla="*/ 565388 w 1567267"/>
                <a:gd name="connsiteY7" fmla="*/ 282694 h 1499862"/>
                <a:gd name="connsiteX8" fmla="*/ 565388 w 1567267"/>
                <a:gd name="connsiteY8" fmla="*/ 0 h 1499862"/>
                <a:gd name="connsiteX0" fmla="*/ 1567041 w 1567267"/>
                <a:gd name="connsiteY0" fmla="*/ 1319240 h 1499862"/>
                <a:gd name="connsiteX1" fmla="*/ 432508 w 1567267"/>
                <a:gd name="connsiteY1" fmla="*/ 1499862 h 1499862"/>
                <a:gd name="connsiteX2" fmla="*/ 1567041 w 1567267"/>
                <a:gd name="connsiteY2" fmla="*/ 1319240 h 1499862"/>
                <a:gd name="connsiteX0" fmla="*/ 1238879 w 1567267"/>
                <a:gd name="connsiteY0" fmla="*/ 1360983 h 1646617"/>
                <a:gd name="connsiteX1" fmla="*/ 1567041 w 1567267"/>
                <a:gd name="connsiteY1" fmla="*/ 1319240 h 1646617"/>
                <a:gd name="connsiteX2" fmla="*/ 1238879 w 1567267"/>
                <a:gd name="connsiteY2" fmla="*/ 1360983 h 1646617"/>
                <a:gd name="connsiteX3" fmla="*/ 0 w 1567267"/>
                <a:gd name="connsiteY3" fmla="*/ 0 h 1646617"/>
                <a:gd name="connsiteX4" fmla="*/ 565388 w 1567267"/>
                <a:gd name="connsiteY4" fmla="*/ 0 h 1646617"/>
                <a:gd name="connsiteX5" fmla="*/ 848082 w 1567267"/>
                <a:gd name="connsiteY5" fmla="*/ 282694 h 1646617"/>
                <a:gd name="connsiteX6" fmla="*/ 848082 w 1567267"/>
                <a:gd name="connsiteY6" fmla="*/ 1130777 h 1646617"/>
                <a:gd name="connsiteX7" fmla="*/ 0 w 1567267"/>
                <a:gd name="connsiteY7" fmla="*/ 1130777 h 1646617"/>
                <a:gd name="connsiteX8" fmla="*/ 0 w 1567267"/>
                <a:gd name="connsiteY8" fmla="*/ 0 h 1646617"/>
                <a:gd name="connsiteX0" fmla="*/ 0 w 1567267"/>
                <a:gd name="connsiteY0" fmla="*/ 0 h 1646617"/>
                <a:gd name="connsiteX1" fmla="*/ 565388 w 1567267"/>
                <a:gd name="connsiteY1" fmla="*/ 0 h 1646617"/>
                <a:gd name="connsiteX2" fmla="*/ 565388 w 1567267"/>
                <a:gd name="connsiteY2" fmla="*/ 282694 h 1646617"/>
                <a:gd name="connsiteX3" fmla="*/ 848082 w 1567267"/>
                <a:gd name="connsiteY3" fmla="*/ 282694 h 1646617"/>
                <a:gd name="connsiteX4" fmla="*/ 848082 w 1567267"/>
                <a:gd name="connsiteY4" fmla="*/ 1130777 h 1646617"/>
                <a:gd name="connsiteX5" fmla="*/ 0 w 1567267"/>
                <a:gd name="connsiteY5" fmla="*/ 1130777 h 1646617"/>
                <a:gd name="connsiteX6" fmla="*/ 0 w 1567267"/>
                <a:gd name="connsiteY6" fmla="*/ 0 h 1646617"/>
                <a:gd name="connsiteX0" fmla="*/ 565388 w 1567267"/>
                <a:gd name="connsiteY0" fmla="*/ 0 h 1646617"/>
                <a:gd name="connsiteX1" fmla="*/ 565388 w 1567267"/>
                <a:gd name="connsiteY1" fmla="*/ 282694 h 1646617"/>
                <a:gd name="connsiteX2" fmla="*/ 848082 w 1567267"/>
                <a:gd name="connsiteY2" fmla="*/ 282694 h 1646617"/>
                <a:gd name="connsiteX3" fmla="*/ 565388 w 1567267"/>
                <a:gd name="connsiteY3" fmla="*/ 0 h 1646617"/>
                <a:gd name="connsiteX0" fmla="*/ 0 w 1567267"/>
                <a:gd name="connsiteY0" fmla="*/ 0 h 1646617"/>
                <a:gd name="connsiteX1" fmla="*/ 565388 w 1567267"/>
                <a:gd name="connsiteY1" fmla="*/ 0 h 1646617"/>
                <a:gd name="connsiteX2" fmla="*/ 848082 w 1567267"/>
                <a:gd name="connsiteY2" fmla="*/ 282694 h 1646617"/>
                <a:gd name="connsiteX3" fmla="*/ 848082 w 1567267"/>
                <a:gd name="connsiteY3" fmla="*/ 1130777 h 1646617"/>
                <a:gd name="connsiteX4" fmla="*/ 0 w 1567267"/>
                <a:gd name="connsiteY4" fmla="*/ 1130777 h 1646617"/>
                <a:gd name="connsiteX5" fmla="*/ 0 w 1567267"/>
                <a:gd name="connsiteY5" fmla="*/ 0 h 1646617"/>
                <a:gd name="connsiteX6" fmla="*/ 848082 w 1567267"/>
                <a:gd name="connsiteY6" fmla="*/ 282694 h 1646617"/>
                <a:gd name="connsiteX7" fmla="*/ 565388 w 1567267"/>
                <a:gd name="connsiteY7" fmla="*/ 282694 h 1646617"/>
                <a:gd name="connsiteX8" fmla="*/ 565388 w 1567267"/>
                <a:gd name="connsiteY8" fmla="*/ 0 h 1646617"/>
                <a:gd name="connsiteX0" fmla="*/ 1363841 w 1567267"/>
                <a:gd name="connsiteY0" fmla="*/ 1646617 h 1646617"/>
                <a:gd name="connsiteX1" fmla="*/ 432508 w 1567267"/>
                <a:gd name="connsiteY1" fmla="*/ 1499862 h 1646617"/>
                <a:gd name="connsiteX2" fmla="*/ 1363841 w 1567267"/>
                <a:gd name="connsiteY2" fmla="*/ 1646617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0" fmla="*/ 0 w 1363841"/>
                <a:gd name="connsiteY0" fmla="*/ 0 h 1646617"/>
                <a:gd name="connsiteX1" fmla="*/ 565388 w 1363841"/>
                <a:gd name="connsiteY1" fmla="*/ 0 h 1646617"/>
                <a:gd name="connsiteX2" fmla="*/ 565388 w 1363841"/>
                <a:gd name="connsiteY2" fmla="*/ 282694 h 1646617"/>
                <a:gd name="connsiteX3" fmla="*/ 848082 w 1363841"/>
                <a:gd name="connsiteY3" fmla="*/ 282694 h 1646617"/>
                <a:gd name="connsiteX4" fmla="*/ 848082 w 1363841"/>
                <a:gd name="connsiteY4" fmla="*/ 1130777 h 1646617"/>
                <a:gd name="connsiteX5" fmla="*/ 0 w 1363841"/>
                <a:gd name="connsiteY5" fmla="*/ 1130777 h 1646617"/>
                <a:gd name="connsiteX6" fmla="*/ 0 w 1363841"/>
                <a:gd name="connsiteY6" fmla="*/ 0 h 1646617"/>
                <a:gd name="connsiteX0" fmla="*/ 565388 w 1363841"/>
                <a:gd name="connsiteY0" fmla="*/ 0 h 1646617"/>
                <a:gd name="connsiteX1" fmla="*/ 565388 w 1363841"/>
                <a:gd name="connsiteY1" fmla="*/ 282694 h 1646617"/>
                <a:gd name="connsiteX2" fmla="*/ 848082 w 1363841"/>
                <a:gd name="connsiteY2" fmla="*/ 282694 h 1646617"/>
                <a:gd name="connsiteX3" fmla="*/ 565388 w 1363841"/>
                <a:gd name="connsiteY3" fmla="*/ 0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6" fmla="*/ 848082 w 1363841"/>
                <a:gd name="connsiteY6" fmla="*/ 282694 h 1646617"/>
                <a:gd name="connsiteX7" fmla="*/ 565388 w 1363841"/>
                <a:gd name="connsiteY7" fmla="*/ 282694 h 1646617"/>
                <a:gd name="connsiteX8" fmla="*/ 565388 w 1363841"/>
                <a:gd name="connsiteY8" fmla="*/ 0 h 1646617"/>
                <a:gd name="connsiteX0" fmla="*/ 1363841 w 1363841"/>
                <a:gd name="connsiteY0" fmla="*/ 1646617 h 1646617"/>
                <a:gd name="connsiteX1" fmla="*/ 432508 w 1363841"/>
                <a:gd name="connsiteY1" fmla="*/ 1499862 h 1646617"/>
                <a:gd name="connsiteX2" fmla="*/ 1363841 w 1363841"/>
                <a:gd name="connsiteY2" fmla="*/ 1646617 h 164661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1363841 w 1455281"/>
                <a:gd name="connsiteY0" fmla="*/ 1646617 h 1738057"/>
                <a:gd name="connsiteX1" fmla="*/ 432508 w 1455281"/>
                <a:gd name="connsiteY1" fmla="*/ 1499862 h 1738057"/>
                <a:gd name="connsiteX2" fmla="*/ 1455281 w 1455281"/>
                <a:gd name="connsiteY2" fmla="*/ 1738057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432508 w 1455281"/>
                <a:gd name="connsiteY0" fmla="*/ 1499862 h 1738057"/>
                <a:gd name="connsiteX1" fmla="*/ 1455281 w 1455281"/>
                <a:gd name="connsiteY1" fmla="*/ 1738057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0" fmla="*/ 0 w 1648978"/>
                <a:gd name="connsiteY0" fmla="*/ 0 h 1738057"/>
                <a:gd name="connsiteX1" fmla="*/ 565388 w 1648978"/>
                <a:gd name="connsiteY1" fmla="*/ 0 h 1738057"/>
                <a:gd name="connsiteX2" fmla="*/ 565388 w 1648978"/>
                <a:gd name="connsiteY2" fmla="*/ 282694 h 1738057"/>
                <a:gd name="connsiteX3" fmla="*/ 848082 w 1648978"/>
                <a:gd name="connsiteY3" fmla="*/ 282694 h 1738057"/>
                <a:gd name="connsiteX4" fmla="*/ 848082 w 1648978"/>
                <a:gd name="connsiteY4" fmla="*/ 1130777 h 1738057"/>
                <a:gd name="connsiteX5" fmla="*/ 0 w 1648978"/>
                <a:gd name="connsiteY5" fmla="*/ 1130777 h 1738057"/>
                <a:gd name="connsiteX6" fmla="*/ 0 w 1648978"/>
                <a:gd name="connsiteY6" fmla="*/ 0 h 1738057"/>
                <a:gd name="connsiteX0" fmla="*/ 565388 w 1648978"/>
                <a:gd name="connsiteY0" fmla="*/ 0 h 1738057"/>
                <a:gd name="connsiteX1" fmla="*/ 565388 w 1648978"/>
                <a:gd name="connsiteY1" fmla="*/ 282694 h 1738057"/>
                <a:gd name="connsiteX2" fmla="*/ 848082 w 1648978"/>
                <a:gd name="connsiteY2" fmla="*/ 282694 h 1738057"/>
                <a:gd name="connsiteX3" fmla="*/ 565388 w 1648978"/>
                <a:gd name="connsiteY3" fmla="*/ 0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6" fmla="*/ 848082 w 1648978"/>
                <a:gd name="connsiteY6" fmla="*/ 282694 h 1738057"/>
                <a:gd name="connsiteX7" fmla="*/ 565388 w 1648978"/>
                <a:gd name="connsiteY7" fmla="*/ 282694 h 1738057"/>
                <a:gd name="connsiteX8" fmla="*/ 565388 w 1648978"/>
                <a:gd name="connsiteY8" fmla="*/ 0 h 1738057"/>
                <a:gd name="connsiteX0" fmla="*/ 1527530 w 1648978"/>
                <a:gd name="connsiteY0" fmla="*/ 732218 h 1738057"/>
                <a:gd name="connsiteX1" fmla="*/ 1455281 w 1648978"/>
                <a:gd name="connsiteY1" fmla="*/ 1738057 h 17380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527530 w 1653708"/>
                <a:gd name="connsiteY2" fmla="*/ 73221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618970 w 1653708"/>
                <a:gd name="connsiteY2" fmla="*/ 82365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0" fmla="*/ 0 w 1604195"/>
                <a:gd name="connsiteY0" fmla="*/ 0 h 1467124"/>
                <a:gd name="connsiteX1" fmla="*/ 565388 w 1604195"/>
                <a:gd name="connsiteY1" fmla="*/ 0 h 1467124"/>
                <a:gd name="connsiteX2" fmla="*/ 565388 w 1604195"/>
                <a:gd name="connsiteY2" fmla="*/ 282694 h 1467124"/>
                <a:gd name="connsiteX3" fmla="*/ 848082 w 1604195"/>
                <a:gd name="connsiteY3" fmla="*/ 282694 h 1467124"/>
                <a:gd name="connsiteX4" fmla="*/ 848082 w 1604195"/>
                <a:gd name="connsiteY4" fmla="*/ 1130777 h 1467124"/>
                <a:gd name="connsiteX5" fmla="*/ 0 w 1604195"/>
                <a:gd name="connsiteY5" fmla="*/ 1130777 h 1467124"/>
                <a:gd name="connsiteX6" fmla="*/ 0 w 1604195"/>
                <a:gd name="connsiteY6" fmla="*/ 0 h 1467124"/>
                <a:gd name="connsiteX0" fmla="*/ 565388 w 1604195"/>
                <a:gd name="connsiteY0" fmla="*/ 0 h 1467124"/>
                <a:gd name="connsiteX1" fmla="*/ 565388 w 1604195"/>
                <a:gd name="connsiteY1" fmla="*/ 282694 h 1467124"/>
                <a:gd name="connsiteX2" fmla="*/ 848082 w 1604195"/>
                <a:gd name="connsiteY2" fmla="*/ 282694 h 1467124"/>
                <a:gd name="connsiteX3" fmla="*/ 565388 w 1604195"/>
                <a:gd name="connsiteY3" fmla="*/ 0 h 1467124"/>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6" fmla="*/ 848082 w 1604195"/>
                <a:gd name="connsiteY6" fmla="*/ 282694 h 1467124"/>
                <a:gd name="connsiteX7" fmla="*/ 565388 w 1604195"/>
                <a:gd name="connsiteY7" fmla="*/ 282694 h 1467124"/>
                <a:gd name="connsiteX8" fmla="*/ 565388 w 1604195"/>
                <a:gd name="connsiteY8" fmla="*/ 0 h 1467124"/>
                <a:gd name="connsiteX0" fmla="*/ 1527530 w 1604195"/>
                <a:gd name="connsiteY0" fmla="*/ 732218 h 1467124"/>
                <a:gd name="connsiteX1" fmla="*/ 1105325 w 1604195"/>
                <a:gd name="connsiteY1" fmla="*/ 1467124 h 1467124"/>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0" fmla="*/ 987 w 893065"/>
                <a:gd name="connsiteY0" fmla="*/ 0 h 1139746"/>
                <a:gd name="connsiteX1" fmla="*/ 566375 w 893065"/>
                <a:gd name="connsiteY1" fmla="*/ 0 h 1139746"/>
                <a:gd name="connsiteX2" fmla="*/ 566375 w 893065"/>
                <a:gd name="connsiteY2" fmla="*/ 282694 h 1139746"/>
                <a:gd name="connsiteX3" fmla="*/ 849069 w 893065"/>
                <a:gd name="connsiteY3" fmla="*/ 282694 h 1139746"/>
                <a:gd name="connsiteX4" fmla="*/ 849069 w 893065"/>
                <a:gd name="connsiteY4" fmla="*/ 1130777 h 1139746"/>
                <a:gd name="connsiteX5" fmla="*/ 987 w 893065"/>
                <a:gd name="connsiteY5" fmla="*/ 1130777 h 1139746"/>
                <a:gd name="connsiteX6" fmla="*/ 987 w 893065"/>
                <a:gd name="connsiteY6" fmla="*/ 0 h 1139746"/>
                <a:gd name="connsiteX0" fmla="*/ 566375 w 893065"/>
                <a:gd name="connsiteY0" fmla="*/ 0 h 1139746"/>
                <a:gd name="connsiteX1" fmla="*/ 566375 w 893065"/>
                <a:gd name="connsiteY1" fmla="*/ 282694 h 1139746"/>
                <a:gd name="connsiteX2" fmla="*/ 849069 w 893065"/>
                <a:gd name="connsiteY2" fmla="*/ 282694 h 1139746"/>
                <a:gd name="connsiteX3" fmla="*/ 566375 w 893065"/>
                <a:gd name="connsiteY3" fmla="*/ 0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6" fmla="*/ 849069 w 893065"/>
                <a:gd name="connsiteY6" fmla="*/ 282694 h 1139746"/>
                <a:gd name="connsiteX7" fmla="*/ 566375 w 893065"/>
                <a:gd name="connsiteY7" fmla="*/ 282694 h 1139746"/>
                <a:gd name="connsiteX8" fmla="*/ 566375 w 893065"/>
                <a:gd name="connsiteY8" fmla="*/ 0 h 1139746"/>
                <a:gd name="connsiteX0" fmla="*/ 839895 w 893065"/>
                <a:gd name="connsiteY0" fmla="*/ 1082174 h 1139746"/>
                <a:gd name="connsiteX1" fmla="*/ 0 w 893065"/>
                <a:gd name="connsiteY1" fmla="*/ 1139746 h 1139746"/>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0" fmla="*/ 987 w 849069"/>
                <a:gd name="connsiteY0" fmla="*/ 0 h 1631421"/>
                <a:gd name="connsiteX1" fmla="*/ 566375 w 849069"/>
                <a:gd name="connsiteY1" fmla="*/ 0 h 1631421"/>
                <a:gd name="connsiteX2" fmla="*/ 566375 w 849069"/>
                <a:gd name="connsiteY2" fmla="*/ 282694 h 1631421"/>
                <a:gd name="connsiteX3" fmla="*/ 849069 w 849069"/>
                <a:gd name="connsiteY3" fmla="*/ 282694 h 1631421"/>
                <a:gd name="connsiteX4" fmla="*/ 849069 w 849069"/>
                <a:gd name="connsiteY4" fmla="*/ 1130777 h 1631421"/>
                <a:gd name="connsiteX5" fmla="*/ 987 w 849069"/>
                <a:gd name="connsiteY5" fmla="*/ 1130777 h 1631421"/>
                <a:gd name="connsiteX6" fmla="*/ 987 w 849069"/>
                <a:gd name="connsiteY6" fmla="*/ 0 h 1631421"/>
                <a:gd name="connsiteX0" fmla="*/ 566375 w 849069"/>
                <a:gd name="connsiteY0" fmla="*/ 0 h 1631421"/>
                <a:gd name="connsiteX1" fmla="*/ 566375 w 849069"/>
                <a:gd name="connsiteY1" fmla="*/ 282694 h 1631421"/>
                <a:gd name="connsiteX2" fmla="*/ 849069 w 849069"/>
                <a:gd name="connsiteY2" fmla="*/ 282694 h 1631421"/>
                <a:gd name="connsiteX3" fmla="*/ 566375 w 849069"/>
                <a:gd name="connsiteY3" fmla="*/ 0 h 1631421"/>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6" fmla="*/ 849069 w 849069"/>
                <a:gd name="connsiteY6" fmla="*/ 282694 h 1631421"/>
                <a:gd name="connsiteX7" fmla="*/ 566375 w 849069"/>
                <a:gd name="connsiteY7" fmla="*/ 282694 h 1631421"/>
                <a:gd name="connsiteX8" fmla="*/ 566375 w 849069"/>
                <a:gd name="connsiteY8" fmla="*/ 0 h 1631421"/>
                <a:gd name="connsiteX0" fmla="*/ 528745 w 849069"/>
                <a:gd name="connsiteY0" fmla="*/ 1628274 h 1631421"/>
                <a:gd name="connsiteX1" fmla="*/ 0 w 849069"/>
                <a:gd name="connsiteY1" fmla="*/ 1139746 h 1631421"/>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0" fmla="*/ 987 w 853389"/>
                <a:gd name="connsiteY0" fmla="*/ 0 h 1139746"/>
                <a:gd name="connsiteX1" fmla="*/ 566375 w 853389"/>
                <a:gd name="connsiteY1" fmla="*/ 0 h 1139746"/>
                <a:gd name="connsiteX2" fmla="*/ 566375 w 853389"/>
                <a:gd name="connsiteY2" fmla="*/ 282694 h 1139746"/>
                <a:gd name="connsiteX3" fmla="*/ 849069 w 853389"/>
                <a:gd name="connsiteY3" fmla="*/ 282694 h 1139746"/>
                <a:gd name="connsiteX4" fmla="*/ 849069 w 853389"/>
                <a:gd name="connsiteY4" fmla="*/ 1130777 h 1139746"/>
                <a:gd name="connsiteX5" fmla="*/ 987 w 853389"/>
                <a:gd name="connsiteY5" fmla="*/ 1130777 h 1139746"/>
                <a:gd name="connsiteX6" fmla="*/ 987 w 853389"/>
                <a:gd name="connsiteY6" fmla="*/ 0 h 1139746"/>
                <a:gd name="connsiteX0" fmla="*/ 566375 w 853389"/>
                <a:gd name="connsiteY0" fmla="*/ 0 h 1139746"/>
                <a:gd name="connsiteX1" fmla="*/ 566375 w 853389"/>
                <a:gd name="connsiteY1" fmla="*/ 282694 h 1139746"/>
                <a:gd name="connsiteX2" fmla="*/ 849069 w 853389"/>
                <a:gd name="connsiteY2" fmla="*/ 282694 h 1139746"/>
                <a:gd name="connsiteX3" fmla="*/ 566375 w 853389"/>
                <a:gd name="connsiteY3" fmla="*/ 0 h 1139746"/>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6" fmla="*/ 849069 w 853389"/>
                <a:gd name="connsiteY6" fmla="*/ 282694 h 1139746"/>
                <a:gd name="connsiteX7" fmla="*/ 566375 w 853389"/>
                <a:gd name="connsiteY7" fmla="*/ 282694 h 1139746"/>
                <a:gd name="connsiteX8" fmla="*/ 566375 w 853389"/>
                <a:gd name="connsiteY8" fmla="*/ 0 h 1139746"/>
                <a:gd name="connsiteX0" fmla="*/ 853389 w 853389"/>
                <a:gd name="connsiteY0" fmla="*/ 1131387 h 1139746"/>
                <a:gd name="connsiteX1" fmla="*/ 0 w 853389"/>
                <a:gd name="connsiteY1" fmla="*/ 1139746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0" fmla="*/ 987 w 858151"/>
                <a:gd name="connsiteY0" fmla="*/ 0 h 1139746"/>
                <a:gd name="connsiteX1" fmla="*/ 566375 w 858151"/>
                <a:gd name="connsiteY1" fmla="*/ 0 h 1139746"/>
                <a:gd name="connsiteX2" fmla="*/ 566375 w 858151"/>
                <a:gd name="connsiteY2" fmla="*/ 282694 h 1139746"/>
                <a:gd name="connsiteX3" fmla="*/ 849069 w 858151"/>
                <a:gd name="connsiteY3" fmla="*/ 282694 h 1139746"/>
                <a:gd name="connsiteX4" fmla="*/ 849069 w 858151"/>
                <a:gd name="connsiteY4" fmla="*/ 1130777 h 1139746"/>
                <a:gd name="connsiteX5" fmla="*/ 987 w 858151"/>
                <a:gd name="connsiteY5" fmla="*/ 1130777 h 1139746"/>
                <a:gd name="connsiteX6" fmla="*/ 987 w 858151"/>
                <a:gd name="connsiteY6" fmla="*/ 0 h 1139746"/>
                <a:gd name="connsiteX0" fmla="*/ 566375 w 858151"/>
                <a:gd name="connsiteY0" fmla="*/ 0 h 1139746"/>
                <a:gd name="connsiteX1" fmla="*/ 566375 w 858151"/>
                <a:gd name="connsiteY1" fmla="*/ 282694 h 1139746"/>
                <a:gd name="connsiteX2" fmla="*/ 849069 w 858151"/>
                <a:gd name="connsiteY2" fmla="*/ 282694 h 1139746"/>
                <a:gd name="connsiteX3" fmla="*/ 566375 w 858151"/>
                <a:gd name="connsiteY3" fmla="*/ 0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6" fmla="*/ 849069 w 858151"/>
                <a:gd name="connsiteY6" fmla="*/ 282694 h 1139746"/>
                <a:gd name="connsiteX7" fmla="*/ 566375 w 858151"/>
                <a:gd name="connsiteY7" fmla="*/ 282694 h 1139746"/>
                <a:gd name="connsiteX8" fmla="*/ 566375 w 858151"/>
                <a:gd name="connsiteY8" fmla="*/ 0 h 1139746"/>
                <a:gd name="connsiteX0" fmla="*/ 858151 w 858151"/>
                <a:gd name="connsiteY0" fmla="*/ 1126625 h 1139746"/>
                <a:gd name="connsiteX1" fmla="*/ 0 w 858151"/>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0" fmla="*/ 987 w 853388"/>
                <a:gd name="connsiteY0" fmla="*/ 0 h 1139746"/>
                <a:gd name="connsiteX1" fmla="*/ 566375 w 853388"/>
                <a:gd name="connsiteY1" fmla="*/ 0 h 1139746"/>
                <a:gd name="connsiteX2" fmla="*/ 566375 w 853388"/>
                <a:gd name="connsiteY2" fmla="*/ 282694 h 1139746"/>
                <a:gd name="connsiteX3" fmla="*/ 849069 w 853388"/>
                <a:gd name="connsiteY3" fmla="*/ 282694 h 1139746"/>
                <a:gd name="connsiteX4" fmla="*/ 849069 w 853388"/>
                <a:gd name="connsiteY4" fmla="*/ 1130777 h 1139746"/>
                <a:gd name="connsiteX5" fmla="*/ 987 w 853388"/>
                <a:gd name="connsiteY5" fmla="*/ 1130777 h 1139746"/>
                <a:gd name="connsiteX6" fmla="*/ 987 w 853388"/>
                <a:gd name="connsiteY6" fmla="*/ 0 h 1139746"/>
                <a:gd name="connsiteX0" fmla="*/ 566375 w 853388"/>
                <a:gd name="connsiteY0" fmla="*/ 0 h 1139746"/>
                <a:gd name="connsiteX1" fmla="*/ 566375 w 853388"/>
                <a:gd name="connsiteY1" fmla="*/ 282694 h 1139746"/>
                <a:gd name="connsiteX2" fmla="*/ 849069 w 853388"/>
                <a:gd name="connsiteY2" fmla="*/ 282694 h 1139746"/>
                <a:gd name="connsiteX3" fmla="*/ 566375 w 853388"/>
                <a:gd name="connsiteY3" fmla="*/ 0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6" fmla="*/ 849069 w 853388"/>
                <a:gd name="connsiteY6" fmla="*/ 282694 h 1139746"/>
                <a:gd name="connsiteX7" fmla="*/ 566375 w 853388"/>
                <a:gd name="connsiteY7" fmla="*/ 282694 h 1139746"/>
                <a:gd name="connsiteX8" fmla="*/ 566375 w 853388"/>
                <a:gd name="connsiteY8" fmla="*/ 0 h 1139746"/>
                <a:gd name="connsiteX0" fmla="*/ 853388 w 853388"/>
                <a:gd name="connsiteY0" fmla="*/ 1129007 h 1139746"/>
                <a:gd name="connsiteX1" fmla="*/ 0 w 853388"/>
                <a:gd name="connsiteY1" fmla="*/ 1139746 h 1139746"/>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23633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Lst>
              <a:ahLst/>
              <a:cxnLst>
                <a:cxn ang="0">
                  <a:pos x="connsiteX0" y="connsiteY0"/>
                </a:cxn>
                <a:cxn ang="0">
                  <a:pos x="connsiteX1" y="connsiteY1"/>
                </a:cxn>
              </a:cxnLst>
              <a:rect l="l" t="t" r="r" b="b"/>
              <a:pathLst>
                <a:path w="853388" h="1130777" stroke="0" extrusionOk="0">
                  <a:moveTo>
                    <a:pt x="987" y="0"/>
                  </a:moveTo>
                  <a:lnTo>
                    <a:pt x="566375" y="0"/>
                  </a:lnTo>
                  <a:lnTo>
                    <a:pt x="849069" y="282694"/>
                  </a:lnTo>
                  <a:lnTo>
                    <a:pt x="849069" y="1130777"/>
                  </a:lnTo>
                  <a:lnTo>
                    <a:pt x="987" y="1130777"/>
                  </a:lnTo>
                  <a:lnTo>
                    <a:pt x="987" y="0"/>
                  </a:lnTo>
                  <a:close/>
                </a:path>
                <a:path w="853388" h="1130777" fill="darkenLess" stroke="0" extrusionOk="0">
                  <a:moveTo>
                    <a:pt x="987" y="0"/>
                  </a:moveTo>
                  <a:lnTo>
                    <a:pt x="566375" y="0"/>
                  </a:lnTo>
                  <a:lnTo>
                    <a:pt x="566375" y="282694"/>
                  </a:lnTo>
                  <a:lnTo>
                    <a:pt x="849069" y="282694"/>
                  </a:lnTo>
                  <a:lnTo>
                    <a:pt x="849069" y="1130777"/>
                  </a:lnTo>
                  <a:lnTo>
                    <a:pt x="987" y="1130777"/>
                  </a:lnTo>
                  <a:lnTo>
                    <a:pt x="987" y="0"/>
                  </a:lnTo>
                  <a:close/>
                </a:path>
                <a:path w="853388" h="1130777" fill="darken" stroke="0" extrusionOk="0">
                  <a:moveTo>
                    <a:pt x="566375" y="0"/>
                  </a:moveTo>
                  <a:lnTo>
                    <a:pt x="566375" y="282694"/>
                  </a:lnTo>
                  <a:lnTo>
                    <a:pt x="849069" y="282694"/>
                  </a:lnTo>
                  <a:lnTo>
                    <a:pt x="566375" y="0"/>
                  </a:lnTo>
                  <a:close/>
                </a:path>
                <a:path w="853388" h="1130777" fill="none" extrusionOk="0">
                  <a:moveTo>
                    <a:pt x="987" y="0"/>
                  </a:moveTo>
                  <a:lnTo>
                    <a:pt x="566375" y="0"/>
                  </a:lnTo>
                  <a:lnTo>
                    <a:pt x="849069" y="282694"/>
                  </a:lnTo>
                  <a:lnTo>
                    <a:pt x="849069" y="1130777"/>
                  </a:lnTo>
                  <a:lnTo>
                    <a:pt x="987" y="1123633"/>
                  </a:lnTo>
                  <a:lnTo>
                    <a:pt x="987" y="0"/>
                  </a:lnTo>
                  <a:close/>
                  <a:moveTo>
                    <a:pt x="849069" y="282694"/>
                  </a:moveTo>
                  <a:lnTo>
                    <a:pt x="566375" y="282694"/>
                  </a:lnTo>
                  <a:lnTo>
                    <a:pt x="566375" y="0"/>
                  </a:lnTo>
                </a:path>
                <a:path w="853388" h="1130777" fill="none">
                  <a:moveTo>
                    <a:pt x="853388" y="1129007"/>
                  </a:moveTo>
                  <a:lnTo>
                    <a:pt x="0" y="1125459"/>
                  </a:lnTo>
                </a:path>
              </a:pathLst>
            </a:custGeom>
            <a:solidFill>
              <a:srgbClr val="FBFBFB"/>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lang="en-US" sz="1600" b="1" dirty="0" smtClean="0">
                <a:solidFill>
                  <a:schemeClr val="bg1"/>
                </a:solidFill>
                <a:latin typeface="Arial"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__________________________________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800" b="1" i="0" u="none" strike="noStrike" cap="none" normalizeH="0" baseline="0" dirty="0" smtClean="0">
                  <a:ln>
                    <a:noFill/>
                  </a:ln>
                  <a:solidFill>
                    <a:schemeClr val="bg1"/>
                  </a:solidFill>
                  <a:effectLst/>
                  <a:latin typeface="Arial" pitchFamily="34" charset="0"/>
                </a:rPr>
                <a:t>_________</a:t>
              </a:r>
              <a:r>
                <a:rPr lang="en-US" sz="800" b="1" dirty="0" smtClean="0">
                  <a:solidFill>
                    <a:schemeClr val="bg1"/>
                  </a:solidFill>
                  <a:latin typeface="Arial" pitchFamily="34" charset="0"/>
                </a:rPr>
                <a:t>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a:t>
              </a:r>
              <a:endParaRPr kumimoji="0" lang="en-US" sz="800" b="1" i="0" u="none" strike="noStrike" cap="none" normalizeH="0" baseline="0" dirty="0" smtClean="0">
                <a:ln>
                  <a:noFill/>
                </a:ln>
                <a:solidFill>
                  <a:schemeClr val="bg1"/>
                </a:solidFill>
                <a:effectLst/>
                <a:latin typeface="Arial" pitchFamily="34" charset="0"/>
              </a:endParaRP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433947" y="5054696"/>
              <a:ext cx="1145440" cy="529766"/>
            </a:xfrm>
            <a:prstGeom prst="rect">
              <a:avLst/>
            </a:prstGeom>
          </p:spPr>
        </p:pic>
      </p:grpSp>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307803" y="994775"/>
            <a:ext cx="3733800" cy="3733800"/>
          </a:xfrm>
          <a:prstGeom prst="rect">
            <a:avLst/>
          </a:prstGeom>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Using the </a:t>
            </a:r>
            <a:r>
              <a:rPr lang="en-US" altLang="en-US" smtClean="0">
                <a:latin typeface="Courier New" pitchFamily="49" charset="0"/>
              </a:rPr>
              <a:t>SAVE</a:t>
            </a:r>
            <a:r>
              <a:rPr lang="en-US" altLang="en-US" smtClean="0"/>
              <a:t> and </a:t>
            </a:r>
            <a:r>
              <a:rPr lang="en-US" altLang="en-US" smtClean="0">
                <a:latin typeface="Courier New" pitchFamily="49" charset="0"/>
              </a:rPr>
              <a:t>START</a:t>
            </a:r>
            <a:r>
              <a:rPr lang="en-US" altLang="en-US" smtClean="0"/>
              <a:t> Commands</a:t>
            </a:r>
          </a:p>
        </p:txBody>
      </p:sp>
      <p:sp>
        <p:nvSpPr>
          <p:cNvPr id="7" name="Content Placeholder 2"/>
          <p:cNvSpPr txBox="1">
            <a:spLocks/>
          </p:cNvSpPr>
          <p:nvPr/>
        </p:nvSpPr>
        <p:spPr bwMode="gray">
          <a:xfrm>
            <a:off x="2428550" y="1067715"/>
            <a:ext cx="7331724"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LIST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1  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manager_id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2* FROM employees</a:t>
            </a:r>
          </a:p>
        </p:txBody>
      </p:sp>
      <p:sp>
        <p:nvSpPr>
          <p:cNvPr id="8" name="Content Placeholder 2"/>
          <p:cNvSpPr txBox="1">
            <a:spLocks/>
          </p:cNvSpPr>
          <p:nvPr/>
        </p:nvSpPr>
        <p:spPr bwMode="gray">
          <a:xfrm>
            <a:off x="2428550" y="2395275"/>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SAVE </a:t>
            </a:r>
            <a:r>
              <a:rPr lang="en-US" altLang="en-US" b="1" dirty="0" err="1">
                <a:solidFill>
                  <a:schemeClr val="tx1">
                    <a:lumMod val="75000"/>
                  </a:schemeClr>
                </a:solidFill>
                <a:latin typeface="Courier New" panose="02070309020205020404" pitchFamily="49" charset="0"/>
                <a:cs typeface="Arial" panose="020B0604020202020204" pitchFamily="34" charset="0"/>
              </a:rPr>
              <a:t>my_query</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Created file </a:t>
            </a:r>
            <a:r>
              <a:rPr lang="en-US" altLang="en-US" b="1" dirty="0" err="1">
                <a:solidFill>
                  <a:schemeClr val="tx1">
                    <a:lumMod val="75000"/>
                  </a:schemeClr>
                </a:solidFill>
                <a:latin typeface="Courier New" panose="02070309020205020404" pitchFamily="49" charset="0"/>
                <a:cs typeface="Arial" panose="020B0604020202020204" pitchFamily="34" charset="0"/>
              </a:rPr>
              <a:t>my_query</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9" name="Content Placeholder 2"/>
          <p:cNvSpPr txBox="1">
            <a:spLocks/>
          </p:cNvSpPr>
          <p:nvPr/>
        </p:nvSpPr>
        <p:spPr bwMode="gray">
          <a:xfrm>
            <a:off x="2428550" y="3393801"/>
            <a:ext cx="7331724" cy="24869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START </a:t>
            </a:r>
            <a:r>
              <a:rPr lang="en-US" altLang="en-US" b="1" dirty="0" err="1">
                <a:solidFill>
                  <a:schemeClr val="tx1">
                    <a:lumMod val="75000"/>
                  </a:schemeClr>
                </a:solidFill>
                <a:latin typeface="Courier New" panose="02070309020205020404" pitchFamily="49" charset="0"/>
                <a:cs typeface="Arial" panose="020B0604020202020204" pitchFamily="34" charset="0"/>
              </a:rPr>
              <a:t>my_query</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LAST_NAME                 MANAGER_ID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King                                            90</a:t>
            </a:r>
          </a:p>
          <a:p>
            <a:pPr eaLnBrk="1" hangingPunct="1">
              <a:defRPr/>
            </a:pPr>
            <a:r>
              <a:rPr lang="en-US" altLang="en-US" b="1" dirty="0" err="1">
                <a:solidFill>
                  <a:schemeClr val="tx1">
                    <a:lumMod val="75000"/>
                  </a:schemeClr>
                </a:solidFill>
                <a:latin typeface="Courier New" panose="02070309020205020404" pitchFamily="49" charset="0"/>
                <a:cs typeface="Arial" panose="020B0604020202020204" pitchFamily="34" charset="0"/>
              </a:rPr>
              <a:t>Kochhar</a:t>
            </a:r>
            <a:r>
              <a:rPr lang="en-US" altLang="en-US" b="1" dirty="0">
                <a:solidFill>
                  <a:schemeClr val="tx1">
                    <a:lumMod val="75000"/>
                  </a:schemeClr>
                </a:solidFill>
                <a:latin typeface="Courier New" panose="02070309020205020404" pitchFamily="49" charset="0"/>
                <a:cs typeface="Arial" panose="020B0604020202020204" pitchFamily="34" charset="0"/>
              </a:rPr>
              <a:t>                          100            90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107 rows selected.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altLang="en-US" smtClean="0">
                <a:latin typeface="Courier New" pitchFamily="49" charset="0"/>
              </a:rPr>
              <a:t>SERVEROUTPUT</a:t>
            </a:r>
            <a:r>
              <a:rPr lang="en-US" altLang="en-US" smtClean="0"/>
              <a:t> Command</a:t>
            </a:r>
          </a:p>
        </p:txBody>
      </p:sp>
      <p:sp>
        <p:nvSpPr>
          <p:cNvPr id="36867" name="Rectangle 3"/>
          <p:cNvSpPr>
            <a:spLocks noGrp="1" noChangeArrowheads="1"/>
          </p:cNvSpPr>
          <p:nvPr>
            <p:ph idx="1"/>
          </p:nvPr>
        </p:nvSpPr>
        <p:spPr/>
        <p:txBody>
          <a:bodyPr/>
          <a:lstStyle/>
          <a:p>
            <a:pPr lvl="1" eaLnBrk="1" hangingPunct="1"/>
            <a:r>
              <a:rPr lang="en-US" altLang="en-US" smtClean="0"/>
              <a:t>Use the </a:t>
            </a:r>
            <a:r>
              <a:rPr lang="en-US" altLang="en-US" smtClean="0">
                <a:latin typeface="Courier New" pitchFamily="49" charset="0"/>
              </a:rPr>
              <a:t>SET</a:t>
            </a:r>
            <a:r>
              <a:rPr lang="en-US" altLang="en-US" smtClean="0"/>
              <a:t> </a:t>
            </a:r>
            <a:r>
              <a:rPr lang="en-US" altLang="en-US" smtClean="0">
                <a:latin typeface="Courier New" pitchFamily="49" charset="0"/>
              </a:rPr>
              <a:t>SERVEROUT[PUT]</a:t>
            </a:r>
            <a:r>
              <a:rPr lang="en-US" altLang="en-US" smtClean="0"/>
              <a:t> command to control whether to display the output of stored procedures or PL/SQL blocks in SQL*Plus.</a:t>
            </a:r>
          </a:p>
          <a:p>
            <a:pPr lvl="1" eaLnBrk="1" hangingPunct="1"/>
            <a:r>
              <a:rPr lang="en-US" altLang="en-US" smtClean="0"/>
              <a:t>The </a:t>
            </a:r>
            <a:r>
              <a:rPr lang="en-US" altLang="en-US" smtClean="0">
                <a:latin typeface="Courier New" pitchFamily="49" charset="0"/>
              </a:rPr>
              <a:t>DBMS_OUTPUT</a:t>
            </a:r>
            <a:r>
              <a:rPr lang="en-US" altLang="en-US" smtClean="0"/>
              <a:t> line length limit is increased from 255 bytes to 32767 bytes.</a:t>
            </a:r>
          </a:p>
          <a:p>
            <a:pPr lvl="1" eaLnBrk="1" hangingPunct="1"/>
            <a:r>
              <a:rPr lang="en-US" altLang="en-US" smtClean="0"/>
              <a:t>The default size is now unlimited.</a:t>
            </a:r>
          </a:p>
          <a:p>
            <a:pPr lvl="1" eaLnBrk="1" hangingPunct="1"/>
            <a:r>
              <a:rPr lang="en-US" altLang="en-US" smtClean="0"/>
              <a:t>Resources are not pre-allocated when </a:t>
            </a:r>
            <a:r>
              <a:rPr lang="en-US" altLang="en-US" smtClean="0">
                <a:latin typeface="Courier New" pitchFamily="49" charset="0"/>
              </a:rPr>
              <a:t>SERVEROUTPUT</a:t>
            </a:r>
            <a:r>
              <a:rPr lang="en-US" altLang="en-US" smtClean="0"/>
              <a:t> is set.</a:t>
            </a:r>
          </a:p>
          <a:p>
            <a:pPr lvl="1" eaLnBrk="1" hangingPunct="1"/>
            <a:r>
              <a:rPr lang="en-US" altLang="en-US" smtClean="0"/>
              <a:t>Because there is no performance penalty, use </a:t>
            </a:r>
            <a:r>
              <a:rPr lang="en-US" altLang="en-US" smtClean="0">
                <a:latin typeface="Courier New" pitchFamily="49" charset="0"/>
              </a:rPr>
              <a:t>UNLIMITED</a:t>
            </a:r>
            <a:r>
              <a:rPr lang="en-US" altLang="en-US" smtClean="0"/>
              <a:t> unless you want to conserve physical memory.</a:t>
            </a:r>
          </a:p>
        </p:txBody>
      </p:sp>
      <p:sp>
        <p:nvSpPr>
          <p:cNvPr id="5" name="Content Placeholder 2"/>
          <p:cNvSpPr txBox="1">
            <a:spLocks/>
          </p:cNvSpPr>
          <p:nvPr/>
        </p:nvSpPr>
        <p:spPr bwMode="gray">
          <a:xfrm>
            <a:off x="2428550" y="5029201"/>
            <a:ext cx="7331724"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SERVEROUT[PUT] {ON | OFF} [SIZE {n | </a:t>
            </a:r>
            <a:r>
              <a:rPr lang="en-US" altLang="en-US" sz="1600" b="1" u="sng" dirty="0">
                <a:solidFill>
                  <a:schemeClr val="tx1">
                    <a:lumMod val="75000"/>
                  </a:schemeClr>
                </a:solidFill>
                <a:latin typeface="Courier New" panose="02070309020205020404" pitchFamily="49" charset="0"/>
                <a:cs typeface="Arial" panose="020B0604020202020204" pitchFamily="34" charset="0"/>
              </a:rPr>
              <a:t>UNL[IMITED]</a:t>
            </a:r>
            <a:r>
              <a:rPr lang="en-US" altLang="en-US" sz="1600" b="1" dirty="0">
                <a:solidFill>
                  <a:schemeClr val="tx1">
                    <a:lumMod val="75000"/>
                  </a:schemeClr>
                </a:solidFill>
                <a:latin typeface="Courier New" panose="02070309020205020404" pitchFamily="49" charset="0"/>
                <a:cs typeface="Arial" panose="020B0604020202020204" pitchFamily="34" charset="0"/>
              </a:rPr>
              <a:t>}] [FOR[MAT] {WRA[PPED] | WOR[D_WRAPPED] | TRU[NCATED]}]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en-US" altLang="en-US" smtClean="0"/>
              <a:t>Using the SQL*Plus </a:t>
            </a:r>
            <a:r>
              <a:rPr lang="en-US" altLang="en-US" smtClean="0">
                <a:latin typeface="Courier New" pitchFamily="49" charset="0"/>
              </a:rPr>
              <a:t>SPOOL</a:t>
            </a:r>
            <a:r>
              <a:rPr lang="en-US" altLang="en-US" smtClean="0"/>
              <a:t> Command</a:t>
            </a:r>
          </a:p>
        </p:txBody>
      </p:sp>
      <p:sp>
        <p:nvSpPr>
          <p:cNvPr id="5" name="Content Placeholder 2"/>
          <p:cNvSpPr txBox="1">
            <a:spLocks/>
          </p:cNvSpPr>
          <p:nvPr/>
        </p:nvSpPr>
        <p:spPr bwMode="gray">
          <a:xfrm>
            <a:off x="2428550" y="1025418"/>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SPO[OL] [</a:t>
            </a:r>
            <a:r>
              <a:rPr lang="en-US" altLang="en-US" b="1" dirty="0" err="1">
                <a:solidFill>
                  <a:schemeClr val="tx1">
                    <a:lumMod val="75000"/>
                  </a:schemeClr>
                </a:solidFill>
                <a:latin typeface="Courier New" panose="02070309020205020404" pitchFamily="49" charset="0"/>
                <a:cs typeface="Arial" panose="020B0604020202020204" pitchFamily="34" charset="0"/>
              </a:rPr>
              <a:t>file_name</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err="1">
                <a:solidFill>
                  <a:schemeClr val="tx1">
                    <a:lumMod val="75000"/>
                  </a:schemeClr>
                </a:solidFill>
                <a:latin typeface="Courier New" panose="02070309020205020404" pitchFamily="49" charset="0"/>
                <a:cs typeface="Arial" panose="020B0604020202020204" pitchFamily="34" charset="0"/>
              </a:rPr>
              <a:t>ext</a:t>
            </a:r>
            <a:r>
              <a:rPr lang="en-US" altLang="en-US" b="1" dirty="0">
                <a:solidFill>
                  <a:schemeClr val="tx1">
                    <a:lumMod val="75000"/>
                  </a:schemeClr>
                </a:solidFill>
                <a:latin typeface="Courier New" panose="02070309020205020404" pitchFamily="49" charset="0"/>
                <a:cs typeface="Arial" panose="020B0604020202020204" pitchFamily="34" charset="0"/>
              </a:rPr>
              <a:t>] [CRE[ATE] | </a:t>
            </a:r>
            <a:r>
              <a:rPr lang="en-US" altLang="en-US" b="1" u="sng" dirty="0">
                <a:solidFill>
                  <a:schemeClr val="tx1">
                    <a:lumMod val="75000"/>
                  </a:schemeClr>
                </a:solidFill>
                <a:latin typeface="Courier New" panose="02070309020205020404" pitchFamily="49" charset="0"/>
                <a:cs typeface="Arial" panose="020B0604020202020204" pitchFamily="34" charset="0"/>
              </a:rPr>
              <a:t>REP[LACE]</a:t>
            </a:r>
            <a:r>
              <a:rPr lang="en-US" altLang="en-US" b="1" dirty="0">
                <a:solidFill>
                  <a:schemeClr val="tx1">
                    <a:lumMod val="75000"/>
                  </a:schemeClr>
                </a:solidFill>
                <a:latin typeface="Courier New" panose="02070309020205020404" pitchFamily="49" charset="0"/>
                <a:cs typeface="Arial" panose="020B0604020202020204" pitchFamily="34" charset="0"/>
              </a:rPr>
              <a:t> | APP[END]] | OFF | OUT]</a:t>
            </a:r>
          </a:p>
        </p:txBody>
      </p:sp>
      <p:graphicFrame>
        <p:nvGraphicFramePr>
          <p:cNvPr id="6" name="Group 4"/>
          <p:cNvGraphicFramePr>
            <a:graphicFrameLocks noGrp="1"/>
          </p:cNvGraphicFramePr>
          <p:nvPr>
            <p:extLst>
              <p:ext uri="{D42A27DB-BD31-4B8C-83A1-F6EECF244321}">
                <p14:modId xmlns="" xmlns:p14="http://schemas.microsoft.com/office/powerpoint/2010/main" val="2920231537"/>
              </p:ext>
            </p:extLst>
          </p:nvPr>
        </p:nvGraphicFramePr>
        <p:xfrm>
          <a:off x="2170112" y="2090738"/>
          <a:ext cx="7848600" cy="3937462"/>
        </p:xfrm>
        <a:graphic>
          <a:graphicData uri="http://schemas.openxmlformats.org/drawingml/2006/table">
            <a:tbl>
              <a:tblPr firstRow="1" firstCol="1" bandRow="1">
                <a:tableStyleId>{5FD0F851-EC5A-4D38-B0AD-8093EC10F338}</a:tableStyleId>
              </a:tblPr>
              <a:tblGrid>
                <a:gridCol w="2874962"/>
                <a:gridCol w="4973638"/>
              </a:tblGrid>
              <a:tr h="4793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dirty="0" smtClean="0">
                          <a:ln>
                            <a:noFill/>
                          </a:ln>
                          <a:effectLst/>
                        </a:rPr>
                        <a:t>Option</a:t>
                      </a:r>
                      <a:endParaRPr kumimoji="0" lang="en-US" sz="2000" b="1" i="0" u="none" strike="noStrike" cap="none" normalizeH="0" baseline="0" dirty="0" smtClean="0">
                        <a:ln>
                          <a:noFill/>
                        </a:ln>
                        <a:solidFill>
                          <a:schemeClr val="tx1">
                            <a:lumMod val="50000"/>
                          </a:schemeClr>
                        </a:solidFill>
                        <a:effectLst/>
                        <a:latin typeface="Arial" charset="0"/>
                      </a:endParaRPr>
                    </a:p>
                  </a:txBody>
                  <a:tcPr marT="91433" marB="91433"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dirty="0" smtClean="0">
                          <a:ln>
                            <a:noFill/>
                          </a:ln>
                          <a:effectLst/>
                        </a:rPr>
                        <a:t>Description</a:t>
                      </a:r>
                      <a:endParaRPr kumimoji="0" lang="en-US" sz="2000" b="1" i="0" u="none" strike="noStrike" cap="none" normalizeH="0" baseline="0" dirty="0" smtClean="0">
                        <a:ln>
                          <a:noFill/>
                        </a:ln>
                        <a:solidFill>
                          <a:schemeClr val="tx1">
                            <a:lumMod val="50000"/>
                          </a:schemeClr>
                        </a:solidFill>
                        <a:effectLst/>
                        <a:latin typeface="Arial" charset="0"/>
                      </a:endParaRPr>
                    </a:p>
                  </a:txBody>
                  <a:tcPr marT="91433" marB="91433" horzOverflow="overflow"/>
                </a:tc>
              </a:tr>
              <a:tr h="4793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file_name[.ext]</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Spools output to the specified file name</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solidFill>
                      <a:schemeClr val="accent4">
                        <a:lumMod val="20000"/>
                        <a:lumOff val="80000"/>
                      </a:schemeClr>
                    </a:solidFill>
                  </a:tcPr>
                </a:tc>
              </a:tr>
              <a:tr h="4793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CRE[ATE]</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Creates a new file with the name specified</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tc>
              </a:tr>
              <a:tr h="67050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REP[LACE]</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Replaces the contents of an existing file. If the file does not exist, </a:t>
                      </a:r>
                      <a:r>
                        <a:rPr kumimoji="0" lang="en-US" sz="1600" u="none" strike="noStrike" cap="none" normalizeH="0" baseline="0" dirty="0" smtClean="0">
                          <a:ln>
                            <a:noFill/>
                          </a:ln>
                          <a:effectLst/>
                          <a:latin typeface="Courier New" panose="02070309020205020404" pitchFamily="49" charset="0"/>
                          <a:cs typeface="Courier New" panose="02070309020205020404" pitchFamily="49" charset="0"/>
                        </a:rPr>
                        <a:t>REPLACE</a:t>
                      </a:r>
                      <a:r>
                        <a:rPr kumimoji="0" lang="en-US" sz="1600" u="none" strike="noStrike" cap="none" normalizeH="0" baseline="0" dirty="0" smtClean="0">
                          <a:ln>
                            <a:noFill/>
                          </a:ln>
                          <a:effectLst/>
                        </a:rPr>
                        <a:t> creates the file.</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solidFill>
                      <a:schemeClr val="accent4">
                        <a:lumMod val="20000"/>
                        <a:lumOff val="80000"/>
                      </a:schemeClr>
                    </a:solidFill>
                  </a:tcPr>
                </a:tc>
              </a:tr>
              <a:tr h="67050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APP[END]</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Adds the contents of the buffer to the end of the file that you specify</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tc>
              </a:tr>
              <a:tr h="4793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OFF</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Stops spooling</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solidFill>
                      <a:schemeClr val="accent4">
                        <a:lumMod val="20000"/>
                        <a:lumOff val="80000"/>
                      </a:schemeClr>
                    </a:solidFill>
                  </a:tcPr>
                </a:tc>
              </a:tr>
              <a:tr h="67050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smtClean="0">
                          <a:ln>
                            <a:noFill/>
                          </a:ln>
                          <a:effectLst/>
                          <a:latin typeface="Courier New" panose="02070309020205020404" pitchFamily="49" charset="0"/>
                          <a:cs typeface="Courier New" panose="02070309020205020404" pitchFamily="49" charset="0"/>
                        </a:rPr>
                        <a:t>OUT</a:t>
                      </a:r>
                      <a:endParaRPr kumimoji="0" lang="en-US" sz="1800" b="0" i="0" u="none" strike="noStrike" cap="none" normalizeH="0" baseline="0" dirty="0" smtClean="0">
                        <a:ln>
                          <a:noFill/>
                        </a:ln>
                        <a:solidFill>
                          <a:schemeClr val="tx1"/>
                        </a:solidFill>
                        <a:effectLst/>
                        <a:latin typeface="Courier New" pitchFamily="49" charset="0"/>
                        <a:cs typeface="Courier New" panose="02070309020205020404" pitchFamily="49" charset="0"/>
                      </a:endParaRPr>
                    </a:p>
                  </a:txBody>
                  <a:tcPr marT="91433" marB="91433"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smtClean="0">
                          <a:ln>
                            <a:noFill/>
                          </a:ln>
                          <a:effectLst/>
                        </a:rPr>
                        <a:t>Stops spooling and sends the file to your computer’s standard (default) printer</a:t>
                      </a:r>
                      <a:endParaRPr kumimoji="0" lang="en-US" sz="1600" b="0" i="0" u="none" strike="noStrike" cap="none" normalizeH="0" baseline="0" dirty="0" smtClean="0">
                        <a:ln>
                          <a:noFill/>
                        </a:ln>
                        <a:solidFill>
                          <a:schemeClr val="tx1"/>
                        </a:solidFill>
                        <a:effectLst/>
                        <a:latin typeface="Arial" charset="0"/>
                      </a:endParaRPr>
                    </a:p>
                  </a:txBody>
                  <a:tcPr marT="91433" marB="91433" horzOverflow="overflow"/>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altLang="en-US" smtClean="0"/>
              <a:t>Using the </a:t>
            </a:r>
            <a:r>
              <a:rPr lang="en-US" altLang="en-US" smtClean="0">
                <a:latin typeface="Courier New" pitchFamily="49" charset="0"/>
              </a:rPr>
              <a:t>AUTOTRACE</a:t>
            </a:r>
            <a:r>
              <a:rPr lang="en-US" altLang="en-US" smtClean="0"/>
              <a:t> Command</a:t>
            </a:r>
          </a:p>
        </p:txBody>
      </p:sp>
      <p:sp>
        <p:nvSpPr>
          <p:cNvPr id="40963" name="Rectangle 3"/>
          <p:cNvSpPr>
            <a:spLocks noGrp="1" noChangeArrowheads="1"/>
          </p:cNvSpPr>
          <p:nvPr>
            <p:ph idx="1"/>
          </p:nvPr>
        </p:nvSpPr>
        <p:spPr/>
        <p:txBody>
          <a:bodyPr/>
          <a:lstStyle/>
          <a:p>
            <a:pPr lvl="1" eaLnBrk="1" hangingPunct="1"/>
            <a:r>
              <a:rPr lang="en-US" altLang="en-US" smtClean="0"/>
              <a:t>It displays a report after the successful execution of SQL DML statements such as </a:t>
            </a:r>
            <a:r>
              <a:rPr lang="en-US" altLang="en-US" smtClean="0">
                <a:latin typeface="Courier New" pitchFamily="49" charset="0"/>
              </a:rPr>
              <a:t>SELECT</a:t>
            </a:r>
            <a:r>
              <a:rPr lang="en-US" altLang="en-US" smtClean="0"/>
              <a:t>, </a:t>
            </a:r>
            <a:r>
              <a:rPr lang="en-US" altLang="en-US" smtClean="0">
                <a:latin typeface="Courier New" pitchFamily="49" charset="0"/>
              </a:rPr>
              <a:t>INSERT</a:t>
            </a:r>
            <a:r>
              <a:rPr lang="en-US" altLang="en-US" smtClean="0"/>
              <a:t>, </a:t>
            </a:r>
            <a:r>
              <a:rPr lang="en-US" altLang="en-US" smtClean="0">
                <a:latin typeface="Courier New" pitchFamily="49" charset="0"/>
              </a:rPr>
              <a:t>UPDATE</a:t>
            </a:r>
            <a:r>
              <a:rPr lang="en-US" altLang="en-US" smtClean="0"/>
              <a:t>, or </a:t>
            </a:r>
            <a:r>
              <a:rPr lang="en-US" altLang="en-US" smtClean="0">
                <a:latin typeface="Courier New" pitchFamily="49" charset="0"/>
              </a:rPr>
              <a:t>DELETE</a:t>
            </a:r>
            <a:r>
              <a:rPr lang="en-US" altLang="en-US" smtClean="0"/>
              <a:t>.</a:t>
            </a:r>
          </a:p>
          <a:p>
            <a:pPr lvl="1" eaLnBrk="1" hangingPunct="1"/>
            <a:r>
              <a:rPr lang="en-US" altLang="en-US" smtClean="0"/>
              <a:t>The report can now include execution statistics and the query execution path.</a:t>
            </a:r>
          </a:p>
        </p:txBody>
      </p:sp>
      <p:sp>
        <p:nvSpPr>
          <p:cNvPr id="7" name="Content Placeholder 2"/>
          <p:cNvSpPr txBox="1">
            <a:spLocks/>
          </p:cNvSpPr>
          <p:nvPr/>
        </p:nvSpPr>
        <p:spPr bwMode="gray">
          <a:xfrm>
            <a:off x="2428550" y="3285710"/>
            <a:ext cx="7331724"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AUTOT[RACE] {ON | </a:t>
            </a:r>
            <a:r>
              <a:rPr lang="en-US" altLang="en-US" b="1" u="sng" dirty="0">
                <a:solidFill>
                  <a:schemeClr val="tx1">
                    <a:lumMod val="75000"/>
                  </a:schemeClr>
                </a:solidFill>
                <a:latin typeface="Courier New" panose="02070309020205020404" pitchFamily="49" charset="0"/>
                <a:cs typeface="Arial" panose="020B0604020202020204" pitchFamily="34" charset="0"/>
              </a:rPr>
              <a:t>OFF</a:t>
            </a:r>
            <a:r>
              <a:rPr lang="en-US" altLang="en-US" b="1" dirty="0">
                <a:solidFill>
                  <a:schemeClr val="tx1">
                    <a:lumMod val="75000"/>
                  </a:schemeClr>
                </a:solidFill>
                <a:latin typeface="Courier New" panose="02070309020205020404" pitchFamily="49" charset="0"/>
                <a:cs typeface="Arial" panose="020B0604020202020204" pitchFamily="34" charset="0"/>
              </a:rPr>
              <a:t> | TRACE[ONLY]} [EXP[LAIN]] [STAT[ISTICS]]</a:t>
            </a:r>
          </a:p>
        </p:txBody>
      </p:sp>
      <p:sp>
        <p:nvSpPr>
          <p:cNvPr id="8" name="Content Placeholder 2"/>
          <p:cNvSpPr txBox="1">
            <a:spLocks/>
          </p:cNvSpPr>
          <p:nvPr/>
        </p:nvSpPr>
        <p:spPr bwMode="gray">
          <a:xfrm>
            <a:off x="2428550" y="4193204"/>
            <a:ext cx="733172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AUTOTRACE ON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The AUTOTRACE report includes both the optimizer</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execution path and the SQL statement execution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statistics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Summary</a:t>
            </a:r>
          </a:p>
        </p:txBody>
      </p:sp>
      <p:sp>
        <p:nvSpPr>
          <p:cNvPr id="43011" name="Rectangle 3"/>
          <p:cNvSpPr>
            <a:spLocks noGrp="1" noChangeArrowheads="1"/>
          </p:cNvSpPr>
          <p:nvPr>
            <p:ph idx="1"/>
          </p:nvPr>
        </p:nvSpPr>
        <p:spPr/>
        <p:txBody>
          <a:bodyPr/>
          <a:lstStyle/>
          <a:p>
            <a:pPr eaLnBrk="1" hangingPunct="1"/>
            <a:r>
              <a:rPr lang="en-US" altLang="en-US" smtClean="0">
                <a:latin typeface="Arial" charset="0"/>
              </a:rPr>
              <a:t>In this appendix, you should have learned how to use SQL*Plus  as an environment to do the following:</a:t>
            </a:r>
          </a:p>
          <a:p>
            <a:pPr lvl="1" eaLnBrk="1" hangingPunct="1"/>
            <a:r>
              <a:rPr lang="en-US" altLang="en-US" smtClean="0"/>
              <a:t>Execute SQL statements</a:t>
            </a:r>
          </a:p>
          <a:p>
            <a:pPr lvl="1" eaLnBrk="1" hangingPunct="1"/>
            <a:r>
              <a:rPr lang="en-US" altLang="en-US" smtClean="0"/>
              <a:t>Edit SQL statements</a:t>
            </a:r>
          </a:p>
          <a:p>
            <a:pPr lvl="1" eaLnBrk="1" hangingPunct="1"/>
            <a:r>
              <a:rPr lang="en-US" altLang="en-US" smtClean="0"/>
              <a:t>Format the output</a:t>
            </a:r>
          </a:p>
          <a:p>
            <a:pPr lvl="1" eaLnBrk="1" hangingPunct="1"/>
            <a:r>
              <a:rPr lang="en-US" altLang="en-US" smtClean="0"/>
              <a:t>Interact with script files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3" cstate="print"/>
          <a:stretch>
            <a:fillRect/>
          </a:stretch>
        </p:blipFill>
        <p:spPr>
          <a:xfrm>
            <a:off x="9299448" y="4535424"/>
            <a:ext cx="2266950" cy="1714500"/>
          </a:xfrm>
          <a:prstGeom prst="rect">
            <a:avLst/>
          </a:prstGeom>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Objectives</a:t>
            </a:r>
          </a:p>
        </p:txBody>
      </p:sp>
      <p:sp>
        <p:nvSpPr>
          <p:cNvPr id="8195" name="Rectangle 3"/>
          <p:cNvSpPr>
            <a:spLocks noGrp="1" noChangeArrowheads="1"/>
          </p:cNvSpPr>
          <p:nvPr>
            <p:ph idx="1"/>
          </p:nvPr>
        </p:nvSpPr>
        <p:spPr/>
        <p:txBody>
          <a:bodyPr/>
          <a:lstStyle/>
          <a:p>
            <a:pPr eaLnBrk="1" hangingPunct="1"/>
            <a:r>
              <a:rPr lang="en-US" altLang="en-US" smtClean="0">
                <a:latin typeface="Arial" charset="0"/>
              </a:rPr>
              <a:t>After completing this appendix, you should be able to do the following:</a:t>
            </a:r>
          </a:p>
          <a:p>
            <a:pPr lvl="1" eaLnBrk="1" hangingPunct="1"/>
            <a:r>
              <a:rPr lang="en-US" altLang="en-US" smtClean="0"/>
              <a:t>Log in to SQL*Plus</a:t>
            </a:r>
          </a:p>
          <a:p>
            <a:pPr lvl="1" eaLnBrk="1" hangingPunct="1"/>
            <a:r>
              <a:rPr lang="en-US" altLang="en-US" smtClean="0"/>
              <a:t>Edit SQL commands</a:t>
            </a:r>
          </a:p>
          <a:p>
            <a:pPr lvl="1" eaLnBrk="1" hangingPunct="1"/>
            <a:r>
              <a:rPr lang="en-US" altLang="en-US" smtClean="0"/>
              <a:t>Format the output by using SQL*Plus commands</a:t>
            </a:r>
          </a:p>
          <a:p>
            <a:pPr lvl="1" eaLnBrk="1" hangingPunct="1"/>
            <a:r>
              <a:rPr lang="en-US" altLang="en-US" smtClean="0"/>
              <a:t>Interact with script files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3" cstate="print"/>
          <a:stretch>
            <a:fillRect/>
          </a:stretch>
        </p:blipFill>
        <p:spPr>
          <a:xfrm>
            <a:off x="9299448" y="4535424"/>
            <a:ext cx="2400334" cy="1719072"/>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rot="5400000">
            <a:off x="7867669" y="2398184"/>
            <a:ext cx="57150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0242" name="Rectangle 7"/>
          <p:cNvSpPr>
            <a:spLocks noGrp="1" noChangeArrowheads="1"/>
          </p:cNvSpPr>
          <p:nvPr>
            <p:ph type="title"/>
          </p:nvPr>
        </p:nvSpPr>
        <p:spPr/>
        <p:txBody>
          <a:bodyPr/>
          <a:lstStyle/>
          <a:p>
            <a:pPr eaLnBrk="1" hangingPunct="1"/>
            <a:r>
              <a:rPr lang="en-US" altLang="en-US" smtClean="0"/>
              <a:t>SQL and SQL*Plus Interaction</a:t>
            </a:r>
          </a:p>
        </p:txBody>
      </p:sp>
      <p:sp>
        <p:nvSpPr>
          <p:cNvPr id="38" name="Line 6"/>
          <p:cNvSpPr>
            <a:spLocks noChangeShapeType="1"/>
          </p:cNvSpPr>
          <p:nvPr/>
        </p:nvSpPr>
        <p:spPr bwMode="auto">
          <a:xfrm flipV="1">
            <a:off x="8986993" y="2737644"/>
            <a:ext cx="0" cy="1744662"/>
          </a:xfrm>
          <a:prstGeom prst="line">
            <a:avLst/>
          </a:prstGeom>
          <a:noFill/>
          <a:ln w="28575">
            <a:solidFill>
              <a:schemeClr val="accent4"/>
            </a:solidFill>
            <a:round/>
            <a:headEnd type="none" w="sm" len="sm"/>
            <a:tailEnd type="none" w="sm" len="sm"/>
          </a:ln>
        </p:spPr>
        <p:txBody>
          <a:bodyPr/>
          <a:lstStyle/>
          <a:p>
            <a:endParaRPr lang="en-US"/>
          </a:p>
        </p:txBody>
      </p:sp>
      <p:sp>
        <p:nvSpPr>
          <p:cNvPr id="39" name="Freeform 11"/>
          <p:cNvSpPr>
            <a:spLocks/>
          </p:cNvSpPr>
          <p:nvPr/>
        </p:nvSpPr>
        <p:spPr bwMode="auto">
          <a:xfrm>
            <a:off x="5268258" y="3736181"/>
            <a:ext cx="651017" cy="376238"/>
          </a:xfrm>
          <a:custGeom>
            <a:avLst/>
            <a:gdLst>
              <a:gd name="T0" fmla="*/ 2147483646 w 410"/>
              <a:gd name="T1" fmla="*/ 2147483646 h 928"/>
              <a:gd name="T2" fmla="*/ 2147483646 w 410"/>
              <a:gd name="T3" fmla="*/ 0 h 928"/>
              <a:gd name="T4" fmla="*/ 0 w 410"/>
              <a:gd name="T5" fmla="*/ 0 h 928"/>
              <a:gd name="T6" fmla="*/ 0 60000 65536"/>
              <a:gd name="T7" fmla="*/ 0 60000 65536"/>
              <a:gd name="T8" fmla="*/ 0 60000 65536"/>
              <a:gd name="T9" fmla="*/ 0 w 410"/>
              <a:gd name="T10" fmla="*/ 0 h 928"/>
              <a:gd name="T11" fmla="*/ 410 w 410"/>
              <a:gd name="T12" fmla="*/ 928 h 928"/>
            </a:gdLst>
            <a:ahLst/>
            <a:cxnLst>
              <a:cxn ang="T6">
                <a:pos x="T0" y="T1"/>
              </a:cxn>
              <a:cxn ang="T7">
                <a:pos x="T2" y="T3"/>
              </a:cxn>
              <a:cxn ang="T8">
                <a:pos x="T4" y="T5"/>
              </a:cxn>
            </a:cxnLst>
            <a:rect l="T9" t="T10" r="T11" b="T12"/>
            <a:pathLst>
              <a:path w="410" h="928">
                <a:moveTo>
                  <a:pt x="409" y="927"/>
                </a:moveTo>
                <a:lnTo>
                  <a:pt x="409" y="0"/>
                </a:lnTo>
                <a:lnTo>
                  <a:pt x="0" y="0"/>
                </a:lnTo>
              </a:path>
            </a:pathLst>
          </a:custGeom>
          <a:noFill/>
          <a:ln w="28575" cap="rnd" cmpd="sng">
            <a:solidFill>
              <a:schemeClr val="accent4"/>
            </a:solidFill>
            <a:prstDash val="solid"/>
            <a:round/>
            <a:headEnd type="none" w="med" len="med"/>
            <a:tailEnd type="triangle" w="lg" len="lg"/>
          </a:ln>
        </p:spPr>
        <p:txBody>
          <a:bodyPr/>
          <a:lstStyle/>
          <a:p>
            <a:endParaRPr lang="en-US"/>
          </a:p>
        </p:txBody>
      </p:sp>
      <p:sp>
        <p:nvSpPr>
          <p:cNvPr id="40" name="Freeform 2"/>
          <p:cNvSpPr>
            <a:spLocks/>
          </p:cNvSpPr>
          <p:nvPr/>
        </p:nvSpPr>
        <p:spPr bwMode="auto">
          <a:xfrm>
            <a:off x="4687106" y="2334420"/>
            <a:ext cx="4007252" cy="904875"/>
          </a:xfrm>
          <a:custGeom>
            <a:avLst/>
            <a:gdLst>
              <a:gd name="T0" fmla="*/ 2147483646 w 2301"/>
              <a:gd name="T1" fmla="*/ 2147483646 h 296"/>
              <a:gd name="T2" fmla="*/ 2147483646 w 2301"/>
              <a:gd name="T3" fmla="*/ 2147483646 h 296"/>
              <a:gd name="T4" fmla="*/ 2147483646 w 2301"/>
              <a:gd name="T5" fmla="*/ 2147483646 h 296"/>
              <a:gd name="T6" fmla="*/ 0 w 2301"/>
              <a:gd name="T7" fmla="*/ 0 h 296"/>
              <a:gd name="T8" fmla="*/ 0 60000 65536"/>
              <a:gd name="T9" fmla="*/ 0 60000 65536"/>
              <a:gd name="T10" fmla="*/ 0 60000 65536"/>
              <a:gd name="T11" fmla="*/ 0 60000 65536"/>
              <a:gd name="T12" fmla="*/ 0 w 2301"/>
              <a:gd name="T13" fmla="*/ 0 h 296"/>
              <a:gd name="T14" fmla="*/ 2301 w 2301"/>
              <a:gd name="T15" fmla="*/ 296 h 296"/>
            </a:gdLst>
            <a:ahLst/>
            <a:cxnLst>
              <a:cxn ang="T8">
                <a:pos x="T0" y="T1"/>
              </a:cxn>
              <a:cxn ang="T9">
                <a:pos x="T2" y="T3"/>
              </a:cxn>
              <a:cxn ang="T10">
                <a:pos x="T4" y="T5"/>
              </a:cxn>
              <a:cxn ang="T11">
                <a:pos x="T6" y="T7"/>
              </a:cxn>
            </a:cxnLst>
            <a:rect l="T12" t="T13" r="T14" b="T15"/>
            <a:pathLst>
              <a:path w="2301" h="296">
                <a:moveTo>
                  <a:pt x="2300" y="88"/>
                </a:moveTo>
                <a:lnTo>
                  <a:pt x="2300" y="295"/>
                </a:lnTo>
                <a:lnTo>
                  <a:pt x="1" y="295"/>
                </a:lnTo>
                <a:lnTo>
                  <a:pt x="0" y="0"/>
                </a:lnTo>
              </a:path>
            </a:pathLst>
          </a:custGeom>
          <a:noFill/>
          <a:ln w="28575" cap="rnd" cmpd="sng">
            <a:solidFill>
              <a:schemeClr val="accent4"/>
            </a:solidFill>
            <a:prstDash val="solid"/>
            <a:round/>
            <a:headEnd type="none" w="med" len="med"/>
            <a:tailEnd type="triangle" w="lg" len="lg"/>
          </a:ln>
        </p:spPr>
        <p:txBody>
          <a:bodyPr/>
          <a:lstStyle/>
          <a:p>
            <a:endParaRPr lang="en-US"/>
          </a:p>
        </p:txBody>
      </p:sp>
      <p:sp>
        <p:nvSpPr>
          <p:cNvPr id="41" name="Line 8"/>
          <p:cNvSpPr>
            <a:spLocks noChangeShapeType="1"/>
          </p:cNvSpPr>
          <p:nvPr/>
        </p:nvSpPr>
        <p:spPr bwMode="auto">
          <a:xfrm flipV="1">
            <a:off x="4388590" y="2334419"/>
            <a:ext cx="0" cy="1154112"/>
          </a:xfrm>
          <a:prstGeom prst="line">
            <a:avLst/>
          </a:prstGeom>
          <a:noFill/>
          <a:ln w="28575">
            <a:solidFill>
              <a:schemeClr val="accent4"/>
            </a:solidFill>
            <a:round/>
            <a:headEnd/>
            <a:tailEnd type="triangle" w="lg" len="lg"/>
          </a:ln>
        </p:spPr>
        <p:txBody>
          <a:bodyPr/>
          <a:lstStyle/>
          <a:p>
            <a:endParaRPr lang="en-US"/>
          </a:p>
        </p:txBody>
      </p:sp>
      <p:sp>
        <p:nvSpPr>
          <p:cNvPr id="42" name="Rectangle 9"/>
          <p:cNvSpPr>
            <a:spLocks noChangeArrowheads="1"/>
          </p:cNvSpPr>
          <p:nvPr/>
        </p:nvSpPr>
        <p:spPr bwMode="blackWhite">
          <a:xfrm>
            <a:off x="3505514" y="3461544"/>
            <a:ext cx="1763712" cy="530225"/>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Buffer</a:t>
            </a:r>
          </a:p>
        </p:txBody>
      </p:sp>
      <p:sp>
        <p:nvSpPr>
          <p:cNvPr id="43" name="Freeform 10"/>
          <p:cNvSpPr>
            <a:spLocks/>
          </p:cNvSpPr>
          <p:nvPr/>
        </p:nvSpPr>
        <p:spPr bwMode="auto">
          <a:xfrm>
            <a:off x="3176901" y="3736180"/>
            <a:ext cx="338374" cy="1214438"/>
          </a:xfrm>
          <a:custGeom>
            <a:avLst/>
            <a:gdLst>
              <a:gd name="T0" fmla="*/ 0 w 410"/>
              <a:gd name="T1" fmla="*/ 2147483646 h 928"/>
              <a:gd name="T2" fmla="*/ 0 w 410"/>
              <a:gd name="T3" fmla="*/ 0 h 928"/>
              <a:gd name="T4" fmla="*/ 2147483646 w 410"/>
              <a:gd name="T5" fmla="*/ 0 h 928"/>
              <a:gd name="T6" fmla="*/ 0 60000 65536"/>
              <a:gd name="T7" fmla="*/ 0 60000 65536"/>
              <a:gd name="T8" fmla="*/ 0 60000 65536"/>
              <a:gd name="T9" fmla="*/ 0 w 410"/>
              <a:gd name="T10" fmla="*/ 0 h 928"/>
              <a:gd name="T11" fmla="*/ 410 w 410"/>
              <a:gd name="T12" fmla="*/ 928 h 928"/>
            </a:gdLst>
            <a:ahLst/>
            <a:cxnLst>
              <a:cxn ang="T6">
                <a:pos x="T0" y="T1"/>
              </a:cxn>
              <a:cxn ang="T7">
                <a:pos x="T2" y="T3"/>
              </a:cxn>
              <a:cxn ang="T8">
                <a:pos x="T4" y="T5"/>
              </a:cxn>
            </a:cxnLst>
            <a:rect l="T9" t="T10" r="T11" b="T12"/>
            <a:pathLst>
              <a:path w="410" h="928">
                <a:moveTo>
                  <a:pt x="0" y="927"/>
                </a:moveTo>
                <a:lnTo>
                  <a:pt x="0" y="0"/>
                </a:lnTo>
                <a:lnTo>
                  <a:pt x="409" y="0"/>
                </a:lnTo>
              </a:path>
            </a:pathLst>
          </a:custGeom>
          <a:noFill/>
          <a:ln w="28575" cap="rnd" cmpd="sng">
            <a:solidFill>
              <a:schemeClr val="accent4"/>
            </a:solidFill>
            <a:prstDash val="solid"/>
            <a:round/>
            <a:headEnd type="none" w="med" len="med"/>
            <a:tailEnd type="triangle" w="lg" len="lg"/>
          </a:ln>
        </p:spPr>
        <p:txBody>
          <a:bodyPr/>
          <a:lstStyle/>
          <a:p>
            <a:endParaRPr lang="en-US"/>
          </a:p>
        </p:txBody>
      </p:sp>
      <p:sp>
        <p:nvSpPr>
          <p:cNvPr id="44" name="Rectangle 23"/>
          <p:cNvSpPr>
            <a:spLocks noChangeArrowheads="1"/>
          </p:cNvSpPr>
          <p:nvPr/>
        </p:nvSpPr>
        <p:spPr bwMode="auto">
          <a:xfrm>
            <a:off x="5774704" y="1239133"/>
            <a:ext cx="1832054" cy="369974"/>
          </a:xfrm>
          <a:prstGeom prst="rect">
            <a:avLst/>
          </a:prstGeom>
          <a:solidFill>
            <a:srgbClr val="92D050"/>
          </a:solidFill>
          <a:ln w="9525">
            <a:noFill/>
            <a:miter lim="800000"/>
            <a:headEnd/>
            <a:tailEnd/>
          </a:ln>
        </p:spPr>
        <p:txBody>
          <a:bodyPr wrap="none" lIns="92075" tIns="46038" rIns="92075" bIns="46038">
            <a:spAutoFit/>
          </a:bodyPr>
          <a:lstStyle/>
          <a:p>
            <a:r>
              <a:rPr lang="en-US" altLang="en-US" dirty="0">
                <a:solidFill>
                  <a:srgbClr val="FF0000"/>
                </a:solidFill>
              </a:rPr>
              <a:t>SQL statements</a:t>
            </a:r>
          </a:p>
        </p:txBody>
      </p:sp>
      <p:sp>
        <p:nvSpPr>
          <p:cNvPr id="45" name="Rectangle 24"/>
          <p:cNvSpPr>
            <a:spLocks noChangeArrowheads="1"/>
          </p:cNvSpPr>
          <p:nvPr/>
        </p:nvSpPr>
        <p:spPr bwMode="auto">
          <a:xfrm>
            <a:off x="5911502" y="2752018"/>
            <a:ext cx="1558459" cy="369974"/>
          </a:xfrm>
          <a:prstGeom prst="rect">
            <a:avLst/>
          </a:prstGeom>
          <a:solidFill>
            <a:srgbClr val="92D050"/>
          </a:solidFill>
          <a:ln w="9525">
            <a:noFill/>
            <a:miter lim="800000"/>
            <a:headEnd/>
            <a:tailEnd/>
          </a:ln>
        </p:spPr>
        <p:txBody>
          <a:bodyPr wrap="none" lIns="92075" tIns="46038" rIns="92075" bIns="46038">
            <a:spAutoFit/>
          </a:bodyPr>
          <a:lstStyle/>
          <a:p>
            <a:r>
              <a:rPr lang="en-US" altLang="en-US" dirty="0">
                <a:solidFill>
                  <a:srgbClr val="FF0000"/>
                </a:solidFill>
              </a:rPr>
              <a:t>Query results</a:t>
            </a:r>
          </a:p>
        </p:txBody>
      </p:sp>
      <p:sp>
        <p:nvSpPr>
          <p:cNvPr id="46" name="Line 29"/>
          <p:cNvSpPr>
            <a:spLocks noChangeShapeType="1"/>
          </p:cNvSpPr>
          <p:nvPr/>
        </p:nvSpPr>
        <p:spPr bwMode="auto">
          <a:xfrm flipV="1">
            <a:off x="4388590" y="1107282"/>
            <a:ext cx="0" cy="1204913"/>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7" name="Line 30"/>
          <p:cNvSpPr>
            <a:spLocks noChangeShapeType="1"/>
          </p:cNvSpPr>
          <p:nvPr/>
        </p:nvSpPr>
        <p:spPr bwMode="auto">
          <a:xfrm>
            <a:off x="4375887" y="1121569"/>
            <a:ext cx="4530667" cy="0"/>
          </a:xfrm>
          <a:prstGeom prst="line">
            <a:avLst/>
          </a:prstGeom>
          <a:noFill/>
          <a:ln w="28575">
            <a:solidFill>
              <a:schemeClr val="accent4"/>
            </a:solidFill>
            <a:round/>
            <a:headEnd type="none" w="sm" len="sm"/>
            <a:tailEnd type="none" w="sm" len="sm"/>
          </a:ln>
        </p:spPr>
        <p:txBody>
          <a:bodyPr wrap="none" anchor="ctr"/>
          <a:lstStyle/>
          <a:p>
            <a:endParaRPr lang="en-US"/>
          </a:p>
        </p:txBody>
      </p:sp>
      <p:sp>
        <p:nvSpPr>
          <p:cNvPr id="48" name="Line 31"/>
          <p:cNvSpPr>
            <a:spLocks noChangeShapeType="1"/>
          </p:cNvSpPr>
          <p:nvPr/>
        </p:nvSpPr>
        <p:spPr bwMode="auto">
          <a:xfrm>
            <a:off x="8891901" y="1121569"/>
            <a:ext cx="0" cy="484365"/>
          </a:xfrm>
          <a:prstGeom prst="line">
            <a:avLst/>
          </a:prstGeom>
          <a:noFill/>
          <a:ln w="28575">
            <a:solidFill>
              <a:schemeClr val="tx1"/>
            </a:solidFill>
            <a:round/>
            <a:headEnd/>
            <a:tailEnd type="triangle" w="lg" len="lg"/>
          </a:ln>
        </p:spPr>
        <p:txBody>
          <a:bodyPr wrap="none" anchor="ctr"/>
          <a:lstStyle/>
          <a:p>
            <a:endParaRPr lang="en-US"/>
          </a:p>
        </p:txBody>
      </p:sp>
      <p:grpSp>
        <p:nvGrpSpPr>
          <p:cNvPr id="49" name="Group 48"/>
          <p:cNvGrpSpPr/>
          <p:nvPr/>
        </p:nvGrpSpPr>
        <p:grpSpPr>
          <a:xfrm>
            <a:off x="8431534" y="3950591"/>
            <a:ext cx="1105407" cy="1341553"/>
            <a:chOff x="8374422" y="4119485"/>
            <a:chExt cx="1105407" cy="1341553"/>
          </a:xfrm>
        </p:grpSpPr>
        <p:pic>
          <p:nvPicPr>
            <p:cNvPr id="66" name="Picture 33" descr="docum080"/>
            <p:cNvPicPr>
              <a:picLocks noChangeAspect="1" noChangeArrowheads="1"/>
            </p:cNvPicPr>
            <p:nvPr/>
          </p:nvPicPr>
          <p:blipFill>
            <a:blip r:embed="rId3" cstate="print"/>
            <a:srcRect/>
            <a:stretch>
              <a:fillRect/>
            </a:stretch>
          </p:blipFill>
          <p:spPr bwMode="gray">
            <a:xfrm>
              <a:off x="8374422" y="4119485"/>
              <a:ext cx="475021" cy="909715"/>
            </a:xfrm>
            <a:prstGeom prst="rect">
              <a:avLst/>
            </a:prstGeom>
            <a:noFill/>
            <a:ln w="9525">
              <a:noFill/>
              <a:miter lim="800000"/>
              <a:headEnd/>
              <a:tailEnd/>
            </a:ln>
          </p:spPr>
        </p:pic>
        <p:pic>
          <p:nvPicPr>
            <p:cNvPr id="67" name="Picture 34" descr="docum080"/>
            <p:cNvPicPr>
              <a:picLocks noChangeAspect="1" noChangeArrowheads="1"/>
            </p:cNvPicPr>
            <p:nvPr/>
          </p:nvPicPr>
          <p:blipFill>
            <a:blip r:embed="rId3" cstate="print"/>
            <a:srcRect/>
            <a:stretch>
              <a:fillRect/>
            </a:stretch>
          </p:blipFill>
          <p:spPr bwMode="gray">
            <a:xfrm>
              <a:off x="8682476" y="4551324"/>
              <a:ext cx="475021" cy="909714"/>
            </a:xfrm>
            <a:prstGeom prst="rect">
              <a:avLst/>
            </a:prstGeom>
            <a:noFill/>
            <a:ln w="9525">
              <a:noFill/>
              <a:miter lim="800000"/>
              <a:headEnd/>
              <a:tailEnd/>
            </a:ln>
          </p:spPr>
        </p:pic>
        <p:pic>
          <p:nvPicPr>
            <p:cNvPr id="68" name="Picture 35" descr="docum080"/>
            <p:cNvPicPr>
              <a:picLocks noChangeAspect="1" noChangeArrowheads="1"/>
            </p:cNvPicPr>
            <p:nvPr/>
          </p:nvPicPr>
          <p:blipFill>
            <a:blip r:embed="rId3" cstate="print"/>
            <a:srcRect/>
            <a:stretch>
              <a:fillRect/>
            </a:stretch>
          </p:blipFill>
          <p:spPr bwMode="gray">
            <a:xfrm>
              <a:off x="9004808" y="4119485"/>
              <a:ext cx="475021" cy="909715"/>
            </a:xfrm>
            <a:prstGeom prst="rect">
              <a:avLst/>
            </a:prstGeom>
            <a:noFill/>
            <a:ln w="9525">
              <a:noFill/>
              <a:miter lim="800000"/>
              <a:headEnd/>
              <a:tailEnd/>
            </a:ln>
          </p:spPr>
        </p:pic>
      </p:grpSp>
      <p:sp>
        <p:nvSpPr>
          <p:cNvPr id="50" name="Rectangle 36"/>
          <p:cNvSpPr>
            <a:spLocks noChangeArrowheads="1"/>
          </p:cNvSpPr>
          <p:nvPr/>
        </p:nvSpPr>
        <p:spPr bwMode="blackWhite">
          <a:xfrm>
            <a:off x="3507102" y="1835943"/>
            <a:ext cx="1763713" cy="508000"/>
          </a:xfrm>
          <a:prstGeom prst="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SQL*Plus</a:t>
            </a:r>
          </a:p>
        </p:txBody>
      </p:sp>
      <p:sp>
        <p:nvSpPr>
          <p:cNvPr id="51" name="Rectangle 28"/>
          <p:cNvSpPr>
            <a:spLocks noChangeArrowheads="1"/>
          </p:cNvSpPr>
          <p:nvPr/>
        </p:nvSpPr>
        <p:spPr bwMode="auto">
          <a:xfrm>
            <a:off x="6609889" y="4581963"/>
            <a:ext cx="855662"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accent1"/>
                </a:solidFill>
              </a:rPr>
              <a:t>SQL </a:t>
            </a:r>
          </a:p>
          <a:p>
            <a:pPr algn="ctr">
              <a:defRPr/>
            </a:pPr>
            <a:r>
              <a:rPr lang="en-US" altLang="en-US" dirty="0" smtClean="0">
                <a:solidFill>
                  <a:schemeClr val="accent1"/>
                </a:solidFill>
              </a:rPr>
              <a:t>scripts</a:t>
            </a:r>
          </a:p>
        </p:txBody>
      </p:sp>
      <p:pic>
        <p:nvPicPr>
          <p:cNvPr id="52" name="Picture 51" descr="cnt2554145.png"/>
          <p:cNvPicPr>
            <a:picLocks noChangeAspect="1"/>
          </p:cNvPicPr>
          <p:nvPr/>
        </p:nvPicPr>
        <p:blipFill>
          <a:blip r:embed="rId4" cstate="print"/>
          <a:stretch>
            <a:fillRect/>
          </a:stretch>
        </p:blipFill>
        <p:spPr>
          <a:xfrm>
            <a:off x="2651883" y="4319642"/>
            <a:ext cx="1354752" cy="1431076"/>
          </a:xfrm>
          <a:prstGeom prst="rect">
            <a:avLst/>
          </a:prstGeom>
        </p:spPr>
      </p:pic>
      <p:pic>
        <p:nvPicPr>
          <p:cNvPr id="53" name="Picture 36" descr="D:\Projects\SQL_Workshop_12cR2\OU Graphics\Batch 1 SQL course icons\Batch 1 SQL course icons\1_SQL_Statement.png"/>
          <p:cNvPicPr>
            <a:picLocks noChangeAspect="1" noChangeArrowheads="1"/>
          </p:cNvPicPr>
          <p:nvPr/>
        </p:nvPicPr>
        <p:blipFill>
          <a:blip r:embed="rId5" cstate="print"/>
          <a:srcRect/>
          <a:stretch>
            <a:fillRect/>
          </a:stretch>
        </p:blipFill>
        <p:spPr bwMode="auto">
          <a:xfrm>
            <a:off x="5289752" y="4140092"/>
            <a:ext cx="1273816" cy="1531442"/>
          </a:xfrm>
          <a:prstGeom prst="rect">
            <a:avLst/>
          </a:prstGeom>
          <a:noFill/>
        </p:spPr>
      </p:pic>
      <p:pic>
        <p:nvPicPr>
          <p:cNvPr id="54" name="Picture 5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8375719" y="1611753"/>
            <a:ext cx="1040490" cy="1408554"/>
          </a:xfrm>
          <a:prstGeom prst="rect">
            <a:avLst/>
          </a:prstGeom>
        </p:spPr>
      </p:pic>
      <p:sp>
        <p:nvSpPr>
          <p:cNvPr id="55" name="Rectangle 12"/>
          <p:cNvSpPr>
            <a:spLocks noChangeArrowheads="1"/>
          </p:cNvSpPr>
          <p:nvPr/>
        </p:nvSpPr>
        <p:spPr bwMode="auto">
          <a:xfrm>
            <a:off x="8448192" y="1635568"/>
            <a:ext cx="895545" cy="275516"/>
          </a:xfrm>
          <a:prstGeom prst="rect">
            <a:avLst/>
          </a:prstGeom>
          <a:noFill/>
          <a:ln w="9525">
            <a:noFill/>
            <a:miter lim="800000"/>
            <a:headEnd/>
            <a:tailEnd/>
          </a:ln>
        </p:spPr>
        <p:txBody>
          <a:bodyPr wrap="none" lIns="92075" tIns="46038" rIns="92075" bIns="46038">
            <a:spAutoFit/>
          </a:bodyPr>
          <a:lstStyle/>
          <a:p>
            <a:r>
              <a:rPr lang="en-US" altLang="en-US" dirty="0"/>
              <a:t>Server</a:t>
            </a:r>
          </a:p>
        </p:txBody>
      </p:sp>
      <p:grpSp>
        <p:nvGrpSpPr>
          <p:cNvPr id="56" name="Group 13"/>
          <p:cNvGrpSpPr>
            <a:grpSpLocks/>
          </p:cNvGrpSpPr>
          <p:nvPr/>
        </p:nvGrpSpPr>
        <p:grpSpPr bwMode="auto">
          <a:xfrm>
            <a:off x="8440846" y="2227255"/>
            <a:ext cx="910237" cy="565345"/>
            <a:chOff x="4263" y="1727"/>
            <a:chExt cx="763" cy="474"/>
          </a:xfrm>
        </p:grpSpPr>
        <p:sp>
          <p:nvSpPr>
            <p:cNvPr id="57" name="Rectangle 14"/>
            <p:cNvSpPr>
              <a:spLocks noChangeArrowheads="1"/>
            </p:cNvSpPr>
            <p:nvPr/>
          </p:nvSpPr>
          <p:spPr bwMode="gray">
            <a:xfrm>
              <a:off x="4264" y="1727"/>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58" name="Rectangle 15"/>
            <p:cNvSpPr>
              <a:spLocks noChangeArrowheads="1"/>
            </p:cNvSpPr>
            <p:nvPr/>
          </p:nvSpPr>
          <p:spPr bwMode="gray">
            <a:xfrm>
              <a:off x="4535" y="1727"/>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59" name="Rectangle 16"/>
            <p:cNvSpPr>
              <a:spLocks noChangeArrowheads="1"/>
            </p:cNvSpPr>
            <p:nvPr/>
          </p:nvSpPr>
          <p:spPr bwMode="gray">
            <a:xfrm>
              <a:off x="4804" y="1727"/>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0" name="Rectangle 17"/>
            <p:cNvSpPr>
              <a:spLocks noChangeArrowheads="1"/>
            </p:cNvSpPr>
            <p:nvPr/>
          </p:nvSpPr>
          <p:spPr bwMode="gray">
            <a:xfrm>
              <a:off x="4263" y="1904"/>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1" name="Rectangle 18"/>
            <p:cNvSpPr>
              <a:spLocks noChangeArrowheads="1"/>
            </p:cNvSpPr>
            <p:nvPr/>
          </p:nvSpPr>
          <p:spPr bwMode="gray">
            <a:xfrm>
              <a:off x="4534" y="1904"/>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2" name="Rectangle 19"/>
            <p:cNvSpPr>
              <a:spLocks noChangeArrowheads="1"/>
            </p:cNvSpPr>
            <p:nvPr/>
          </p:nvSpPr>
          <p:spPr bwMode="gray">
            <a:xfrm>
              <a:off x="4803" y="1904"/>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3" name="Rectangle 20"/>
            <p:cNvSpPr>
              <a:spLocks noChangeArrowheads="1"/>
            </p:cNvSpPr>
            <p:nvPr/>
          </p:nvSpPr>
          <p:spPr bwMode="gray">
            <a:xfrm>
              <a:off x="4264" y="2075"/>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4" name="Rectangle 21"/>
            <p:cNvSpPr>
              <a:spLocks noChangeArrowheads="1"/>
            </p:cNvSpPr>
            <p:nvPr/>
          </p:nvSpPr>
          <p:spPr bwMode="gray">
            <a:xfrm>
              <a:off x="4535" y="2075"/>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sp>
          <p:nvSpPr>
            <p:cNvPr id="65" name="Rectangle 22"/>
            <p:cNvSpPr>
              <a:spLocks noChangeArrowheads="1"/>
            </p:cNvSpPr>
            <p:nvPr/>
          </p:nvSpPr>
          <p:spPr bwMode="gray">
            <a:xfrm>
              <a:off x="4804" y="2075"/>
              <a:ext cx="222" cy="126"/>
            </a:xfrm>
            <a:prstGeom prst="rect">
              <a:avLst/>
            </a:prstGeom>
            <a:solidFill>
              <a:srgbClr val="FF9999"/>
            </a:solidFill>
            <a:ln w="28575">
              <a:solidFill>
                <a:srgbClr val="000000"/>
              </a:solidFill>
              <a:miter lim="800000"/>
              <a:headEnd/>
              <a:tailEnd/>
            </a:ln>
          </p:spPr>
          <p:txBody>
            <a:bodyPr wrap="none" lIns="46038" tIns="46038" rIns="46038" bIns="46038" anchor="ctr"/>
            <a:lstStyle/>
            <a:p>
              <a:pPr eaLnBrk="1" hangingPunct="1"/>
              <a:endParaRPr lang="en-US" altLang="en-US"/>
            </a:p>
          </p:txBody>
        </p:sp>
      </p:grpSp>
      <p:pic>
        <p:nvPicPr>
          <p:cNvPr id="2" name="Picture 1"/>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0267969" y="385102"/>
            <a:ext cx="914400" cy="914400"/>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6452834" y="1066800"/>
            <a:ext cx="4800600" cy="4800600"/>
          </a:xfrm>
          <a:prstGeom prst="roundRect">
            <a:avLst>
              <a:gd name="adj" fmla="val 7731"/>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 name="Rounded Rectangle 1"/>
          <p:cNvSpPr/>
          <p:nvPr/>
        </p:nvSpPr>
        <p:spPr bwMode="auto">
          <a:xfrm>
            <a:off x="942622" y="1066800"/>
            <a:ext cx="4800600" cy="4800600"/>
          </a:xfrm>
          <a:prstGeom prst="roundRect">
            <a:avLst>
              <a:gd name="adj" fmla="val 7731"/>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338" name="Line 2"/>
          <p:cNvSpPr>
            <a:spLocks noChangeShapeType="1"/>
          </p:cNvSpPr>
          <p:nvPr/>
        </p:nvSpPr>
        <p:spPr bwMode="auto">
          <a:xfrm>
            <a:off x="3019071" y="4959350"/>
            <a:ext cx="685800" cy="0"/>
          </a:xfrm>
          <a:prstGeom prst="line">
            <a:avLst/>
          </a:prstGeom>
          <a:noFill/>
          <a:ln w="28575">
            <a:solidFill>
              <a:srgbClr val="FF0000"/>
            </a:solidFill>
            <a:round/>
            <a:headEnd/>
            <a:tailEnd type="triangle" w="lg" len="lg"/>
          </a:ln>
        </p:spPr>
        <p:txBody>
          <a:bodyPr/>
          <a:lstStyle/>
          <a:p>
            <a:endParaRPr lang="en-US"/>
          </a:p>
        </p:txBody>
      </p:sp>
      <p:sp>
        <p:nvSpPr>
          <p:cNvPr id="14339" name="Line 3"/>
          <p:cNvSpPr>
            <a:spLocks noChangeShapeType="1"/>
          </p:cNvSpPr>
          <p:nvPr/>
        </p:nvSpPr>
        <p:spPr bwMode="gray">
          <a:xfrm>
            <a:off x="8400696" y="4959350"/>
            <a:ext cx="685800" cy="0"/>
          </a:xfrm>
          <a:prstGeom prst="line">
            <a:avLst/>
          </a:prstGeom>
          <a:noFill/>
          <a:ln w="28575">
            <a:solidFill>
              <a:srgbClr val="FF0000"/>
            </a:solidFill>
            <a:round/>
            <a:headEnd/>
            <a:tailEnd type="triangle" w="lg" len="lg"/>
          </a:ln>
        </p:spPr>
        <p:txBody>
          <a:bodyPr/>
          <a:lstStyle/>
          <a:p>
            <a:endParaRPr lang="en-US"/>
          </a:p>
        </p:txBody>
      </p:sp>
      <p:sp>
        <p:nvSpPr>
          <p:cNvPr id="14340" name="Rectangle 4"/>
          <p:cNvSpPr>
            <a:spLocks noGrp="1" noChangeArrowheads="1"/>
          </p:cNvSpPr>
          <p:nvPr>
            <p:ph type="title"/>
          </p:nvPr>
        </p:nvSpPr>
        <p:spPr/>
        <p:txBody>
          <a:bodyPr/>
          <a:lstStyle/>
          <a:p>
            <a:pPr eaLnBrk="1" hangingPunct="1"/>
            <a:r>
              <a:rPr lang="en-US" altLang="en-US" smtClean="0"/>
              <a:t>SQL Statements Versus SQL*Plus Commands </a:t>
            </a:r>
          </a:p>
        </p:txBody>
      </p:sp>
      <p:sp>
        <p:nvSpPr>
          <p:cNvPr id="14341" name="Rectangle 5"/>
          <p:cNvSpPr>
            <a:spLocks noGrp="1" noChangeArrowheads="1"/>
          </p:cNvSpPr>
          <p:nvPr>
            <p:ph idx="1"/>
          </p:nvPr>
        </p:nvSpPr>
        <p:spPr>
          <a:xfrm>
            <a:off x="1481137" y="1243013"/>
            <a:ext cx="3952875" cy="3081179"/>
          </a:xfrm>
        </p:spPr>
        <p:txBody>
          <a:bodyPr/>
          <a:lstStyle/>
          <a:p>
            <a:pPr eaLnBrk="1" hangingPunct="1"/>
            <a:r>
              <a:rPr lang="en-US" altLang="en-US" dirty="0" smtClean="0">
                <a:latin typeface="Arial" charset="0"/>
              </a:rPr>
              <a:t>SQL</a:t>
            </a:r>
          </a:p>
          <a:p>
            <a:pPr lvl="1" eaLnBrk="1" hangingPunct="1"/>
            <a:r>
              <a:rPr lang="en-US" altLang="en-US" dirty="0" smtClean="0"/>
              <a:t>A language</a:t>
            </a:r>
          </a:p>
          <a:p>
            <a:pPr lvl="1" eaLnBrk="1" hangingPunct="1"/>
            <a:r>
              <a:rPr lang="en-US" altLang="en-US" dirty="0" smtClean="0"/>
              <a:t>ANSI-standard</a:t>
            </a:r>
          </a:p>
          <a:p>
            <a:pPr lvl="1" eaLnBrk="1" hangingPunct="1"/>
            <a:r>
              <a:rPr lang="en-US" altLang="en-US" dirty="0" smtClean="0"/>
              <a:t>Keywords cannot be</a:t>
            </a:r>
            <a:br>
              <a:rPr lang="en-US" altLang="en-US" dirty="0" smtClean="0"/>
            </a:br>
            <a:r>
              <a:rPr lang="en-US" altLang="en-US" dirty="0" smtClean="0"/>
              <a:t>abbreviated.</a:t>
            </a:r>
          </a:p>
          <a:p>
            <a:pPr lvl="1" eaLnBrk="1" hangingPunct="1"/>
            <a:r>
              <a:rPr lang="en-US" altLang="en-US" dirty="0" smtClean="0"/>
              <a:t>Statements manipulate data and table definitions in the database.</a:t>
            </a:r>
          </a:p>
        </p:txBody>
      </p:sp>
      <p:sp>
        <p:nvSpPr>
          <p:cNvPr id="13318" name="Rectangle 6"/>
          <p:cNvSpPr>
            <a:spLocks noChangeArrowheads="1"/>
          </p:cNvSpPr>
          <p:nvPr/>
        </p:nvSpPr>
        <p:spPr bwMode="blackWhite">
          <a:xfrm>
            <a:off x="1476022" y="4467226"/>
            <a:ext cx="1552575" cy="993775"/>
          </a:xfrm>
          <a:prstGeom prst="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SQL</a:t>
            </a:r>
          </a:p>
          <a:p>
            <a:pPr algn="ctr" defTabSz="228600">
              <a:spcBef>
                <a:spcPct val="20000"/>
              </a:spcBef>
              <a:buClr>
                <a:srgbClr val="FF0000"/>
              </a:buClr>
              <a:buFont typeface="Arial" pitchFamily="34" charset="0"/>
              <a:buNone/>
            </a:pPr>
            <a:r>
              <a:rPr lang="en-US" altLang="en-US" dirty="0">
                <a:latin typeface="Arial" pitchFamily="34" charset="0"/>
              </a:rPr>
              <a:t>statements</a:t>
            </a:r>
          </a:p>
        </p:txBody>
      </p:sp>
      <p:sp>
        <p:nvSpPr>
          <p:cNvPr id="13320" name="Rectangle 8"/>
          <p:cNvSpPr>
            <a:spLocks noChangeArrowheads="1"/>
          </p:cNvSpPr>
          <p:nvPr/>
        </p:nvSpPr>
        <p:spPr bwMode="blackWhite">
          <a:xfrm>
            <a:off x="3738209" y="4467226"/>
            <a:ext cx="1225550" cy="993775"/>
          </a:xfrm>
          <a:prstGeom prst="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a:latin typeface="Arial" pitchFamily="34" charset="0"/>
              </a:rPr>
              <a:t>SQL</a:t>
            </a:r>
          </a:p>
          <a:p>
            <a:pPr algn="ctr" defTabSz="228600">
              <a:spcBef>
                <a:spcPct val="20000"/>
              </a:spcBef>
              <a:buClr>
                <a:srgbClr val="FF0000"/>
              </a:buClr>
              <a:buFont typeface="Arial" pitchFamily="34" charset="0"/>
              <a:buNone/>
            </a:pPr>
            <a:r>
              <a:rPr lang="en-US" altLang="en-US">
                <a:latin typeface="Arial" pitchFamily="34" charset="0"/>
              </a:rPr>
              <a:t>buffer</a:t>
            </a:r>
          </a:p>
        </p:txBody>
      </p:sp>
      <p:sp>
        <p:nvSpPr>
          <p:cNvPr id="13321" name="Rectangle 9"/>
          <p:cNvSpPr>
            <a:spLocks noChangeArrowheads="1"/>
          </p:cNvSpPr>
          <p:nvPr/>
        </p:nvSpPr>
        <p:spPr bwMode="blackWhite">
          <a:xfrm>
            <a:off x="7024334" y="4467226"/>
            <a:ext cx="1397000" cy="993775"/>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SQL*Plus </a:t>
            </a:r>
          </a:p>
          <a:p>
            <a:pPr algn="ctr" defTabSz="228600">
              <a:spcBef>
                <a:spcPct val="20000"/>
              </a:spcBef>
              <a:buClr>
                <a:srgbClr val="FF0000"/>
              </a:buClr>
              <a:buFont typeface="Arial" pitchFamily="34" charset="0"/>
              <a:buNone/>
            </a:pPr>
            <a:r>
              <a:rPr lang="en-US" altLang="en-US" dirty="0">
                <a:latin typeface="Arial" pitchFamily="34" charset="0"/>
              </a:rPr>
              <a:t>commands</a:t>
            </a:r>
          </a:p>
        </p:txBody>
      </p:sp>
      <p:sp>
        <p:nvSpPr>
          <p:cNvPr id="13322" name="Rectangle 10"/>
          <p:cNvSpPr>
            <a:spLocks noChangeArrowheads="1"/>
          </p:cNvSpPr>
          <p:nvPr/>
        </p:nvSpPr>
        <p:spPr bwMode="blackWhite">
          <a:xfrm>
            <a:off x="9100784" y="4467226"/>
            <a:ext cx="1441450" cy="993775"/>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altLang="en-US" dirty="0">
                <a:latin typeface="Arial" pitchFamily="34" charset="0"/>
              </a:rPr>
              <a:t>SQL*Plus </a:t>
            </a:r>
          </a:p>
          <a:p>
            <a:pPr algn="ctr" defTabSz="228600">
              <a:spcBef>
                <a:spcPct val="20000"/>
              </a:spcBef>
              <a:buClr>
                <a:srgbClr val="FF0000"/>
              </a:buClr>
              <a:buFont typeface="Arial" pitchFamily="34" charset="0"/>
              <a:buNone/>
            </a:pPr>
            <a:r>
              <a:rPr lang="en-US" altLang="en-US" dirty="0">
                <a:latin typeface="Arial" pitchFamily="34" charset="0"/>
              </a:rPr>
              <a:t>buffer</a:t>
            </a:r>
          </a:p>
        </p:txBody>
      </p:sp>
      <p:sp>
        <p:nvSpPr>
          <p:cNvPr id="14347" name="Rectangle 13"/>
          <p:cNvSpPr>
            <a:spLocks noChangeArrowheads="1"/>
          </p:cNvSpPr>
          <p:nvPr/>
        </p:nvSpPr>
        <p:spPr bwMode="gray">
          <a:xfrm>
            <a:off x="7020101" y="1247775"/>
            <a:ext cx="3498850" cy="3072636"/>
          </a:xfrm>
          <a:prstGeom prst="rect">
            <a:avLst/>
          </a:prstGeom>
          <a:noFill/>
          <a:ln w="9525">
            <a:noFill/>
            <a:miter lim="800000"/>
            <a:headEnd/>
            <a:tailEnd/>
          </a:ln>
        </p:spPr>
        <p:txBody>
          <a:bodyPr lIns="12700" tIns="12700" rIns="12700" bIns="12700">
            <a:spAutoFit/>
          </a:bodyPr>
          <a:lstStyle/>
          <a:p>
            <a:pPr defTabSz="228600">
              <a:buClr>
                <a:srgbClr val="000000"/>
              </a:buClr>
            </a:pPr>
            <a:r>
              <a:rPr lang="en-US" altLang="en-US" sz="2200"/>
              <a:t>SQL*Plus </a:t>
            </a:r>
          </a:p>
          <a:p>
            <a:pPr lvl="1" indent="-342900" defTabSz="228600">
              <a:buClr>
                <a:srgbClr val="FF0000"/>
              </a:buClr>
              <a:buFont typeface="Arial" charset="0"/>
              <a:buChar char="•"/>
            </a:pPr>
            <a:r>
              <a:rPr lang="en-US" altLang="en-US" sz="2200"/>
              <a:t>An environment</a:t>
            </a:r>
          </a:p>
          <a:p>
            <a:pPr lvl="1" indent="-342900" defTabSz="228600">
              <a:buClr>
                <a:srgbClr val="FF0000"/>
              </a:buClr>
              <a:buFont typeface="Arial" charset="0"/>
              <a:buChar char="•"/>
            </a:pPr>
            <a:r>
              <a:rPr lang="en-US" altLang="en-US" sz="2200"/>
              <a:t>Oracle-proprietary</a:t>
            </a:r>
          </a:p>
          <a:p>
            <a:pPr lvl="1" indent="-342900" defTabSz="228600">
              <a:buClr>
                <a:srgbClr val="FF0000"/>
              </a:buClr>
              <a:buFont typeface="Arial" charset="0"/>
              <a:buChar char="•"/>
            </a:pPr>
            <a:r>
              <a:rPr lang="en-US" altLang="en-US" sz="2200"/>
              <a:t>Keywords can be abbreviated.</a:t>
            </a:r>
          </a:p>
          <a:p>
            <a:pPr lvl="1" indent="-342900" defTabSz="228600">
              <a:buClr>
                <a:srgbClr val="FF0000"/>
              </a:buClr>
              <a:buFont typeface="Arial" charset="0"/>
              <a:buChar char="•"/>
            </a:pPr>
            <a:r>
              <a:rPr lang="en-US" altLang="en-US" sz="2200"/>
              <a:t>Commands do not allow manipulation of values in the database.</a:t>
            </a:r>
          </a:p>
        </p:txBody>
      </p:sp>
      <p:pic>
        <p:nvPicPr>
          <p:cNvPr id="14349" name="Picture 14" descr="symbo024.gif"/>
          <p:cNvPicPr>
            <a:picLocks noChangeAspect="1"/>
          </p:cNvPicPr>
          <p:nvPr/>
        </p:nvPicPr>
        <p:blipFill>
          <a:blip r:embed="rId3" cstate="print"/>
          <a:srcRect/>
          <a:stretch>
            <a:fillRect/>
          </a:stretch>
        </p:blipFill>
        <p:spPr bwMode="auto">
          <a:xfrm>
            <a:off x="10305697" y="4857751"/>
            <a:ext cx="619125" cy="669925"/>
          </a:xfrm>
          <a:prstGeom prst="rect">
            <a:avLst/>
          </a:prstGeom>
          <a:noFill/>
          <a:ln w="9525">
            <a:noFill/>
            <a:miter lim="800000"/>
            <a:headEnd/>
            <a:tailEnd/>
          </a:ln>
        </p:spPr>
      </p:pic>
      <p:pic>
        <p:nvPicPr>
          <p:cNvPr id="14" name="Picture 13" descr="cnt1662076.gif"/>
          <p:cNvPicPr>
            <a:picLocks noChangeAspect="1"/>
          </p:cNvPicPr>
          <p:nvPr/>
        </p:nvPicPr>
        <p:blipFill>
          <a:blip r:embed="rId4" cstate="print"/>
          <a:stretch>
            <a:fillRect/>
          </a:stretch>
        </p:blipFill>
        <p:spPr>
          <a:xfrm>
            <a:off x="4562121" y="5035550"/>
            <a:ext cx="492654" cy="533400"/>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0800000" flipH="1" flipV="1">
            <a:off x="9758941" y="51153"/>
            <a:ext cx="1165225" cy="5181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386" name="Rectangle 2"/>
          <p:cNvSpPr>
            <a:spLocks noGrp="1" noChangeArrowheads="1"/>
          </p:cNvSpPr>
          <p:nvPr>
            <p:ph type="title"/>
          </p:nvPr>
        </p:nvSpPr>
        <p:spPr/>
        <p:txBody>
          <a:bodyPr/>
          <a:lstStyle/>
          <a:p>
            <a:pPr eaLnBrk="1" hangingPunct="1"/>
            <a:r>
              <a:rPr lang="en-US" altLang="en-US" smtClean="0"/>
              <a:t>SQL*Plus: Overview  </a:t>
            </a:r>
          </a:p>
        </p:txBody>
      </p:sp>
      <p:sp>
        <p:nvSpPr>
          <p:cNvPr id="16387" name="Rectangle 3"/>
          <p:cNvSpPr>
            <a:spLocks noGrp="1" noChangeArrowheads="1"/>
          </p:cNvSpPr>
          <p:nvPr>
            <p:ph idx="1"/>
          </p:nvPr>
        </p:nvSpPr>
        <p:spPr/>
        <p:txBody>
          <a:bodyPr/>
          <a:lstStyle/>
          <a:p>
            <a:pPr lvl="1" eaLnBrk="1" hangingPunct="1"/>
            <a:r>
              <a:rPr lang="en-US" altLang="en-US" smtClean="0"/>
              <a:t>Log in to SQL*Plus.</a:t>
            </a:r>
          </a:p>
          <a:p>
            <a:pPr lvl="1" eaLnBrk="1" hangingPunct="1"/>
            <a:r>
              <a:rPr lang="en-US" altLang="en-US" smtClean="0"/>
              <a:t>Describe the table structure.</a:t>
            </a:r>
          </a:p>
          <a:p>
            <a:pPr lvl="1" eaLnBrk="1" hangingPunct="1"/>
            <a:r>
              <a:rPr lang="en-US" altLang="en-US" smtClean="0"/>
              <a:t>Edit your SQL statement.</a:t>
            </a:r>
          </a:p>
          <a:p>
            <a:pPr lvl="1" eaLnBrk="1" hangingPunct="1"/>
            <a:r>
              <a:rPr lang="en-US" altLang="en-US" smtClean="0"/>
              <a:t>Execute SQL from SQL*Plus.</a:t>
            </a:r>
          </a:p>
          <a:p>
            <a:pPr lvl="1" eaLnBrk="1" hangingPunct="1"/>
            <a:r>
              <a:rPr lang="en-US" altLang="en-US" smtClean="0"/>
              <a:t>Save SQL statements to files and append SQL statements to files.</a:t>
            </a:r>
          </a:p>
          <a:p>
            <a:pPr lvl="1" eaLnBrk="1" hangingPunct="1"/>
            <a:r>
              <a:rPr lang="en-US" altLang="en-US" smtClean="0"/>
              <a:t>Execute saved files.</a:t>
            </a:r>
          </a:p>
          <a:p>
            <a:pPr lvl="1" eaLnBrk="1" hangingPunct="1"/>
            <a:r>
              <a:rPr lang="en-US" altLang="en-US" smtClean="0"/>
              <a:t>Load commands from the file to buffer to edit.</a:t>
            </a: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063526" y="4114800"/>
            <a:ext cx="2556053" cy="1705840"/>
          </a:xfrm>
          <a:prstGeom prst="ellipse">
            <a:avLst/>
          </a:prstGeom>
          <a:ln w="63500" cap="rnd">
            <a:solidFill>
              <a:schemeClr val="bg2">
                <a:lumMod val="50000"/>
              </a:schemeClr>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altLang="en-US" smtClean="0"/>
              <a:t>Logging In to SQL*Plus </a:t>
            </a:r>
          </a:p>
        </p:txBody>
      </p:sp>
      <p:pic>
        <p:nvPicPr>
          <p:cNvPr id="9" name="Picture 16"/>
          <p:cNvPicPr>
            <a:picLocks noChangeAspect="1" noChangeArrowheads="1"/>
          </p:cNvPicPr>
          <p:nvPr/>
        </p:nvPicPr>
        <p:blipFill>
          <a:blip r:embed="rId3" cstate="print"/>
          <a:srcRect/>
          <a:stretch>
            <a:fillRect/>
          </a:stretch>
        </p:blipFill>
        <p:spPr bwMode="auto">
          <a:xfrm>
            <a:off x="3667125" y="4038600"/>
            <a:ext cx="4854575" cy="2133600"/>
          </a:xfrm>
          <a:prstGeom prst="rect">
            <a:avLst/>
          </a:prstGeom>
          <a:noFill/>
          <a:ln w="9525">
            <a:noFill/>
            <a:miter lim="800000"/>
            <a:headEnd/>
            <a:tailEnd/>
          </a:ln>
        </p:spPr>
      </p:pic>
      <p:pic>
        <p:nvPicPr>
          <p:cNvPr id="10" name="Picture 15"/>
          <p:cNvPicPr>
            <a:picLocks noChangeAspect="1" noChangeArrowheads="1"/>
          </p:cNvPicPr>
          <p:nvPr/>
        </p:nvPicPr>
        <p:blipFill>
          <a:blip r:embed="rId4" cstate="print"/>
          <a:srcRect/>
          <a:stretch>
            <a:fillRect/>
          </a:stretch>
        </p:blipFill>
        <p:spPr bwMode="auto">
          <a:xfrm>
            <a:off x="3564731" y="952500"/>
            <a:ext cx="5059363" cy="2400300"/>
          </a:xfrm>
          <a:prstGeom prst="rect">
            <a:avLst/>
          </a:prstGeom>
          <a:noFill/>
          <a:ln w="9525">
            <a:noFill/>
            <a:miter lim="800000"/>
            <a:headEnd/>
            <a:tailEnd/>
          </a:ln>
        </p:spPr>
      </p:pic>
      <p:sp>
        <p:nvSpPr>
          <p:cNvPr id="11" name="Content Placeholder 2"/>
          <p:cNvSpPr txBox="1">
            <a:spLocks/>
          </p:cNvSpPr>
          <p:nvPr/>
        </p:nvSpPr>
        <p:spPr bwMode="gray">
          <a:xfrm>
            <a:off x="2762250" y="3505200"/>
            <a:ext cx="6664325" cy="38671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lvl="1" eaLnBrk="1" hangingPunct="1">
              <a:lnSpc>
                <a:spcPct val="95000"/>
              </a:lnSpc>
              <a:buClr>
                <a:schemeClr val="hlink"/>
              </a:buClr>
              <a:defRPr/>
            </a:pPr>
            <a:r>
              <a:rPr lang="en-US" altLang="en-US" b="1" dirty="0" err="1">
                <a:latin typeface="Courier New" panose="02070309020205020404" pitchFamily="49" charset="0"/>
                <a:cs typeface="Arial" panose="020B0604020202020204" pitchFamily="34" charset="0"/>
              </a:rPr>
              <a:t>sqlplus</a:t>
            </a:r>
            <a:r>
              <a:rPr lang="en-US" altLang="en-US" b="1" dirty="0">
                <a:latin typeface="Courier New" panose="02070309020205020404" pitchFamily="49" charset="0"/>
                <a:cs typeface="Arial" panose="020B0604020202020204" pitchFamily="34" charset="0"/>
              </a:rPr>
              <a:t> [</a:t>
            </a:r>
            <a:r>
              <a:rPr lang="en-US" altLang="en-US" b="1" i="1" dirty="0">
                <a:latin typeface="Courier New" panose="02070309020205020404" pitchFamily="49" charset="0"/>
                <a:cs typeface="Arial" panose="020B0604020202020204" pitchFamily="34" charset="0"/>
              </a:rPr>
              <a:t>username</a:t>
            </a:r>
            <a:r>
              <a:rPr lang="en-US" altLang="en-US" b="1" dirty="0">
                <a:latin typeface="Courier New" panose="02070309020205020404" pitchFamily="49" charset="0"/>
                <a:cs typeface="Arial" panose="020B0604020202020204" pitchFamily="34" charset="0"/>
              </a:rPr>
              <a:t>[/</a:t>
            </a:r>
            <a:r>
              <a:rPr lang="en-US" altLang="en-US" b="1" i="1" dirty="0">
                <a:latin typeface="Courier New" panose="02070309020205020404" pitchFamily="49" charset="0"/>
                <a:cs typeface="Arial" panose="020B0604020202020204" pitchFamily="34" charset="0"/>
              </a:rPr>
              <a:t>password</a:t>
            </a:r>
            <a:r>
              <a:rPr lang="en-US" altLang="en-US" b="1" dirty="0">
                <a:latin typeface="Courier New" panose="02070309020205020404" pitchFamily="49" charset="0"/>
                <a:cs typeface="Arial" panose="020B0604020202020204" pitchFamily="34" charset="0"/>
              </a:rPr>
              <a:t>[@</a:t>
            </a:r>
            <a:r>
              <a:rPr lang="en-US" altLang="en-US" b="1" i="1" dirty="0">
                <a:latin typeface="Courier New" panose="02070309020205020404" pitchFamily="49" charset="0"/>
                <a:cs typeface="Arial" panose="020B0604020202020204" pitchFamily="34" charset="0"/>
              </a:rPr>
              <a:t>database</a:t>
            </a:r>
            <a:r>
              <a:rPr lang="en-US" altLang="en-US" b="1" dirty="0">
                <a:latin typeface="Courier New" panose="02070309020205020404" pitchFamily="49" charset="0"/>
                <a:cs typeface="Arial" panose="020B0604020202020204" pitchFamily="34" charset="0"/>
              </a:rPr>
              <a:t>]]]</a:t>
            </a:r>
          </a:p>
        </p:txBody>
      </p:sp>
      <p:sp>
        <p:nvSpPr>
          <p:cNvPr id="12" name="Oval 33"/>
          <p:cNvSpPr>
            <a:spLocks noChangeAspect="1" noChangeArrowheads="1"/>
          </p:cNvSpPr>
          <p:nvPr/>
        </p:nvSpPr>
        <p:spPr bwMode="auto">
          <a:xfrm>
            <a:off x="8798118" y="1962125"/>
            <a:ext cx="420444" cy="42055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1</a:t>
            </a:r>
          </a:p>
        </p:txBody>
      </p:sp>
      <p:sp>
        <p:nvSpPr>
          <p:cNvPr id="13" name="Oval 33"/>
          <p:cNvSpPr>
            <a:spLocks noChangeAspect="1" noChangeArrowheads="1"/>
          </p:cNvSpPr>
          <p:nvPr/>
        </p:nvSpPr>
        <p:spPr bwMode="auto">
          <a:xfrm>
            <a:off x="8798118" y="4895122"/>
            <a:ext cx="420444" cy="42055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smtClean="0">
                <a:solidFill>
                  <a:schemeClr val="bg1"/>
                </a:solidFill>
              </a:rPr>
              <a:t>2</a:t>
            </a:r>
            <a:endParaRPr lang="en-US" b="1" dirty="0">
              <a:solidFill>
                <a:schemeClr val="bg1"/>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stretch>
            <a:fillRect/>
          </a:stretch>
        </p:blipFill>
        <p:spPr>
          <a:xfrm>
            <a:off x="8532812" y="163688"/>
            <a:ext cx="3459480" cy="6237111"/>
          </a:xfrm>
          <a:prstGeom prst="rect">
            <a:avLst/>
          </a:prstGeom>
        </p:spPr>
      </p:pic>
      <p:sp>
        <p:nvSpPr>
          <p:cNvPr id="20482" name="Rectangle 2"/>
          <p:cNvSpPr>
            <a:spLocks noGrp="1" noChangeArrowheads="1"/>
          </p:cNvSpPr>
          <p:nvPr>
            <p:ph type="title"/>
          </p:nvPr>
        </p:nvSpPr>
        <p:spPr/>
        <p:txBody>
          <a:bodyPr/>
          <a:lstStyle/>
          <a:p>
            <a:pPr eaLnBrk="1" hangingPunct="1"/>
            <a:r>
              <a:rPr lang="en-US" altLang="en-US" smtClean="0"/>
              <a:t>Displaying the Table Structure</a:t>
            </a:r>
          </a:p>
        </p:txBody>
      </p:sp>
      <p:sp>
        <p:nvSpPr>
          <p:cNvPr id="20483" name="Rectangle 3"/>
          <p:cNvSpPr>
            <a:spLocks noGrp="1" noChangeArrowheads="1"/>
          </p:cNvSpPr>
          <p:nvPr>
            <p:ph idx="1"/>
          </p:nvPr>
        </p:nvSpPr>
        <p:spPr>
          <a:xfrm>
            <a:off x="622139" y="1242485"/>
            <a:ext cx="7605874" cy="1831606"/>
          </a:xfrm>
        </p:spPr>
        <p:txBody>
          <a:bodyPr/>
          <a:lstStyle/>
          <a:p>
            <a:pPr eaLnBrk="1" hangingPunct="1"/>
            <a:r>
              <a:rPr lang="en-US" altLang="en-US" dirty="0" smtClean="0">
                <a:latin typeface="Arial" charset="0"/>
              </a:rPr>
              <a:t>Use the SQL*Plus </a:t>
            </a:r>
            <a:r>
              <a:rPr lang="en-US" altLang="en-US" dirty="0" smtClean="0">
                <a:latin typeface="Courier New" pitchFamily="49" charset="0"/>
                <a:cs typeface="Courier New" pitchFamily="49" charset="0"/>
              </a:rPr>
              <a:t>DESCRIBE</a:t>
            </a:r>
            <a:r>
              <a:rPr lang="en-US" altLang="en-US" dirty="0" smtClean="0">
                <a:latin typeface="Arial" charset="0"/>
              </a:rPr>
              <a:t> command to display the structure of a table:</a:t>
            </a:r>
          </a:p>
        </p:txBody>
      </p:sp>
      <p:sp>
        <p:nvSpPr>
          <p:cNvPr id="5" name="Content Placeholder 2"/>
          <p:cNvSpPr txBox="1">
            <a:spLocks/>
          </p:cNvSpPr>
          <p:nvPr/>
        </p:nvSpPr>
        <p:spPr bwMode="gray">
          <a:xfrm>
            <a:off x="1217612" y="3230047"/>
            <a:ext cx="500766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algn="ct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DESC[RIBE] </a:t>
            </a:r>
            <a:r>
              <a:rPr lang="en-US" altLang="en-US" b="1" i="1" dirty="0" err="1">
                <a:solidFill>
                  <a:schemeClr val="tx1">
                    <a:lumMod val="75000"/>
                  </a:schemeClr>
                </a:solidFill>
                <a:latin typeface="Courier New" panose="02070309020205020404" pitchFamily="49" charset="0"/>
                <a:cs typeface="Arial" panose="020B0604020202020204" pitchFamily="34" charset="0"/>
              </a:rPr>
              <a:t>tablename</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p:txBody>
      </p:sp>
      <p:grpSp>
        <p:nvGrpSpPr>
          <p:cNvPr id="18" name="Group 17"/>
          <p:cNvGrpSpPr/>
          <p:nvPr/>
        </p:nvGrpSpPr>
        <p:grpSpPr>
          <a:xfrm>
            <a:off x="9108545" y="3393216"/>
            <a:ext cx="2722482" cy="2719716"/>
            <a:chOff x="9299501" y="4057696"/>
            <a:chExt cx="2459118" cy="2456620"/>
          </a:xfrm>
        </p:grpSpPr>
        <p:sp>
          <p:nvSpPr>
            <p:cNvPr id="19" name="Oval 18"/>
            <p:cNvSpPr>
              <a:spLocks noChangeAspect="1"/>
            </p:cNvSpPr>
            <p:nvPr/>
          </p:nvSpPr>
          <p:spPr bwMode="auto">
            <a:xfrm>
              <a:off x="9299501" y="4057696"/>
              <a:ext cx="2459118" cy="2456620"/>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703140" y="4445560"/>
              <a:ext cx="1651840" cy="1680893"/>
            </a:xfrm>
            <a:prstGeom prst="rect">
              <a:avLst/>
            </a:prstGeom>
          </p:spPr>
        </p:pic>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Displaying the Table Structure</a:t>
            </a:r>
          </a:p>
        </p:txBody>
      </p:sp>
      <p:sp>
        <p:nvSpPr>
          <p:cNvPr id="6" name="Content Placeholder 2"/>
          <p:cNvSpPr txBox="1">
            <a:spLocks/>
          </p:cNvSpPr>
          <p:nvPr/>
        </p:nvSpPr>
        <p:spPr bwMode="gray">
          <a:xfrm>
            <a:off x="2761810" y="1765795"/>
            <a:ext cx="6665204"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DESCRIBE departments</a:t>
            </a:r>
          </a:p>
        </p:txBody>
      </p:sp>
      <p:sp>
        <p:nvSpPr>
          <p:cNvPr id="7" name="Content Placeholder 2"/>
          <p:cNvSpPr txBox="1">
            <a:spLocks/>
          </p:cNvSpPr>
          <p:nvPr/>
        </p:nvSpPr>
        <p:spPr bwMode="gray">
          <a:xfrm>
            <a:off x="2761810" y="2529542"/>
            <a:ext cx="666520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Name                    Null     Type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DEPARTMENT_ID           NOT NULL NUMBER(4)</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DEPARTMENT_NAME         NOT NULL VARCHAR2(30)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MANAGER_ID              	       NUMBER(6)</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LOCATION_ID             	       NUMBER(4)</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schemeClr val="accent6">
                <a:shade val="45000"/>
                <a:satMod val="135000"/>
              </a:schemeClr>
              <a:prstClr val="white"/>
            </a:duotone>
            <a:extLst>
              <a:ext uri="{28A0092B-C50C-407E-A947-70E740481C1C}">
                <a14:useLocalDpi xmlns="" xmlns:a14="http://schemas.microsoft.com/office/drawing/2010/main" val="0"/>
              </a:ext>
            </a:extLst>
          </a:blip>
          <a:stretch>
            <a:fillRect/>
          </a:stretch>
        </p:blipFill>
        <p:spPr>
          <a:xfrm>
            <a:off x="8456612" y="3074091"/>
            <a:ext cx="3529012" cy="2859605"/>
          </a:xfrm>
          <a:prstGeom prst="rect">
            <a:avLst/>
          </a:prstGeom>
        </p:spPr>
      </p:pic>
      <p:sp>
        <p:nvSpPr>
          <p:cNvPr id="24578" name="Rectangle 2"/>
          <p:cNvSpPr>
            <a:spLocks noGrp="1" noChangeArrowheads="1"/>
          </p:cNvSpPr>
          <p:nvPr>
            <p:ph type="title"/>
          </p:nvPr>
        </p:nvSpPr>
        <p:spPr/>
        <p:txBody>
          <a:bodyPr/>
          <a:lstStyle/>
          <a:p>
            <a:pPr eaLnBrk="1" hangingPunct="1"/>
            <a:r>
              <a:rPr lang="en-US" altLang="en-US" smtClean="0"/>
              <a:t>SQL*Plus Editing Commands</a:t>
            </a:r>
          </a:p>
        </p:txBody>
      </p:sp>
      <p:sp>
        <p:nvSpPr>
          <p:cNvPr id="24579" name="Rectangle 3"/>
          <p:cNvSpPr>
            <a:spLocks noGrp="1" noChangeArrowheads="1"/>
          </p:cNvSpPr>
          <p:nvPr>
            <p:ph idx="1"/>
          </p:nvPr>
        </p:nvSpPr>
        <p:spPr/>
        <p:txBody>
          <a:bodyPr/>
          <a:lstStyle/>
          <a:p>
            <a:pPr lvl="1" eaLnBrk="1" hangingPunct="1"/>
            <a:r>
              <a:rPr lang="en-US" altLang="en-US" smtClean="0">
                <a:latin typeface="Courier New" pitchFamily="49" charset="0"/>
              </a:rPr>
              <a:t>A[PPEND] </a:t>
            </a:r>
            <a:r>
              <a:rPr lang="en-US" altLang="en-US" i="1" smtClean="0">
                <a:latin typeface="Courier New" pitchFamily="49" charset="0"/>
              </a:rPr>
              <a:t>text			</a:t>
            </a:r>
          </a:p>
          <a:p>
            <a:pPr lvl="1" eaLnBrk="1" hangingPunct="1"/>
            <a:r>
              <a:rPr lang="en-US" altLang="en-US" smtClean="0">
                <a:latin typeface="Courier New" pitchFamily="49" charset="0"/>
              </a:rPr>
              <a:t>C[HANGE] / </a:t>
            </a:r>
            <a:r>
              <a:rPr lang="en-US" altLang="en-US" i="1" smtClean="0">
                <a:latin typeface="Courier New" pitchFamily="49" charset="0"/>
              </a:rPr>
              <a:t>old </a:t>
            </a:r>
            <a:r>
              <a:rPr lang="en-US" altLang="en-US" smtClean="0">
                <a:latin typeface="Courier New" pitchFamily="49" charset="0"/>
              </a:rPr>
              <a:t>/ </a:t>
            </a:r>
            <a:r>
              <a:rPr lang="en-US" altLang="en-US" i="1" smtClean="0">
                <a:latin typeface="Courier New" pitchFamily="49" charset="0"/>
              </a:rPr>
              <a:t>new	</a:t>
            </a:r>
          </a:p>
          <a:p>
            <a:pPr lvl="1" eaLnBrk="1" hangingPunct="1"/>
            <a:r>
              <a:rPr lang="en-US" altLang="en-US" smtClean="0">
                <a:latin typeface="Courier New" pitchFamily="49" charset="0"/>
              </a:rPr>
              <a:t>C[HANGE] / </a:t>
            </a:r>
            <a:r>
              <a:rPr lang="en-US" altLang="en-US" i="1" smtClean="0">
                <a:latin typeface="Courier New" pitchFamily="49" charset="0"/>
              </a:rPr>
              <a:t>text</a:t>
            </a:r>
            <a:r>
              <a:rPr lang="en-US" altLang="en-US" smtClean="0">
                <a:latin typeface="Courier New" pitchFamily="49" charset="0"/>
              </a:rPr>
              <a:t> /</a:t>
            </a:r>
            <a:endParaRPr lang="en-US" altLang="en-US" i="1" smtClean="0">
              <a:latin typeface="Courier New" pitchFamily="49" charset="0"/>
            </a:endParaRPr>
          </a:p>
          <a:p>
            <a:pPr lvl="1" eaLnBrk="1" hangingPunct="1"/>
            <a:r>
              <a:rPr lang="en-US" altLang="en-US" smtClean="0">
                <a:latin typeface="Courier New" pitchFamily="49" charset="0"/>
              </a:rPr>
              <a:t>CL[EAR] BUFF[ER]		</a:t>
            </a:r>
          </a:p>
          <a:p>
            <a:pPr lvl="1" eaLnBrk="1" hangingPunct="1"/>
            <a:r>
              <a:rPr lang="en-US" altLang="en-US" smtClean="0">
                <a:latin typeface="Courier New" pitchFamily="49" charset="0"/>
              </a:rPr>
              <a:t>DEL						</a:t>
            </a:r>
          </a:p>
          <a:p>
            <a:pPr lvl="1" eaLnBrk="1" hangingPunct="1"/>
            <a:r>
              <a:rPr lang="en-US" altLang="en-US" smtClean="0">
                <a:latin typeface="Courier New" pitchFamily="49" charset="0"/>
              </a:rPr>
              <a:t>DEL </a:t>
            </a:r>
            <a:r>
              <a:rPr lang="en-US" altLang="en-US" i="1" smtClean="0">
                <a:latin typeface="Courier New" pitchFamily="49" charset="0"/>
              </a:rPr>
              <a:t>n</a:t>
            </a:r>
            <a:r>
              <a:rPr lang="en-US" altLang="en-US" smtClean="0">
                <a:latin typeface="Courier New" pitchFamily="49" charset="0"/>
              </a:rPr>
              <a:t>	</a:t>
            </a:r>
          </a:p>
          <a:p>
            <a:pPr lvl="1" eaLnBrk="1" hangingPunct="1"/>
            <a:r>
              <a:rPr lang="en-US" altLang="en-US" smtClean="0">
                <a:latin typeface="Courier New" pitchFamily="49" charset="0"/>
              </a:rPr>
              <a:t>DEL </a:t>
            </a:r>
            <a:r>
              <a:rPr lang="en-US" altLang="en-US" i="1" smtClean="0">
                <a:latin typeface="Courier New" pitchFamily="49" charset="0"/>
              </a:rPr>
              <a:t>m n</a:t>
            </a:r>
            <a:endParaRPr lang="en-US" altLang="en-US" smtClean="0"/>
          </a:p>
        </p:txBody>
      </p:sp>
      <p:sp>
        <p:nvSpPr>
          <p:cNvPr id="11" name="Rectangle 10"/>
          <p:cNvSpPr/>
          <p:nvPr/>
        </p:nvSpPr>
        <p:spPr bwMode="auto">
          <a:xfrm flipH="1">
            <a:off x="5561011" y="3074091"/>
            <a:ext cx="2757370" cy="2859605"/>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12" name="Group 11"/>
          <p:cNvGrpSpPr/>
          <p:nvPr/>
        </p:nvGrpSpPr>
        <p:grpSpPr>
          <a:xfrm>
            <a:off x="5879981" y="3444421"/>
            <a:ext cx="2438400" cy="2118944"/>
            <a:chOff x="8913812" y="4170171"/>
            <a:chExt cx="1977076" cy="1718058"/>
          </a:xfrm>
        </p:grpSpPr>
        <p:grpSp>
          <p:nvGrpSpPr>
            <p:cNvPr id="13" name="Group 12"/>
            <p:cNvGrpSpPr/>
            <p:nvPr/>
          </p:nvGrpSpPr>
          <p:grpSpPr>
            <a:xfrm>
              <a:off x="9004224" y="4170171"/>
              <a:ext cx="1719804" cy="1718058"/>
              <a:chOff x="9924358" y="4170171"/>
              <a:chExt cx="1719804" cy="1718058"/>
            </a:xfrm>
          </p:grpSpPr>
          <p:sp>
            <p:nvSpPr>
              <p:cNvPr id="15" name="Oval 14"/>
              <p:cNvSpPr>
                <a:spLocks noChangeAspect="1"/>
              </p:cNvSpPr>
              <p:nvPr/>
            </p:nvSpPr>
            <p:spPr bwMode="auto">
              <a:xfrm>
                <a:off x="9924358" y="4170171"/>
                <a:ext cx="1719804" cy="1718058"/>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 name="Oval 15"/>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pic>
          <p:nvPicPr>
            <p:cNvPr id="14" name="Picture 13"/>
            <p:cNvPicPr>
              <a:picLocks noChangeAspect="1"/>
            </p:cNvPicPr>
            <p:nvPr/>
          </p:nvPicPr>
          <p:blipFill>
            <a:blip r:embed="rId4" cstate="print">
              <a:duotone>
                <a:prstClr val="black"/>
                <a:schemeClr val="accent4">
                  <a:tint val="45000"/>
                  <a:satMod val="400000"/>
                </a:schemeClr>
              </a:duotone>
              <a:extLst>
                <a:ext uri="{28A0092B-C50C-407E-A947-70E740481C1C}">
                  <a14:useLocalDpi xmlns="" xmlns:a14="http://schemas.microsoft.com/office/drawing/2010/main" val="0"/>
                </a:ext>
              </a:extLst>
            </a:blip>
            <a:stretch>
              <a:fillRect/>
            </a:stretch>
          </p:blipFill>
          <p:spPr>
            <a:xfrm>
              <a:off x="8913812" y="4572000"/>
              <a:ext cx="1977076" cy="914398"/>
            </a:xfrm>
            <a:prstGeom prst="rect">
              <a:avLst/>
            </a:prstGeom>
          </p:spPr>
        </p:pic>
      </p:gr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2970</TotalTime>
  <Words>2020</Words>
  <Application>Microsoft Office PowerPoint</Application>
  <PresentationFormat>Custom</PresentationFormat>
  <Paragraphs>270</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OU7_16_9 (13.33x7.5)</vt:lpstr>
      <vt:lpstr>Document</vt:lpstr>
      <vt:lpstr>Using SQL*Plus</vt:lpstr>
      <vt:lpstr>Objectives</vt:lpstr>
      <vt:lpstr>SQL and SQL*Plus Interaction</vt:lpstr>
      <vt:lpstr>SQL Statements Versus SQL*Plus Commands </vt:lpstr>
      <vt:lpstr>SQL*Plus: Overview  </vt:lpstr>
      <vt:lpstr>Logging In to SQL*Plus </vt:lpstr>
      <vt:lpstr>Displaying the Table Structure</vt:lpstr>
      <vt:lpstr>Displaying the Table Structure</vt:lpstr>
      <vt:lpstr>SQL*Plus Editing Commands</vt:lpstr>
      <vt:lpstr>SQL*Plus Editing Commands</vt:lpstr>
      <vt:lpstr>Using LIST, n, and APPEND</vt:lpstr>
      <vt:lpstr>Using the CHANGE Command</vt:lpstr>
      <vt:lpstr>SQL*Plus File Commands</vt:lpstr>
      <vt:lpstr>Using the SAVE and START Commands</vt:lpstr>
      <vt:lpstr>SERVEROUTPUT Command</vt:lpstr>
      <vt:lpstr>Using the SQL*Plus SPOOL Command</vt:lpstr>
      <vt:lpstr>Using the AUTOTRACE Command</vt:lpstr>
      <vt:lpstr>Summary</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SQL*Plus</dc:title>
  <dc:subject>OU7_July2016</dc:subject>
  <dc:creator>pdharmal</dc:creator>
  <cp:keywords>OU7 PowerPoint Template</cp:keywords>
  <dc:description>Oracle University Production Services PowerPoint Template</dc:description>
  <cp:lastModifiedBy>srameshk</cp:lastModifiedBy>
  <cp:revision>33</cp:revision>
  <cp:lastPrinted>2002-03-28T23:57:22Z</cp:lastPrinted>
  <dcterms:created xsi:type="dcterms:W3CDTF">2016-07-31T08:05:43Z</dcterms:created>
  <dcterms:modified xsi:type="dcterms:W3CDTF">2016-11-14T09:37:34Z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