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58" r:id="rId4"/>
    <p:sldId id="256"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9670C5-6958-4DCC-AA53-2BD2B8044C5A}" v="100" dt="2024-07-15T13:44:46.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tanding in front of a metal wall&#10;&#10;Description automatically generated">
            <a:extLst>
              <a:ext uri="{FF2B5EF4-FFF2-40B4-BE49-F238E27FC236}">
                <a16:creationId xmlns:a16="http://schemas.microsoft.com/office/drawing/2014/main" id="{4EDF245B-B38C-3259-C98E-6BD9DAE5C4C1}"/>
              </a:ext>
            </a:extLst>
          </p:cNvPr>
          <p:cNvPicPr>
            <a:picLocks noChangeAspect="1"/>
          </p:cNvPicPr>
          <p:nvPr/>
        </p:nvPicPr>
        <p:blipFill>
          <a:blip r:embed="rId2"/>
          <a:stretch>
            <a:fillRect/>
          </a:stretch>
        </p:blipFill>
        <p:spPr>
          <a:xfrm>
            <a:off x="1364703" y="0"/>
            <a:ext cx="5048250" cy="6858000"/>
          </a:xfrm>
          <a:prstGeom prst="rect">
            <a:avLst/>
          </a:prstGeom>
        </p:spPr>
      </p:pic>
    </p:spTree>
    <p:extLst>
      <p:ext uri="{BB962C8B-B14F-4D97-AF65-F5344CB8AC3E}">
        <p14:creationId xmlns:p14="http://schemas.microsoft.com/office/powerpoint/2010/main" val="356123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standing in front of a metal wall&#10;&#10;Description automatically generated">
            <a:extLst>
              <a:ext uri="{FF2B5EF4-FFF2-40B4-BE49-F238E27FC236}">
                <a16:creationId xmlns:a16="http://schemas.microsoft.com/office/drawing/2014/main" id="{4EDF245B-B38C-3259-C98E-6BD9DAE5C4C1}"/>
              </a:ext>
            </a:extLst>
          </p:cNvPr>
          <p:cNvPicPr>
            <a:picLocks noChangeAspect="1"/>
          </p:cNvPicPr>
          <p:nvPr/>
        </p:nvPicPr>
        <p:blipFill>
          <a:blip r:embed="rId2"/>
          <a:stretch>
            <a:fillRect/>
          </a:stretch>
        </p:blipFill>
        <p:spPr>
          <a:xfrm>
            <a:off x="1364703" y="0"/>
            <a:ext cx="5048250" cy="6858000"/>
          </a:xfrm>
          <a:prstGeom prst="rect">
            <a:avLst/>
          </a:prstGeom>
        </p:spPr>
      </p:pic>
      <p:sp>
        <p:nvSpPr>
          <p:cNvPr id="3" name="Title 1">
            <a:extLst>
              <a:ext uri="{FF2B5EF4-FFF2-40B4-BE49-F238E27FC236}">
                <a16:creationId xmlns:a16="http://schemas.microsoft.com/office/drawing/2014/main" id="{D0AA7A5D-E48B-EC2E-029F-4E14D65678B1}"/>
              </a:ext>
            </a:extLst>
          </p:cNvPr>
          <p:cNvSpPr>
            <a:spLocks noGrp="1"/>
          </p:cNvSpPr>
          <p:nvPr>
            <p:ph type="title"/>
          </p:nvPr>
        </p:nvSpPr>
        <p:spPr>
          <a:xfrm>
            <a:off x="7417512" y="2848304"/>
            <a:ext cx="3249065" cy="934545"/>
          </a:xfrm>
        </p:spPr>
        <p:txBody>
          <a:bodyPr/>
          <a:lstStyle/>
          <a:p>
            <a:r>
              <a:rPr lang="en-US" dirty="0"/>
              <a:t>Junnie Mallari</a:t>
            </a:r>
          </a:p>
        </p:txBody>
      </p:sp>
    </p:spTree>
    <p:extLst>
      <p:ext uri="{BB962C8B-B14F-4D97-AF65-F5344CB8AC3E}">
        <p14:creationId xmlns:p14="http://schemas.microsoft.com/office/powerpoint/2010/main" val="54613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C41E-5897-6C07-9143-E49782D9898B}"/>
              </a:ext>
            </a:extLst>
          </p:cNvPr>
          <p:cNvSpPr>
            <a:spLocks noGrp="1"/>
          </p:cNvSpPr>
          <p:nvPr>
            <p:ph type="title"/>
          </p:nvPr>
        </p:nvSpPr>
        <p:spPr>
          <a:xfrm>
            <a:off x="4649788" y="-348593"/>
            <a:ext cx="3932237" cy="934545"/>
          </a:xfrm>
        </p:spPr>
        <p:txBody>
          <a:bodyPr/>
          <a:lstStyle/>
          <a:p>
            <a:r>
              <a:rPr lang="en-US" dirty="0"/>
              <a:t>Junnie Mallari</a:t>
            </a:r>
          </a:p>
        </p:txBody>
      </p:sp>
      <p:sp>
        <p:nvSpPr>
          <p:cNvPr id="4" name="Text Placeholder 3">
            <a:extLst>
              <a:ext uri="{FF2B5EF4-FFF2-40B4-BE49-F238E27FC236}">
                <a16:creationId xmlns:a16="http://schemas.microsoft.com/office/drawing/2014/main" id="{6EE73765-CFE4-5A93-CBF8-7EC4A013956C}"/>
              </a:ext>
            </a:extLst>
          </p:cNvPr>
          <p:cNvSpPr>
            <a:spLocks noGrp="1"/>
          </p:cNvSpPr>
          <p:nvPr>
            <p:ph type="body" sz="half" idx="2"/>
          </p:nvPr>
        </p:nvSpPr>
        <p:spPr>
          <a:xfrm>
            <a:off x="717167" y="585953"/>
            <a:ext cx="3932237" cy="6211448"/>
          </a:xfrm>
        </p:spPr>
        <p:txBody>
          <a:bodyPr vert="horz" lIns="91440" tIns="45720" rIns="91440" bIns="45720" rtlCol="0" anchor="t">
            <a:normAutofit lnSpcReduction="10000"/>
          </a:bodyPr>
          <a:lstStyle/>
          <a:p>
            <a:r>
              <a:rPr lang="en-US" dirty="0">
                <a:ea typeface="+mn-lt"/>
                <a:cs typeface="+mn-lt"/>
              </a:rPr>
              <a:t>He was on a ledge just in front of the DJ’s booth dancing along with his friends, unaware of the tragedy that was about to happen.</a:t>
            </a:r>
            <a:endParaRPr lang="en-US" dirty="0"/>
          </a:p>
          <a:p>
            <a:r>
              <a:rPr lang="en-US" dirty="0">
                <a:ea typeface="+mn-lt"/>
                <a:cs typeface="+mn-lt"/>
              </a:rPr>
              <a:t>Shortly before midnight, there was a spark at the booth. Then a fire broke and spread through the ceiling. </a:t>
            </a:r>
            <a:endParaRPr lang="en-US" dirty="0"/>
          </a:p>
          <a:p>
            <a:r>
              <a:rPr lang="en-US" dirty="0">
                <a:ea typeface="+mn-lt"/>
                <a:cs typeface="+mn-lt"/>
              </a:rPr>
              <a:t>While some people thought it was part of the disco’s “special effects”, Mallari already knew something was wrong.</a:t>
            </a:r>
            <a:endParaRPr lang="en-US" dirty="0"/>
          </a:p>
          <a:p>
            <a:r>
              <a:rPr lang="en-US" dirty="0">
                <a:ea typeface="+mn-lt"/>
                <a:cs typeface="+mn-lt"/>
              </a:rPr>
              <a:t>Someone shouted there was a fire. Then there was commotion.</a:t>
            </a:r>
            <a:endParaRPr lang="en-US" dirty="0"/>
          </a:p>
          <a:p>
            <a:r>
              <a:rPr lang="en-US" dirty="0">
                <a:ea typeface="+mn-lt"/>
                <a:cs typeface="+mn-lt"/>
              </a:rPr>
              <a:t>He jumped and rushed towards the door, which was already full of people trying to get out of the room.</a:t>
            </a:r>
            <a:endParaRPr lang="en-US" dirty="0"/>
          </a:p>
          <a:p>
            <a:r>
              <a:rPr lang="en-US" dirty="0">
                <a:ea typeface="+mn-lt"/>
                <a:cs typeface="+mn-lt"/>
              </a:rPr>
              <a:t>The fire engulfed the whole room really fast, he said. And as people tried pushing their way through the door, the harder it was to get out because the door could only be opened inwards.</a:t>
            </a:r>
            <a:endParaRPr lang="en-US" dirty="0"/>
          </a:p>
          <a:p>
            <a:r>
              <a:rPr lang="en-US" dirty="0">
                <a:ea typeface="+mn-lt"/>
                <a:cs typeface="+mn-lt"/>
              </a:rPr>
              <a:t>“</a:t>
            </a:r>
            <a:r>
              <a:rPr lang="en-US" i="1" dirty="0" err="1">
                <a:ea typeface="+mn-lt"/>
                <a:cs typeface="+mn-lt"/>
              </a:rPr>
              <a:t>Nakikipagsiksikan</a:t>
            </a:r>
            <a:r>
              <a:rPr lang="en-US" i="1" dirty="0">
                <a:ea typeface="+mn-lt"/>
                <a:cs typeface="+mn-lt"/>
              </a:rPr>
              <a:t> </a:t>
            </a:r>
            <a:r>
              <a:rPr lang="en-US" i="1" dirty="0" err="1">
                <a:ea typeface="+mn-lt"/>
                <a:cs typeface="+mn-lt"/>
              </a:rPr>
              <a:t>ako</a:t>
            </a:r>
            <a:r>
              <a:rPr lang="en-US" i="1" dirty="0">
                <a:ea typeface="+mn-lt"/>
                <a:cs typeface="+mn-lt"/>
              </a:rPr>
              <a:t>. Hanggang </a:t>
            </a:r>
            <a:r>
              <a:rPr lang="en-US" i="1" dirty="0" err="1">
                <a:ea typeface="+mn-lt"/>
                <a:cs typeface="+mn-lt"/>
              </a:rPr>
              <a:t>sa</a:t>
            </a:r>
            <a:r>
              <a:rPr lang="en-US" i="1" dirty="0">
                <a:ea typeface="+mn-lt"/>
                <a:cs typeface="+mn-lt"/>
              </a:rPr>
              <a:t> </a:t>
            </a:r>
            <a:r>
              <a:rPr lang="en-US" i="1" dirty="0" err="1">
                <a:ea typeface="+mn-lt"/>
                <a:cs typeface="+mn-lt"/>
              </a:rPr>
              <a:t>hindi</a:t>
            </a:r>
            <a:r>
              <a:rPr lang="en-US" i="1" dirty="0">
                <a:ea typeface="+mn-lt"/>
                <a:cs typeface="+mn-lt"/>
              </a:rPr>
              <a:t> ko </a:t>
            </a:r>
            <a:r>
              <a:rPr lang="en-US" i="1" dirty="0" err="1">
                <a:ea typeface="+mn-lt"/>
                <a:cs typeface="+mn-lt"/>
              </a:rPr>
              <a:t>na</a:t>
            </a:r>
            <a:r>
              <a:rPr lang="en-US" i="1" dirty="0">
                <a:ea typeface="+mn-lt"/>
                <a:cs typeface="+mn-lt"/>
              </a:rPr>
              <a:t> kaya, </a:t>
            </a:r>
            <a:r>
              <a:rPr lang="en-US" i="1" dirty="0" err="1">
                <a:ea typeface="+mn-lt"/>
                <a:cs typeface="+mn-lt"/>
              </a:rPr>
              <a:t>huminto</a:t>
            </a:r>
            <a:r>
              <a:rPr lang="en-US" i="1" dirty="0">
                <a:ea typeface="+mn-lt"/>
                <a:cs typeface="+mn-lt"/>
              </a:rPr>
              <a:t> </a:t>
            </a:r>
            <a:r>
              <a:rPr lang="en-US" i="1" dirty="0" err="1">
                <a:ea typeface="+mn-lt"/>
                <a:cs typeface="+mn-lt"/>
              </a:rPr>
              <a:t>na</a:t>
            </a:r>
            <a:r>
              <a:rPr lang="en-US" i="1" dirty="0">
                <a:ea typeface="+mn-lt"/>
                <a:cs typeface="+mn-lt"/>
              </a:rPr>
              <a:t> kami kasi </a:t>
            </a:r>
            <a:r>
              <a:rPr lang="en-US" i="1" dirty="0" err="1">
                <a:ea typeface="+mn-lt"/>
                <a:cs typeface="+mn-lt"/>
              </a:rPr>
              <a:t>hindi</a:t>
            </a:r>
            <a:r>
              <a:rPr lang="en-US" i="1" dirty="0">
                <a:ea typeface="+mn-lt"/>
                <a:cs typeface="+mn-lt"/>
              </a:rPr>
              <a:t> </a:t>
            </a:r>
            <a:r>
              <a:rPr lang="en-US" i="1" dirty="0" err="1">
                <a:ea typeface="+mn-lt"/>
                <a:cs typeface="+mn-lt"/>
              </a:rPr>
              <a:t>na</a:t>
            </a:r>
            <a:r>
              <a:rPr lang="en-US" i="1" dirty="0">
                <a:ea typeface="+mn-lt"/>
                <a:cs typeface="+mn-lt"/>
              </a:rPr>
              <a:t>… trapped </a:t>
            </a:r>
            <a:r>
              <a:rPr lang="en-US" i="1" dirty="0" err="1">
                <a:ea typeface="+mn-lt"/>
                <a:cs typeface="+mn-lt"/>
              </a:rPr>
              <a:t>na</a:t>
            </a:r>
            <a:r>
              <a:rPr lang="en-US" i="1" dirty="0">
                <a:ea typeface="+mn-lt"/>
                <a:cs typeface="+mn-lt"/>
              </a:rPr>
              <a:t> kami,</a:t>
            </a:r>
            <a:r>
              <a:rPr lang="en-US" dirty="0">
                <a:ea typeface="+mn-lt"/>
                <a:cs typeface="+mn-lt"/>
              </a:rPr>
              <a:t>” he said. (I pushed myself through the thick crowd until I couldn’t anymore. We stopped because we were already trapped.)</a:t>
            </a:r>
            <a:endParaRPr lang="en-US" dirty="0"/>
          </a:p>
          <a:p>
            <a:endParaRPr lang="en-US" dirty="0"/>
          </a:p>
          <a:p>
            <a:endParaRPr lang="en-US" dirty="0"/>
          </a:p>
        </p:txBody>
      </p:sp>
      <p:sp>
        <p:nvSpPr>
          <p:cNvPr id="12" name="Text Placeholder 3">
            <a:extLst>
              <a:ext uri="{FF2B5EF4-FFF2-40B4-BE49-F238E27FC236}">
                <a16:creationId xmlns:a16="http://schemas.microsoft.com/office/drawing/2014/main" id="{6582B33B-5D7B-1BBA-F054-D568DB4C3AB6}"/>
              </a:ext>
            </a:extLst>
          </p:cNvPr>
          <p:cNvSpPr txBox="1">
            <a:spLocks/>
          </p:cNvSpPr>
          <p:nvPr/>
        </p:nvSpPr>
        <p:spPr>
          <a:xfrm>
            <a:off x="6615223" y="1395249"/>
            <a:ext cx="3932237" cy="530055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500" dirty="0">
                <a:ea typeface="+mn-lt"/>
                <a:cs typeface="+mn-lt"/>
              </a:rPr>
              <a:t>After several tries, he reached the door, but was already too weak. Around him were his co-dancers, lying on the floor, not breathing. He remembered closing his eyes and giving up. </a:t>
            </a:r>
            <a:endParaRPr lang="en-US" dirty="0"/>
          </a:p>
          <a:p>
            <a:r>
              <a:rPr lang="en-US" i="1" dirty="0">
                <a:ea typeface="+mn-lt"/>
                <a:cs typeface="+mn-lt"/>
              </a:rPr>
              <a:t>“Lord, kayo </a:t>
            </a:r>
            <a:r>
              <a:rPr lang="en-US" i="1" dirty="0" err="1">
                <a:ea typeface="+mn-lt"/>
                <a:cs typeface="+mn-lt"/>
              </a:rPr>
              <a:t>na</a:t>
            </a:r>
            <a:r>
              <a:rPr lang="en-US" i="1" dirty="0">
                <a:ea typeface="+mn-lt"/>
                <a:cs typeface="+mn-lt"/>
              </a:rPr>
              <a:t> pong </a:t>
            </a:r>
            <a:r>
              <a:rPr lang="en-US" i="1" dirty="0" err="1">
                <a:ea typeface="+mn-lt"/>
                <a:cs typeface="+mn-lt"/>
              </a:rPr>
              <a:t>bahala</a:t>
            </a:r>
            <a:r>
              <a:rPr lang="en-US" i="1" dirty="0">
                <a:ea typeface="+mn-lt"/>
                <a:cs typeface="+mn-lt"/>
              </a:rPr>
              <a:t>,”</a:t>
            </a:r>
            <a:r>
              <a:rPr lang="en-US" dirty="0">
                <a:ea typeface="+mn-lt"/>
                <a:cs typeface="+mn-lt"/>
              </a:rPr>
              <a:t> he prayed. (Lord, everything’s up to you.)</a:t>
            </a:r>
            <a:endParaRPr lang="en-US" dirty="0"/>
          </a:p>
          <a:p>
            <a:r>
              <a:rPr lang="en-US" dirty="0">
                <a:ea typeface="+mn-lt"/>
                <a:cs typeface="+mn-lt"/>
              </a:rPr>
              <a:t>Then just like a miracle, he said, he felt something cold in his arms. </a:t>
            </a:r>
            <a:r>
              <a:rPr lang="en-US" i="1" dirty="0">
                <a:ea typeface="+mn-lt"/>
                <a:cs typeface="+mn-lt"/>
              </a:rPr>
              <a:t>“</a:t>
            </a:r>
            <a:r>
              <a:rPr lang="en-US" i="1" dirty="0" err="1">
                <a:ea typeface="+mn-lt"/>
                <a:cs typeface="+mn-lt"/>
              </a:rPr>
              <a:t>Pagchill</a:t>
            </a:r>
            <a:r>
              <a:rPr lang="en-US" i="1" dirty="0">
                <a:ea typeface="+mn-lt"/>
                <a:cs typeface="+mn-lt"/>
              </a:rPr>
              <a:t> </a:t>
            </a:r>
            <a:r>
              <a:rPr lang="en-US" i="1" dirty="0" err="1">
                <a:ea typeface="+mn-lt"/>
                <a:cs typeface="+mn-lt"/>
              </a:rPr>
              <a:t>nito</a:t>
            </a:r>
            <a:r>
              <a:rPr lang="en-US" i="1" dirty="0">
                <a:ea typeface="+mn-lt"/>
                <a:cs typeface="+mn-lt"/>
              </a:rPr>
              <a:t> [</a:t>
            </a:r>
            <a:r>
              <a:rPr lang="en-US" i="1" dirty="0" err="1">
                <a:ea typeface="+mn-lt"/>
                <a:cs typeface="+mn-lt"/>
              </a:rPr>
              <a:t>mga</a:t>
            </a:r>
            <a:r>
              <a:rPr lang="en-US" i="1" dirty="0">
                <a:ea typeface="+mn-lt"/>
                <a:cs typeface="+mn-lt"/>
              </a:rPr>
              <a:t> </a:t>
            </a:r>
            <a:r>
              <a:rPr lang="en-US" i="1" dirty="0" err="1">
                <a:ea typeface="+mn-lt"/>
                <a:cs typeface="+mn-lt"/>
              </a:rPr>
              <a:t>balikat</a:t>
            </a:r>
            <a:r>
              <a:rPr lang="en-US" i="1" dirty="0">
                <a:ea typeface="+mn-lt"/>
                <a:cs typeface="+mn-lt"/>
              </a:rPr>
              <a:t> ko], </a:t>
            </a:r>
            <a:r>
              <a:rPr lang="en-US" i="1" dirty="0" err="1">
                <a:ea typeface="+mn-lt"/>
                <a:cs typeface="+mn-lt"/>
              </a:rPr>
              <a:t>biglang</a:t>
            </a:r>
            <a:r>
              <a:rPr lang="en-US" i="1" dirty="0">
                <a:ea typeface="+mn-lt"/>
                <a:cs typeface="+mn-lt"/>
              </a:rPr>
              <a:t> parang </a:t>
            </a:r>
            <a:r>
              <a:rPr lang="en-US" i="1" dirty="0" err="1">
                <a:ea typeface="+mn-lt"/>
                <a:cs typeface="+mn-lt"/>
              </a:rPr>
              <a:t>nahampas</a:t>
            </a:r>
            <a:r>
              <a:rPr lang="en-US" i="1" dirty="0">
                <a:ea typeface="+mn-lt"/>
                <a:cs typeface="+mn-lt"/>
              </a:rPr>
              <a:t> ko </a:t>
            </a:r>
            <a:r>
              <a:rPr lang="en-US" i="1" dirty="0" err="1">
                <a:ea typeface="+mn-lt"/>
                <a:cs typeface="+mn-lt"/>
              </a:rPr>
              <a:t>yung</a:t>
            </a:r>
            <a:r>
              <a:rPr lang="en-US" i="1" dirty="0">
                <a:ea typeface="+mn-lt"/>
                <a:cs typeface="+mn-lt"/>
              </a:rPr>
              <a:t> handle ng </a:t>
            </a:r>
            <a:r>
              <a:rPr lang="en-US" i="1" dirty="0" err="1">
                <a:ea typeface="+mn-lt"/>
                <a:cs typeface="+mn-lt"/>
              </a:rPr>
              <a:t>pintuan</a:t>
            </a:r>
            <a:r>
              <a:rPr lang="en-US" i="1" dirty="0">
                <a:ea typeface="+mn-lt"/>
                <a:cs typeface="+mn-lt"/>
              </a:rPr>
              <a:t>,”</a:t>
            </a:r>
            <a:r>
              <a:rPr lang="en-US" dirty="0">
                <a:ea typeface="+mn-lt"/>
                <a:cs typeface="+mn-lt"/>
              </a:rPr>
              <a:t> (When I felt something cold in my </a:t>
            </a:r>
            <a:r>
              <a:rPr lang="en-US" dirty="0" err="1">
                <a:ea typeface="+mn-lt"/>
                <a:cs typeface="+mn-lt"/>
              </a:rPr>
              <a:t>ams</a:t>
            </a:r>
            <a:r>
              <a:rPr lang="en-US" dirty="0">
                <a:ea typeface="+mn-lt"/>
                <a:cs typeface="+mn-lt"/>
              </a:rPr>
              <a:t>, it felt like I hit the door handle.)</a:t>
            </a:r>
            <a:endParaRPr lang="en-US" dirty="0"/>
          </a:p>
          <a:p>
            <a:r>
              <a:rPr lang="en-US" dirty="0">
                <a:ea typeface="+mn-lt"/>
                <a:cs typeface="+mn-lt"/>
              </a:rPr>
              <a:t>He was able to get out of the room.</a:t>
            </a:r>
          </a:p>
          <a:p>
            <a:r>
              <a:rPr lang="en-US" dirty="0">
                <a:ea typeface="+mn-lt"/>
                <a:cs typeface="+mn-lt"/>
              </a:rPr>
              <a:t>He survived, his body suffering from third-degree burns. He lost an ear and 16 friends.</a:t>
            </a:r>
          </a:p>
          <a:p>
            <a:endParaRPr lang="en-US" dirty="0"/>
          </a:p>
        </p:txBody>
      </p:sp>
    </p:spTree>
    <p:extLst>
      <p:ext uri="{BB962C8B-B14F-4D97-AF65-F5344CB8AC3E}">
        <p14:creationId xmlns:p14="http://schemas.microsoft.com/office/powerpoint/2010/main" val="183130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descr="A newspaper article with a few men wearing white shirts&#10;&#10;Description automatically generated">
            <a:extLst>
              <a:ext uri="{FF2B5EF4-FFF2-40B4-BE49-F238E27FC236}">
                <a16:creationId xmlns:a16="http://schemas.microsoft.com/office/drawing/2014/main" id="{2802EAD1-C6A4-DF8E-2635-6DE20748A974}"/>
              </a:ext>
            </a:extLst>
          </p:cNvPr>
          <p:cNvPicPr>
            <a:picLocks noChangeAspect="1"/>
          </p:cNvPicPr>
          <p:nvPr/>
        </p:nvPicPr>
        <p:blipFill>
          <a:blip r:embed="rId2"/>
          <a:stretch>
            <a:fillRect/>
          </a:stretch>
        </p:blipFill>
        <p:spPr>
          <a:xfrm>
            <a:off x="186253" y="172265"/>
            <a:ext cx="4245388" cy="6181448"/>
          </a:xfrm>
          <a:prstGeom prst="rect">
            <a:avLst/>
          </a:prstGeom>
        </p:spPr>
      </p:pic>
      <p:pic>
        <p:nvPicPr>
          <p:cNvPr id="7" name="Picture 6" descr="A group of men looking at a fire&#10;&#10;Description automatically generated">
            <a:extLst>
              <a:ext uri="{FF2B5EF4-FFF2-40B4-BE49-F238E27FC236}">
                <a16:creationId xmlns:a16="http://schemas.microsoft.com/office/drawing/2014/main" id="{EF924146-1607-3E53-EE16-62967CE6A661}"/>
              </a:ext>
            </a:extLst>
          </p:cNvPr>
          <p:cNvPicPr>
            <a:picLocks noChangeAspect="1"/>
          </p:cNvPicPr>
          <p:nvPr/>
        </p:nvPicPr>
        <p:blipFill>
          <a:blip r:embed="rId3"/>
          <a:stretch>
            <a:fillRect/>
          </a:stretch>
        </p:blipFill>
        <p:spPr>
          <a:xfrm>
            <a:off x="4598634" y="813905"/>
            <a:ext cx="7588819" cy="524123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in a suit pointing his finger&#10;&#10;Description automatically generated">
            <a:extLst>
              <a:ext uri="{FF2B5EF4-FFF2-40B4-BE49-F238E27FC236}">
                <a16:creationId xmlns:a16="http://schemas.microsoft.com/office/drawing/2014/main" id="{910C9D10-AA1D-485A-5FBE-26FFC884B8C8}"/>
              </a:ext>
            </a:extLst>
          </p:cNvPr>
          <p:cNvPicPr>
            <a:picLocks noChangeAspect="1"/>
          </p:cNvPicPr>
          <p:nvPr/>
        </p:nvPicPr>
        <p:blipFill>
          <a:blip r:embed="rId2"/>
          <a:stretch>
            <a:fillRect/>
          </a:stretch>
        </p:blipFill>
        <p:spPr>
          <a:xfrm>
            <a:off x="3659289" y="-2925"/>
            <a:ext cx="4880740" cy="6855809"/>
          </a:xfrm>
          <a:prstGeom prst="rect">
            <a:avLst/>
          </a:prstGeom>
        </p:spPr>
      </p:pic>
    </p:spTree>
    <p:extLst>
      <p:ext uri="{BB962C8B-B14F-4D97-AF65-F5344CB8AC3E}">
        <p14:creationId xmlns:p14="http://schemas.microsoft.com/office/powerpoint/2010/main" val="213379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Junnie Mallari</vt:lpstr>
      <vt:lpstr>Junnie Mallari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72</cp:revision>
  <dcterms:created xsi:type="dcterms:W3CDTF">2024-07-15T12:51:02Z</dcterms:created>
  <dcterms:modified xsi:type="dcterms:W3CDTF">2024-07-15T13:45:45Z</dcterms:modified>
</cp:coreProperties>
</file>