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7F0BA-39CA-2C4F-7A2E-F61C051F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D42EF-60B7-215D-C82A-014363B7E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9EA84-2EFF-67A4-C6D0-EA855BF5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90E0-E425-4BB5-424D-156A7FF9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EDBB-0A26-1D16-BB54-CEAE33F0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2D00-DAC9-9DD0-E37E-A75B2AF3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EC19F-23B8-18E7-AB3C-9270D5F6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73BA-74F2-8285-7A8E-29CF4B9A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FD58-8A5D-6F28-B8A7-B652058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3E8F9-5F0D-3290-9974-0577B154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1ECB7-C4AC-BA62-76B6-07C0E13AD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523BA-25C1-8195-B43A-F9382CDD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FE3A-16C9-6EAD-FEA8-47392A9E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5F45-42B7-7954-2904-F37D9F64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EA54-0695-09F3-9047-84334347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D0D0-173B-D54A-0ABF-7EAFEACF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BEC5-7FC8-7663-A66B-9163C2F8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6C96-762E-DE83-6B24-CE8DEFA9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6314-370A-4677-8CC6-791A92E1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0056-8961-5846-880F-23AB25F1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47D5-2335-3132-7D80-B2C0AE3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33B9-7365-36F5-81A7-D208F2FE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9B79-0669-467F-0F7B-9D90FC50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903AF-7D71-2147-55B1-0A9B2AAD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CB72-78B6-6FDC-8C76-7D17C84A8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CA82-BE9E-A755-AF47-7B3080A8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7112-12EE-2C8E-4CFE-1EDD7AD52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308BF-A10D-332C-474B-2A628D65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31858-EE5C-FAAF-E0E3-0941737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91390-F975-9E31-CF3A-CA9746B5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B01F-1A25-A957-BD72-544B6AC2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0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D75-16DA-85F9-A2BD-DB92C573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28CA2-8B3B-5C62-2AB5-CEAF0F4B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9B988-336F-DB9A-0C56-8F507BB28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3A545-6868-39B0-BB82-66120323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8A358-1A2A-B63D-42D6-080581030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3E20E-BBC0-AD1A-6E43-5780C9C6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AFACB-9D9E-1E02-E2EC-24F87F05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56FAF-8039-A14E-B7A3-88150E0C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824D-80D6-CE3B-04BF-1420B38F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10195-6860-121A-3E85-EA1EAC1D5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78D13-221C-8D20-0A38-C8FDDF3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CAE13-EAFA-06A0-320F-CB4E30B8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D8542-AE19-2FB8-3A5A-FCA98612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464B3-68F8-23AC-3134-8F6F7832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4A33-9423-8C36-FF30-EEC2CF9C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3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DB73-E927-7565-2D64-314DFBC2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3EEA-8739-81C2-053F-114FA5325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1EF2-67D9-0BD9-C88F-DA8079B1E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0136-56A7-E0F6-1A44-D0D6902D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D4FB-A16F-C864-5CF8-684FD5DE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A75E-AE4A-9ADC-ED9F-DDA4C74C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7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6101-8033-D5D3-1981-FB5D3FE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A6C6F-40DB-C007-7093-40C8BF27C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1499A-3B98-BEBC-3E34-A5912D431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05B30-C69F-C782-379B-0407C5BA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FBBF-54D1-4917-DD46-75EDA449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0750-838D-F8C9-D227-F484727B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C937F-125E-B9C9-BE1E-8380FFDE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D20F-BF32-8D7D-F343-D3978D3E3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18C6-2F55-1969-D088-BF40264AD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A27AE-A563-469C-A759-3C5A2A97BED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2948-EF81-A7A5-6560-8D8011B1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C329A-A0E8-9D98-A505-78DF9FF63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DDA-D14A-4D25-A52A-3777081C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5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1CA1-B498-A1D9-5868-C5E249F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D9710-D501-9FC6-1611-AE5934919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28E37-3B1C-033C-4DF6-5A11D5CDF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35"/>
            <a:ext cx="12192000" cy="639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B7ED-369E-E2B9-4B5F-A7767174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AB0F-0D99-496B-BFE1-34E93B11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FE9E8-AFDA-D26E-201F-2739C6F85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9" y="1399299"/>
            <a:ext cx="11948121" cy="405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D3C5-57AF-67DF-7891-21814964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824C47-06E8-9FF7-0D52-1E7636C93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55" y="0"/>
            <a:ext cx="4542490" cy="6845826"/>
          </a:xfrm>
        </p:spPr>
      </p:pic>
    </p:spTree>
    <p:extLst>
      <p:ext uri="{BB962C8B-B14F-4D97-AF65-F5344CB8AC3E}">
        <p14:creationId xmlns:p14="http://schemas.microsoft.com/office/powerpoint/2010/main" val="44732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58F5-F47E-3836-63E3-324279BA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C9AD-56C3-D1FD-2322-AB3478B9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Sweepstake is free no need to pay to win</a:t>
            </a:r>
          </a:p>
          <a:p>
            <a:endParaRPr lang="en-US" dirty="0"/>
          </a:p>
          <a:p>
            <a:r>
              <a:rPr lang="en-US" dirty="0"/>
              <a:t>Lotto need to buy ticket to get a chance to win</a:t>
            </a:r>
          </a:p>
        </p:txBody>
      </p:sp>
    </p:spTree>
    <p:extLst>
      <p:ext uri="{BB962C8B-B14F-4D97-AF65-F5344CB8AC3E}">
        <p14:creationId xmlns:p14="http://schemas.microsoft.com/office/powerpoint/2010/main" val="116875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Balverde</dc:creator>
  <cp:lastModifiedBy>Gerald Balverde</cp:lastModifiedBy>
  <cp:revision>1</cp:revision>
  <dcterms:created xsi:type="dcterms:W3CDTF">2024-02-06T15:02:17Z</dcterms:created>
  <dcterms:modified xsi:type="dcterms:W3CDTF">2024-02-06T15:02:55Z</dcterms:modified>
</cp:coreProperties>
</file>