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9" r:id="rId4"/>
    <p:sldId id="272" r:id="rId5"/>
    <p:sldId id="274" r:id="rId6"/>
    <p:sldId id="275" r:id="rId7"/>
    <p:sldId id="276" r:id="rId8"/>
    <p:sldId id="277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8EDDD-7E12-4ED6-9A64-963CF86EB33D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DB46D8-CB85-48E0-AE7E-ED9B74005373}">
      <dgm:prSet phldrT="[Text]" custT="1"/>
      <dgm:spPr/>
      <dgm:t>
        <a:bodyPr/>
        <a:lstStyle/>
        <a:p>
          <a:pPr algn="ctr" defTabSz="914400">
            <a:buNone/>
          </a:pPr>
          <a:r>
            <a:rPr lang="da-DK" sz="1800" b="0" i="0" noProof="0" dirty="0" err="1">
              <a:latin typeface="Euphemia"/>
              <a:ea typeface="+mn-ea"/>
              <a:cs typeface="+mn-cs"/>
            </a:rPr>
            <a:t>Scrum</a:t>
          </a:r>
          <a:endParaRPr lang="da-DK" sz="1800" b="0" i="0" noProof="0" dirty="0">
            <a:latin typeface="Euphemia"/>
            <a:ea typeface="+mn-ea"/>
            <a:cs typeface="+mn-cs"/>
          </a:endParaRPr>
        </a:p>
      </dgm:t>
    </dgm:pt>
    <dgm:pt modelId="{3F77292D-F1BC-498D-98D7-64D48F264076}" type="parTrans" cxnId="{619141E4-E521-42A2-B7B0-FCB32F3A531C}">
      <dgm:prSet/>
      <dgm:spPr/>
      <dgm:t>
        <a:bodyPr/>
        <a:lstStyle/>
        <a:p>
          <a:endParaRPr lang="en-US"/>
        </a:p>
      </dgm:t>
    </dgm:pt>
    <dgm:pt modelId="{2D83AB57-5A1F-4C3B-B388-7F96A8810ED6}" type="sibTrans" cxnId="{619141E4-E521-42A2-B7B0-FCB32F3A531C}">
      <dgm:prSet/>
      <dgm:spPr/>
      <dgm:t>
        <a:bodyPr/>
        <a:lstStyle/>
        <a:p>
          <a:endParaRPr lang="da-DK" noProof="0"/>
        </a:p>
      </dgm:t>
    </dgm:pt>
    <dgm:pt modelId="{748934FE-CE96-4045-97F3-382E7C409ABA}">
      <dgm:prSet phldrT="[Text]" custT="1"/>
      <dgm:spPr/>
      <dgm:t>
        <a:bodyPr/>
        <a:lstStyle/>
        <a:p>
          <a:pPr algn="ctr" defTabSz="914400">
            <a:buNone/>
          </a:pPr>
          <a:r>
            <a:rPr lang="da-DK" sz="1800" b="0" i="0" noProof="0" dirty="0" err="1">
              <a:latin typeface="Euphemia"/>
              <a:ea typeface="+mn-ea"/>
              <a:cs typeface="+mn-cs"/>
            </a:rPr>
            <a:t>Z</a:t>
          </a:r>
          <a:r>
            <a:rPr lang="da-DK" sz="1800" b="1" i="0" noProof="0" dirty="0" err="1">
              <a:latin typeface="Euphemia"/>
              <a:ea typeface="+mn-ea"/>
              <a:cs typeface="+mn-cs"/>
            </a:rPr>
            <a:t>en</a:t>
          </a:r>
          <a:r>
            <a:rPr lang="da-DK" sz="1800" b="0" i="0" noProof="0" dirty="0" err="1">
              <a:latin typeface="Euphemia"/>
              <a:ea typeface="+mn-ea"/>
              <a:cs typeface="+mn-cs"/>
            </a:rPr>
            <a:t>hub</a:t>
          </a:r>
          <a:endParaRPr lang="da-DK" sz="1800" b="0" i="0" noProof="0" dirty="0">
            <a:latin typeface="Euphemia"/>
            <a:ea typeface="+mn-ea"/>
            <a:cs typeface="+mn-cs"/>
          </a:endParaRPr>
        </a:p>
      </dgm:t>
    </dgm:pt>
    <dgm:pt modelId="{FFE2AB52-8765-4DA3-BC3E-99587FBB93A2}" type="parTrans" cxnId="{E51B7FE9-A9D7-4E65-898F-080480CB09EF}">
      <dgm:prSet/>
      <dgm:spPr/>
      <dgm:t>
        <a:bodyPr/>
        <a:lstStyle/>
        <a:p>
          <a:endParaRPr lang="en-US"/>
        </a:p>
      </dgm:t>
    </dgm:pt>
    <dgm:pt modelId="{EF58B74E-53E4-418D-AAA3-CC21D8A4D23B}" type="sibTrans" cxnId="{E51B7FE9-A9D7-4E65-898F-080480CB09EF}">
      <dgm:prSet/>
      <dgm:spPr/>
      <dgm:t>
        <a:bodyPr/>
        <a:lstStyle/>
        <a:p>
          <a:endParaRPr lang="da-DK" noProof="0"/>
        </a:p>
      </dgm:t>
    </dgm:pt>
    <dgm:pt modelId="{A1FC69E8-CA89-46DE-AC52-62E9C6D0B605}">
      <dgm:prSet phldrT="[Text]" custT="1"/>
      <dgm:spPr/>
      <dgm:t>
        <a:bodyPr/>
        <a:lstStyle/>
        <a:p>
          <a:pPr algn="ctr" defTabSz="914400">
            <a:buNone/>
          </a:pPr>
          <a:r>
            <a:rPr lang="da-DK" sz="2000" b="0" i="0" noProof="0" dirty="0" err="1">
              <a:latin typeface="Euphemia"/>
              <a:ea typeface="+mn-ea"/>
              <a:cs typeface="+mn-cs"/>
            </a:rPr>
            <a:t>Github</a:t>
          </a:r>
          <a:endParaRPr lang="da-DK" sz="2000" b="0" i="0" noProof="0" dirty="0">
            <a:latin typeface="Euphemia"/>
            <a:ea typeface="+mn-ea"/>
            <a:cs typeface="+mn-cs"/>
          </a:endParaRPr>
        </a:p>
      </dgm:t>
    </dgm:pt>
    <dgm:pt modelId="{FB7893AE-72D6-4ABF-A24D-BBF87EF83B5E}" type="parTrans" cxnId="{A0F145B4-E57A-4C98-9A57-7CAE271E6831}">
      <dgm:prSet/>
      <dgm:spPr/>
      <dgm:t>
        <a:bodyPr/>
        <a:lstStyle/>
        <a:p>
          <a:endParaRPr lang="en-US"/>
        </a:p>
      </dgm:t>
    </dgm:pt>
    <dgm:pt modelId="{AC107BF6-0700-42F4-A047-EA26CA22C343}" type="sibTrans" cxnId="{A0F145B4-E57A-4C98-9A57-7CAE271E6831}">
      <dgm:prSet/>
      <dgm:spPr/>
      <dgm:t>
        <a:bodyPr/>
        <a:lstStyle/>
        <a:p>
          <a:endParaRPr lang="da-DK" noProof="0"/>
        </a:p>
      </dgm:t>
    </dgm:pt>
    <dgm:pt modelId="{6A5D4BF5-DDB5-4678-A598-62DB607006C8}">
      <dgm:prSet phldrT="[Text]" custT="1"/>
      <dgm:spPr/>
      <dgm:t>
        <a:bodyPr/>
        <a:lstStyle/>
        <a:p>
          <a:pPr algn="ctr" defTabSz="914400">
            <a:buNone/>
          </a:pPr>
          <a:r>
            <a:rPr lang="da-DK" sz="1800" b="0" i="0" noProof="0" dirty="0">
              <a:latin typeface="Euphemia"/>
              <a:ea typeface="+mn-ea"/>
              <a:cs typeface="+mn-cs"/>
            </a:rPr>
            <a:t>Editor</a:t>
          </a:r>
        </a:p>
      </dgm:t>
    </dgm:pt>
    <dgm:pt modelId="{BC640178-5931-4AC9-87FD-FE31DB5334B9}" type="parTrans" cxnId="{D6279FD6-3423-4DB5-ABFE-D348D2E97533}">
      <dgm:prSet/>
      <dgm:spPr/>
      <dgm:t>
        <a:bodyPr/>
        <a:lstStyle/>
        <a:p>
          <a:endParaRPr lang="da-DK"/>
        </a:p>
      </dgm:t>
    </dgm:pt>
    <dgm:pt modelId="{6DCE93FC-D416-4339-A376-20909C12EF4C}" type="sibTrans" cxnId="{D6279FD6-3423-4DB5-ABFE-D348D2E97533}">
      <dgm:prSet/>
      <dgm:spPr/>
      <dgm:t>
        <a:bodyPr/>
        <a:lstStyle/>
        <a:p>
          <a:endParaRPr lang="da-DK"/>
        </a:p>
      </dgm:t>
    </dgm:pt>
    <dgm:pt modelId="{72C6F88A-A7E7-486B-B304-985D5AC558A2}" type="pres">
      <dgm:prSet presAssocID="{F9F8EDDD-7E12-4ED6-9A64-963CF86EB33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DEF4803-F2C0-4871-B724-1EDEB55F9A0F}" type="pres">
      <dgm:prSet presAssocID="{F9F8EDDD-7E12-4ED6-9A64-963CF86EB33D}" presName="children" presStyleCnt="0"/>
      <dgm:spPr/>
    </dgm:pt>
    <dgm:pt modelId="{84793F1D-14D4-4B40-80F8-C24B457AE01C}" type="pres">
      <dgm:prSet presAssocID="{F9F8EDDD-7E12-4ED6-9A64-963CF86EB33D}" presName="childPlaceholder" presStyleCnt="0"/>
      <dgm:spPr/>
    </dgm:pt>
    <dgm:pt modelId="{4118A44F-8191-47A1-852D-63DA94B562A1}" type="pres">
      <dgm:prSet presAssocID="{F9F8EDDD-7E12-4ED6-9A64-963CF86EB33D}" presName="circle" presStyleCnt="0"/>
      <dgm:spPr/>
    </dgm:pt>
    <dgm:pt modelId="{365E5C9A-3CF9-4597-82A6-3C4DB6CE7C98}" type="pres">
      <dgm:prSet presAssocID="{F9F8EDDD-7E12-4ED6-9A64-963CF86EB33D}" presName="quadrant1" presStyleLbl="node1" presStyleIdx="0" presStyleCnt="4" custLinFactNeighborX="-3432" custLinFactNeighborY="1103">
        <dgm:presLayoutVars>
          <dgm:chMax val="1"/>
          <dgm:bulletEnabled val="1"/>
        </dgm:presLayoutVars>
      </dgm:prSet>
      <dgm:spPr/>
    </dgm:pt>
    <dgm:pt modelId="{0331647B-BC3B-4B0A-9C45-E3DDA95725E6}" type="pres">
      <dgm:prSet presAssocID="{F9F8EDDD-7E12-4ED6-9A64-963CF86EB33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BC5CFCE0-9C64-4AC4-BC77-2B975CDDFDBF}" type="pres">
      <dgm:prSet presAssocID="{F9F8EDDD-7E12-4ED6-9A64-963CF86EB33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96DB849-032E-41AF-9A13-E89CB7887BAB}" type="pres">
      <dgm:prSet presAssocID="{F9F8EDDD-7E12-4ED6-9A64-963CF86EB33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6F46983-9B01-4321-93CB-4A5EB877582D}" type="pres">
      <dgm:prSet presAssocID="{F9F8EDDD-7E12-4ED6-9A64-963CF86EB33D}" presName="quadrantPlaceholder" presStyleCnt="0"/>
      <dgm:spPr/>
    </dgm:pt>
    <dgm:pt modelId="{186A23F7-3D38-4D58-9061-9E4DB15841D3}" type="pres">
      <dgm:prSet presAssocID="{F9F8EDDD-7E12-4ED6-9A64-963CF86EB33D}" presName="center1" presStyleLbl="fgShp" presStyleIdx="0" presStyleCnt="2"/>
      <dgm:spPr/>
    </dgm:pt>
    <dgm:pt modelId="{C0C15272-FFDC-4BA3-9CE7-5738D9DE5BBB}" type="pres">
      <dgm:prSet presAssocID="{F9F8EDDD-7E12-4ED6-9A64-963CF86EB33D}" presName="center2" presStyleLbl="fgShp" presStyleIdx="1" presStyleCnt="2"/>
      <dgm:spPr/>
    </dgm:pt>
  </dgm:ptLst>
  <dgm:cxnLst>
    <dgm:cxn modelId="{1A5CED5B-8CE0-4E02-A4C7-50E1F541FEEF}" type="presOf" srcId="{B9DB46D8-CB85-48E0-AE7E-ED9B74005373}" destId="{365E5C9A-3CF9-4597-82A6-3C4DB6CE7C98}" srcOrd="0" destOrd="0" presId="urn:microsoft.com/office/officeart/2005/8/layout/cycle4"/>
    <dgm:cxn modelId="{A0F145B4-E57A-4C98-9A57-7CAE271E6831}" srcId="{F9F8EDDD-7E12-4ED6-9A64-963CF86EB33D}" destId="{A1FC69E8-CA89-46DE-AC52-62E9C6D0B605}" srcOrd="2" destOrd="0" parTransId="{FB7893AE-72D6-4ABF-A24D-BBF87EF83B5E}" sibTransId="{AC107BF6-0700-42F4-A047-EA26CA22C343}"/>
    <dgm:cxn modelId="{392B5EC8-AD6D-4009-9E06-B17702BDCA12}" type="presOf" srcId="{748934FE-CE96-4045-97F3-382E7C409ABA}" destId="{0331647B-BC3B-4B0A-9C45-E3DDA95725E6}" srcOrd="0" destOrd="0" presId="urn:microsoft.com/office/officeart/2005/8/layout/cycle4"/>
    <dgm:cxn modelId="{A1CC25CE-7E3F-47CF-8D46-11E39C1EB57A}" type="presOf" srcId="{6A5D4BF5-DDB5-4678-A598-62DB607006C8}" destId="{696DB849-032E-41AF-9A13-E89CB7887BAB}" srcOrd="0" destOrd="0" presId="urn:microsoft.com/office/officeart/2005/8/layout/cycle4"/>
    <dgm:cxn modelId="{D6279FD6-3423-4DB5-ABFE-D348D2E97533}" srcId="{F9F8EDDD-7E12-4ED6-9A64-963CF86EB33D}" destId="{6A5D4BF5-DDB5-4678-A598-62DB607006C8}" srcOrd="3" destOrd="0" parTransId="{BC640178-5931-4AC9-87FD-FE31DB5334B9}" sibTransId="{6DCE93FC-D416-4339-A376-20909C12EF4C}"/>
    <dgm:cxn modelId="{619141E4-E521-42A2-B7B0-FCB32F3A531C}" srcId="{F9F8EDDD-7E12-4ED6-9A64-963CF86EB33D}" destId="{B9DB46D8-CB85-48E0-AE7E-ED9B74005373}" srcOrd="0" destOrd="0" parTransId="{3F77292D-F1BC-498D-98D7-64D48F264076}" sibTransId="{2D83AB57-5A1F-4C3B-B388-7F96A8810ED6}"/>
    <dgm:cxn modelId="{E51B7FE9-A9D7-4E65-898F-080480CB09EF}" srcId="{F9F8EDDD-7E12-4ED6-9A64-963CF86EB33D}" destId="{748934FE-CE96-4045-97F3-382E7C409ABA}" srcOrd="1" destOrd="0" parTransId="{FFE2AB52-8765-4DA3-BC3E-99587FBB93A2}" sibTransId="{EF58B74E-53E4-418D-AAA3-CC21D8A4D23B}"/>
    <dgm:cxn modelId="{9924C4EF-F65B-46E4-BEB7-19B450473803}" type="presOf" srcId="{A1FC69E8-CA89-46DE-AC52-62E9C6D0B605}" destId="{BC5CFCE0-9C64-4AC4-BC77-2B975CDDFDBF}" srcOrd="0" destOrd="0" presId="urn:microsoft.com/office/officeart/2005/8/layout/cycle4"/>
    <dgm:cxn modelId="{201AB8F9-838F-4747-83F1-EB16FE690460}" type="presOf" srcId="{F9F8EDDD-7E12-4ED6-9A64-963CF86EB33D}" destId="{72C6F88A-A7E7-486B-B304-985D5AC558A2}" srcOrd="0" destOrd="0" presId="urn:microsoft.com/office/officeart/2005/8/layout/cycle4"/>
    <dgm:cxn modelId="{BA8F72C7-28FA-43F8-8767-B9073BDA60AD}" type="presParOf" srcId="{72C6F88A-A7E7-486B-B304-985D5AC558A2}" destId="{BDEF4803-F2C0-4871-B724-1EDEB55F9A0F}" srcOrd="0" destOrd="0" presId="urn:microsoft.com/office/officeart/2005/8/layout/cycle4"/>
    <dgm:cxn modelId="{72E9B265-B5DE-4A2C-B763-17B8C32693B5}" type="presParOf" srcId="{BDEF4803-F2C0-4871-B724-1EDEB55F9A0F}" destId="{84793F1D-14D4-4B40-80F8-C24B457AE01C}" srcOrd="0" destOrd="0" presId="urn:microsoft.com/office/officeart/2005/8/layout/cycle4"/>
    <dgm:cxn modelId="{7C878517-BFC1-4483-88A5-150750600411}" type="presParOf" srcId="{72C6F88A-A7E7-486B-B304-985D5AC558A2}" destId="{4118A44F-8191-47A1-852D-63DA94B562A1}" srcOrd="1" destOrd="0" presId="urn:microsoft.com/office/officeart/2005/8/layout/cycle4"/>
    <dgm:cxn modelId="{B9672E2C-4B8B-4FC5-AFA0-75E14C0F1FD5}" type="presParOf" srcId="{4118A44F-8191-47A1-852D-63DA94B562A1}" destId="{365E5C9A-3CF9-4597-82A6-3C4DB6CE7C98}" srcOrd="0" destOrd="0" presId="urn:microsoft.com/office/officeart/2005/8/layout/cycle4"/>
    <dgm:cxn modelId="{F3690794-9ADC-472D-B8E6-5143726FB907}" type="presParOf" srcId="{4118A44F-8191-47A1-852D-63DA94B562A1}" destId="{0331647B-BC3B-4B0A-9C45-E3DDA95725E6}" srcOrd="1" destOrd="0" presId="urn:microsoft.com/office/officeart/2005/8/layout/cycle4"/>
    <dgm:cxn modelId="{8EF9A7EF-C480-42A1-9F2C-F8F3E88AD7C4}" type="presParOf" srcId="{4118A44F-8191-47A1-852D-63DA94B562A1}" destId="{BC5CFCE0-9C64-4AC4-BC77-2B975CDDFDBF}" srcOrd="2" destOrd="0" presId="urn:microsoft.com/office/officeart/2005/8/layout/cycle4"/>
    <dgm:cxn modelId="{0813321B-B654-463F-AD03-1E82E25E6D1E}" type="presParOf" srcId="{4118A44F-8191-47A1-852D-63DA94B562A1}" destId="{696DB849-032E-41AF-9A13-E89CB7887BAB}" srcOrd="3" destOrd="0" presId="urn:microsoft.com/office/officeart/2005/8/layout/cycle4"/>
    <dgm:cxn modelId="{0DD211ED-13AE-44FD-8F0E-8989E6B9BCAA}" type="presParOf" srcId="{4118A44F-8191-47A1-852D-63DA94B562A1}" destId="{16F46983-9B01-4321-93CB-4A5EB877582D}" srcOrd="4" destOrd="0" presId="urn:microsoft.com/office/officeart/2005/8/layout/cycle4"/>
    <dgm:cxn modelId="{A4456E86-E230-4F31-9EB1-15B0D4621498}" type="presParOf" srcId="{72C6F88A-A7E7-486B-B304-985D5AC558A2}" destId="{186A23F7-3D38-4D58-9061-9E4DB15841D3}" srcOrd="2" destOrd="0" presId="urn:microsoft.com/office/officeart/2005/8/layout/cycle4"/>
    <dgm:cxn modelId="{E29E467C-B84D-46C3-9173-8E58ADB55696}" type="presParOf" srcId="{72C6F88A-A7E7-486B-B304-985D5AC558A2}" destId="{C0C15272-FFDC-4BA3-9CE7-5738D9DE5BB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F8EDDD-7E12-4ED6-9A64-963CF86EB33D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DB46D8-CB85-48E0-AE7E-ED9B74005373}">
      <dgm:prSet phldrT="[Text]" custT="1"/>
      <dgm:spPr/>
      <dgm:t>
        <a:bodyPr/>
        <a:lstStyle/>
        <a:p>
          <a:pPr algn="ctr" defTabSz="914400">
            <a:buNone/>
          </a:pPr>
          <a:r>
            <a:rPr lang="da-DK" sz="1800" b="0" i="0" noProof="0" dirty="0" err="1">
              <a:latin typeface="Euphemia"/>
              <a:ea typeface="+mn-ea"/>
              <a:cs typeface="+mn-cs"/>
            </a:rPr>
            <a:t>Scrum</a:t>
          </a:r>
          <a:endParaRPr lang="da-DK" sz="1800" b="0" i="0" noProof="0" dirty="0">
            <a:latin typeface="Euphemia"/>
            <a:ea typeface="+mn-ea"/>
            <a:cs typeface="+mn-cs"/>
          </a:endParaRPr>
        </a:p>
      </dgm:t>
    </dgm:pt>
    <dgm:pt modelId="{3F77292D-F1BC-498D-98D7-64D48F264076}" type="parTrans" cxnId="{619141E4-E521-42A2-B7B0-FCB32F3A531C}">
      <dgm:prSet/>
      <dgm:spPr/>
      <dgm:t>
        <a:bodyPr/>
        <a:lstStyle/>
        <a:p>
          <a:endParaRPr lang="en-US"/>
        </a:p>
      </dgm:t>
    </dgm:pt>
    <dgm:pt modelId="{2D83AB57-5A1F-4C3B-B388-7F96A8810ED6}" type="sibTrans" cxnId="{619141E4-E521-42A2-B7B0-FCB32F3A531C}">
      <dgm:prSet/>
      <dgm:spPr/>
      <dgm:t>
        <a:bodyPr/>
        <a:lstStyle/>
        <a:p>
          <a:endParaRPr lang="da-DK" noProof="0"/>
        </a:p>
      </dgm:t>
    </dgm:pt>
    <dgm:pt modelId="{748934FE-CE96-4045-97F3-382E7C409ABA}">
      <dgm:prSet phldrT="[Text]" custT="1"/>
      <dgm:spPr/>
      <dgm:t>
        <a:bodyPr/>
        <a:lstStyle/>
        <a:p>
          <a:pPr algn="ctr" defTabSz="914400">
            <a:buNone/>
          </a:pPr>
          <a:r>
            <a:rPr lang="da-DK" sz="1800" b="0" i="0" noProof="0" dirty="0" err="1">
              <a:latin typeface="Euphemia"/>
              <a:ea typeface="+mn-ea"/>
              <a:cs typeface="+mn-cs"/>
            </a:rPr>
            <a:t>Z</a:t>
          </a:r>
          <a:r>
            <a:rPr lang="da-DK" sz="1800" b="1" i="0" noProof="0" dirty="0" err="1">
              <a:latin typeface="Euphemia"/>
              <a:ea typeface="+mn-ea"/>
              <a:cs typeface="+mn-cs"/>
            </a:rPr>
            <a:t>en</a:t>
          </a:r>
          <a:r>
            <a:rPr lang="da-DK" sz="1800" b="0" i="0" noProof="0" dirty="0" err="1">
              <a:latin typeface="Euphemia"/>
              <a:ea typeface="+mn-ea"/>
              <a:cs typeface="+mn-cs"/>
            </a:rPr>
            <a:t>hub</a:t>
          </a:r>
          <a:endParaRPr lang="da-DK" sz="1800" b="0" i="0" noProof="0" dirty="0">
            <a:latin typeface="Euphemia"/>
            <a:ea typeface="+mn-ea"/>
            <a:cs typeface="+mn-cs"/>
          </a:endParaRPr>
        </a:p>
      </dgm:t>
    </dgm:pt>
    <dgm:pt modelId="{FFE2AB52-8765-4DA3-BC3E-99587FBB93A2}" type="parTrans" cxnId="{E51B7FE9-A9D7-4E65-898F-080480CB09EF}">
      <dgm:prSet/>
      <dgm:spPr/>
      <dgm:t>
        <a:bodyPr/>
        <a:lstStyle/>
        <a:p>
          <a:endParaRPr lang="en-US"/>
        </a:p>
      </dgm:t>
    </dgm:pt>
    <dgm:pt modelId="{EF58B74E-53E4-418D-AAA3-CC21D8A4D23B}" type="sibTrans" cxnId="{E51B7FE9-A9D7-4E65-898F-080480CB09EF}">
      <dgm:prSet/>
      <dgm:spPr/>
      <dgm:t>
        <a:bodyPr/>
        <a:lstStyle/>
        <a:p>
          <a:endParaRPr lang="da-DK" noProof="0"/>
        </a:p>
      </dgm:t>
    </dgm:pt>
    <dgm:pt modelId="{A1FC69E8-CA89-46DE-AC52-62E9C6D0B605}">
      <dgm:prSet phldrT="[Text]" custT="1"/>
      <dgm:spPr/>
      <dgm:t>
        <a:bodyPr/>
        <a:lstStyle/>
        <a:p>
          <a:pPr algn="ctr" defTabSz="914400">
            <a:buNone/>
          </a:pPr>
          <a:r>
            <a:rPr lang="da-DK" sz="2000" b="0" i="0" noProof="0" dirty="0" err="1">
              <a:latin typeface="Euphemia"/>
              <a:ea typeface="+mn-ea"/>
              <a:cs typeface="+mn-cs"/>
            </a:rPr>
            <a:t>Github</a:t>
          </a:r>
          <a:endParaRPr lang="da-DK" sz="2000" b="0" i="0" noProof="0" dirty="0">
            <a:latin typeface="Euphemia"/>
            <a:ea typeface="+mn-ea"/>
            <a:cs typeface="+mn-cs"/>
          </a:endParaRPr>
        </a:p>
      </dgm:t>
    </dgm:pt>
    <dgm:pt modelId="{FB7893AE-72D6-4ABF-A24D-BBF87EF83B5E}" type="parTrans" cxnId="{A0F145B4-E57A-4C98-9A57-7CAE271E6831}">
      <dgm:prSet/>
      <dgm:spPr/>
      <dgm:t>
        <a:bodyPr/>
        <a:lstStyle/>
        <a:p>
          <a:endParaRPr lang="en-US"/>
        </a:p>
      </dgm:t>
    </dgm:pt>
    <dgm:pt modelId="{AC107BF6-0700-42F4-A047-EA26CA22C343}" type="sibTrans" cxnId="{A0F145B4-E57A-4C98-9A57-7CAE271E6831}">
      <dgm:prSet/>
      <dgm:spPr/>
      <dgm:t>
        <a:bodyPr/>
        <a:lstStyle/>
        <a:p>
          <a:endParaRPr lang="da-DK" noProof="0"/>
        </a:p>
      </dgm:t>
    </dgm:pt>
    <dgm:pt modelId="{6A5D4BF5-DDB5-4678-A598-62DB607006C8}">
      <dgm:prSet phldrT="[Text]" custT="1"/>
      <dgm:spPr/>
      <dgm:t>
        <a:bodyPr/>
        <a:lstStyle/>
        <a:p>
          <a:pPr algn="ctr" defTabSz="914400">
            <a:buNone/>
          </a:pPr>
          <a:r>
            <a:rPr lang="da-DK" sz="1800" b="0" i="0" noProof="0" dirty="0">
              <a:latin typeface="Euphemia"/>
              <a:ea typeface="+mn-ea"/>
              <a:cs typeface="+mn-cs"/>
            </a:rPr>
            <a:t>Editor</a:t>
          </a:r>
        </a:p>
      </dgm:t>
    </dgm:pt>
    <dgm:pt modelId="{BC640178-5931-4AC9-87FD-FE31DB5334B9}" type="parTrans" cxnId="{D6279FD6-3423-4DB5-ABFE-D348D2E97533}">
      <dgm:prSet/>
      <dgm:spPr/>
      <dgm:t>
        <a:bodyPr/>
        <a:lstStyle/>
        <a:p>
          <a:endParaRPr lang="da-DK"/>
        </a:p>
      </dgm:t>
    </dgm:pt>
    <dgm:pt modelId="{6DCE93FC-D416-4339-A376-20909C12EF4C}" type="sibTrans" cxnId="{D6279FD6-3423-4DB5-ABFE-D348D2E97533}">
      <dgm:prSet/>
      <dgm:spPr/>
      <dgm:t>
        <a:bodyPr/>
        <a:lstStyle/>
        <a:p>
          <a:endParaRPr lang="da-DK"/>
        </a:p>
      </dgm:t>
    </dgm:pt>
    <dgm:pt modelId="{72C6F88A-A7E7-486B-B304-985D5AC558A2}" type="pres">
      <dgm:prSet presAssocID="{F9F8EDDD-7E12-4ED6-9A64-963CF86EB33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DEF4803-F2C0-4871-B724-1EDEB55F9A0F}" type="pres">
      <dgm:prSet presAssocID="{F9F8EDDD-7E12-4ED6-9A64-963CF86EB33D}" presName="children" presStyleCnt="0"/>
      <dgm:spPr/>
    </dgm:pt>
    <dgm:pt modelId="{84793F1D-14D4-4B40-80F8-C24B457AE01C}" type="pres">
      <dgm:prSet presAssocID="{F9F8EDDD-7E12-4ED6-9A64-963CF86EB33D}" presName="childPlaceholder" presStyleCnt="0"/>
      <dgm:spPr/>
    </dgm:pt>
    <dgm:pt modelId="{4118A44F-8191-47A1-852D-63DA94B562A1}" type="pres">
      <dgm:prSet presAssocID="{F9F8EDDD-7E12-4ED6-9A64-963CF86EB33D}" presName="circle" presStyleCnt="0"/>
      <dgm:spPr/>
    </dgm:pt>
    <dgm:pt modelId="{365E5C9A-3CF9-4597-82A6-3C4DB6CE7C98}" type="pres">
      <dgm:prSet presAssocID="{F9F8EDDD-7E12-4ED6-9A64-963CF86EB33D}" presName="quadrant1" presStyleLbl="node1" presStyleIdx="0" presStyleCnt="4" custLinFactNeighborX="-3432" custLinFactNeighborY="1103">
        <dgm:presLayoutVars>
          <dgm:chMax val="1"/>
          <dgm:bulletEnabled val="1"/>
        </dgm:presLayoutVars>
      </dgm:prSet>
      <dgm:spPr/>
    </dgm:pt>
    <dgm:pt modelId="{0331647B-BC3B-4B0A-9C45-E3DDA95725E6}" type="pres">
      <dgm:prSet presAssocID="{F9F8EDDD-7E12-4ED6-9A64-963CF86EB33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BC5CFCE0-9C64-4AC4-BC77-2B975CDDFDBF}" type="pres">
      <dgm:prSet presAssocID="{F9F8EDDD-7E12-4ED6-9A64-963CF86EB33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96DB849-032E-41AF-9A13-E89CB7887BAB}" type="pres">
      <dgm:prSet presAssocID="{F9F8EDDD-7E12-4ED6-9A64-963CF86EB33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6F46983-9B01-4321-93CB-4A5EB877582D}" type="pres">
      <dgm:prSet presAssocID="{F9F8EDDD-7E12-4ED6-9A64-963CF86EB33D}" presName="quadrantPlaceholder" presStyleCnt="0"/>
      <dgm:spPr/>
    </dgm:pt>
    <dgm:pt modelId="{186A23F7-3D38-4D58-9061-9E4DB15841D3}" type="pres">
      <dgm:prSet presAssocID="{F9F8EDDD-7E12-4ED6-9A64-963CF86EB33D}" presName="center1" presStyleLbl="fgShp" presStyleIdx="0" presStyleCnt="2"/>
      <dgm:spPr/>
    </dgm:pt>
    <dgm:pt modelId="{C0C15272-FFDC-4BA3-9CE7-5738D9DE5BBB}" type="pres">
      <dgm:prSet presAssocID="{F9F8EDDD-7E12-4ED6-9A64-963CF86EB33D}" presName="center2" presStyleLbl="fgShp" presStyleIdx="1" presStyleCnt="2"/>
      <dgm:spPr/>
    </dgm:pt>
  </dgm:ptLst>
  <dgm:cxnLst>
    <dgm:cxn modelId="{1A5CED5B-8CE0-4E02-A4C7-50E1F541FEEF}" type="presOf" srcId="{B9DB46D8-CB85-48E0-AE7E-ED9B74005373}" destId="{365E5C9A-3CF9-4597-82A6-3C4DB6CE7C98}" srcOrd="0" destOrd="0" presId="urn:microsoft.com/office/officeart/2005/8/layout/cycle4"/>
    <dgm:cxn modelId="{A0F145B4-E57A-4C98-9A57-7CAE271E6831}" srcId="{F9F8EDDD-7E12-4ED6-9A64-963CF86EB33D}" destId="{A1FC69E8-CA89-46DE-AC52-62E9C6D0B605}" srcOrd="2" destOrd="0" parTransId="{FB7893AE-72D6-4ABF-A24D-BBF87EF83B5E}" sibTransId="{AC107BF6-0700-42F4-A047-EA26CA22C343}"/>
    <dgm:cxn modelId="{392B5EC8-AD6D-4009-9E06-B17702BDCA12}" type="presOf" srcId="{748934FE-CE96-4045-97F3-382E7C409ABA}" destId="{0331647B-BC3B-4B0A-9C45-E3DDA95725E6}" srcOrd="0" destOrd="0" presId="urn:microsoft.com/office/officeart/2005/8/layout/cycle4"/>
    <dgm:cxn modelId="{A1CC25CE-7E3F-47CF-8D46-11E39C1EB57A}" type="presOf" srcId="{6A5D4BF5-DDB5-4678-A598-62DB607006C8}" destId="{696DB849-032E-41AF-9A13-E89CB7887BAB}" srcOrd="0" destOrd="0" presId="urn:microsoft.com/office/officeart/2005/8/layout/cycle4"/>
    <dgm:cxn modelId="{D6279FD6-3423-4DB5-ABFE-D348D2E97533}" srcId="{F9F8EDDD-7E12-4ED6-9A64-963CF86EB33D}" destId="{6A5D4BF5-DDB5-4678-A598-62DB607006C8}" srcOrd="3" destOrd="0" parTransId="{BC640178-5931-4AC9-87FD-FE31DB5334B9}" sibTransId="{6DCE93FC-D416-4339-A376-20909C12EF4C}"/>
    <dgm:cxn modelId="{619141E4-E521-42A2-B7B0-FCB32F3A531C}" srcId="{F9F8EDDD-7E12-4ED6-9A64-963CF86EB33D}" destId="{B9DB46D8-CB85-48E0-AE7E-ED9B74005373}" srcOrd="0" destOrd="0" parTransId="{3F77292D-F1BC-498D-98D7-64D48F264076}" sibTransId="{2D83AB57-5A1F-4C3B-B388-7F96A8810ED6}"/>
    <dgm:cxn modelId="{E51B7FE9-A9D7-4E65-898F-080480CB09EF}" srcId="{F9F8EDDD-7E12-4ED6-9A64-963CF86EB33D}" destId="{748934FE-CE96-4045-97F3-382E7C409ABA}" srcOrd="1" destOrd="0" parTransId="{FFE2AB52-8765-4DA3-BC3E-99587FBB93A2}" sibTransId="{EF58B74E-53E4-418D-AAA3-CC21D8A4D23B}"/>
    <dgm:cxn modelId="{9924C4EF-F65B-46E4-BEB7-19B450473803}" type="presOf" srcId="{A1FC69E8-CA89-46DE-AC52-62E9C6D0B605}" destId="{BC5CFCE0-9C64-4AC4-BC77-2B975CDDFDBF}" srcOrd="0" destOrd="0" presId="urn:microsoft.com/office/officeart/2005/8/layout/cycle4"/>
    <dgm:cxn modelId="{201AB8F9-838F-4747-83F1-EB16FE690460}" type="presOf" srcId="{F9F8EDDD-7E12-4ED6-9A64-963CF86EB33D}" destId="{72C6F88A-A7E7-486B-B304-985D5AC558A2}" srcOrd="0" destOrd="0" presId="urn:microsoft.com/office/officeart/2005/8/layout/cycle4"/>
    <dgm:cxn modelId="{BA8F72C7-28FA-43F8-8767-B9073BDA60AD}" type="presParOf" srcId="{72C6F88A-A7E7-486B-B304-985D5AC558A2}" destId="{BDEF4803-F2C0-4871-B724-1EDEB55F9A0F}" srcOrd="0" destOrd="0" presId="urn:microsoft.com/office/officeart/2005/8/layout/cycle4"/>
    <dgm:cxn modelId="{72E9B265-B5DE-4A2C-B763-17B8C32693B5}" type="presParOf" srcId="{BDEF4803-F2C0-4871-B724-1EDEB55F9A0F}" destId="{84793F1D-14D4-4B40-80F8-C24B457AE01C}" srcOrd="0" destOrd="0" presId="urn:microsoft.com/office/officeart/2005/8/layout/cycle4"/>
    <dgm:cxn modelId="{7C878517-BFC1-4483-88A5-150750600411}" type="presParOf" srcId="{72C6F88A-A7E7-486B-B304-985D5AC558A2}" destId="{4118A44F-8191-47A1-852D-63DA94B562A1}" srcOrd="1" destOrd="0" presId="urn:microsoft.com/office/officeart/2005/8/layout/cycle4"/>
    <dgm:cxn modelId="{B9672E2C-4B8B-4FC5-AFA0-75E14C0F1FD5}" type="presParOf" srcId="{4118A44F-8191-47A1-852D-63DA94B562A1}" destId="{365E5C9A-3CF9-4597-82A6-3C4DB6CE7C98}" srcOrd="0" destOrd="0" presId="urn:microsoft.com/office/officeart/2005/8/layout/cycle4"/>
    <dgm:cxn modelId="{F3690794-9ADC-472D-B8E6-5143726FB907}" type="presParOf" srcId="{4118A44F-8191-47A1-852D-63DA94B562A1}" destId="{0331647B-BC3B-4B0A-9C45-E3DDA95725E6}" srcOrd="1" destOrd="0" presId="urn:microsoft.com/office/officeart/2005/8/layout/cycle4"/>
    <dgm:cxn modelId="{8EF9A7EF-C480-42A1-9F2C-F8F3E88AD7C4}" type="presParOf" srcId="{4118A44F-8191-47A1-852D-63DA94B562A1}" destId="{BC5CFCE0-9C64-4AC4-BC77-2B975CDDFDBF}" srcOrd="2" destOrd="0" presId="urn:microsoft.com/office/officeart/2005/8/layout/cycle4"/>
    <dgm:cxn modelId="{0813321B-B654-463F-AD03-1E82E25E6D1E}" type="presParOf" srcId="{4118A44F-8191-47A1-852D-63DA94B562A1}" destId="{696DB849-032E-41AF-9A13-E89CB7887BAB}" srcOrd="3" destOrd="0" presId="urn:microsoft.com/office/officeart/2005/8/layout/cycle4"/>
    <dgm:cxn modelId="{0DD211ED-13AE-44FD-8F0E-8989E6B9BCAA}" type="presParOf" srcId="{4118A44F-8191-47A1-852D-63DA94B562A1}" destId="{16F46983-9B01-4321-93CB-4A5EB877582D}" srcOrd="4" destOrd="0" presId="urn:microsoft.com/office/officeart/2005/8/layout/cycle4"/>
    <dgm:cxn modelId="{A4456E86-E230-4F31-9EB1-15B0D4621498}" type="presParOf" srcId="{72C6F88A-A7E7-486B-B304-985D5AC558A2}" destId="{186A23F7-3D38-4D58-9061-9E4DB15841D3}" srcOrd="2" destOrd="0" presId="urn:microsoft.com/office/officeart/2005/8/layout/cycle4"/>
    <dgm:cxn modelId="{E29E467C-B84D-46C3-9173-8E58ADB55696}" type="presParOf" srcId="{72C6F88A-A7E7-486B-B304-985D5AC558A2}" destId="{C0C15272-FFDC-4BA3-9CE7-5738D9DE5BB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F8EDDD-7E12-4ED6-9A64-963CF86EB33D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DB46D8-CB85-48E0-AE7E-ED9B74005373}">
      <dgm:prSet phldrT="[Text]" custT="1"/>
      <dgm:spPr/>
      <dgm:t>
        <a:bodyPr/>
        <a:lstStyle/>
        <a:p>
          <a:pPr algn="ctr" defTabSz="914400">
            <a:buNone/>
          </a:pPr>
          <a:r>
            <a:rPr lang="da-DK" sz="1800" b="0" i="0" noProof="0" dirty="0" err="1">
              <a:latin typeface="Euphemia"/>
              <a:ea typeface="+mn-ea"/>
              <a:cs typeface="+mn-cs"/>
            </a:rPr>
            <a:t>Scrum</a:t>
          </a:r>
          <a:endParaRPr lang="da-DK" sz="1800" b="0" i="0" noProof="0" dirty="0">
            <a:latin typeface="Euphemia"/>
            <a:ea typeface="+mn-ea"/>
            <a:cs typeface="+mn-cs"/>
          </a:endParaRPr>
        </a:p>
      </dgm:t>
    </dgm:pt>
    <dgm:pt modelId="{3F77292D-F1BC-498D-98D7-64D48F264076}" type="parTrans" cxnId="{619141E4-E521-42A2-B7B0-FCB32F3A531C}">
      <dgm:prSet/>
      <dgm:spPr/>
      <dgm:t>
        <a:bodyPr/>
        <a:lstStyle/>
        <a:p>
          <a:endParaRPr lang="en-US"/>
        </a:p>
      </dgm:t>
    </dgm:pt>
    <dgm:pt modelId="{2D83AB57-5A1F-4C3B-B388-7F96A8810ED6}" type="sibTrans" cxnId="{619141E4-E521-42A2-B7B0-FCB32F3A531C}">
      <dgm:prSet/>
      <dgm:spPr/>
      <dgm:t>
        <a:bodyPr/>
        <a:lstStyle/>
        <a:p>
          <a:endParaRPr lang="da-DK" noProof="0"/>
        </a:p>
      </dgm:t>
    </dgm:pt>
    <dgm:pt modelId="{748934FE-CE96-4045-97F3-382E7C409ABA}">
      <dgm:prSet phldrT="[Text]" custT="1"/>
      <dgm:spPr/>
      <dgm:t>
        <a:bodyPr/>
        <a:lstStyle/>
        <a:p>
          <a:pPr algn="ctr" defTabSz="914400">
            <a:buNone/>
          </a:pPr>
          <a:r>
            <a:rPr lang="da-DK" sz="1800" b="0" i="0" noProof="0" dirty="0" err="1">
              <a:latin typeface="Euphemia"/>
              <a:ea typeface="+mn-ea"/>
              <a:cs typeface="+mn-cs"/>
            </a:rPr>
            <a:t>Z</a:t>
          </a:r>
          <a:r>
            <a:rPr lang="da-DK" sz="1800" b="1" i="0" noProof="0" dirty="0" err="1">
              <a:latin typeface="Euphemia"/>
              <a:ea typeface="+mn-ea"/>
              <a:cs typeface="+mn-cs"/>
            </a:rPr>
            <a:t>en</a:t>
          </a:r>
          <a:r>
            <a:rPr lang="da-DK" sz="1800" b="0" i="0" noProof="0" dirty="0" err="1">
              <a:latin typeface="Euphemia"/>
              <a:ea typeface="+mn-ea"/>
              <a:cs typeface="+mn-cs"/>
            </a:rPr>
            <a:t>hub</a:t>
          </a:r>
          <a:endParaRPr lang="da-DK" sz="1800" b="0" i="0" noProof="0" dirty="0">
            <a:latin typeface="Euphemia"/>
            <a:ea typeface="+mn-ea"/>
            <a:cs typeface="+mn-cs"/>
          </a:endParaRPr>
        </a:p>
      </dgm:t>
    </dgm:pt>
    <dgm:pt modelId="{FFE2AB52-8765-4DA3-BC3E-99587FBB93A2}" type="parTrans" cxnId="{E51B7FE9-A9D7-4E65-898F-080480CB09EF}">
      <dgm:prSet/>
      <dgm:spPr/>
      <dgm:t>
        <a:bodyPr/>
        <a:lstStyle/>
        <a:p>
          <a:endParaRPr lang="en-US"/>
        </a:p>
      </dgm:t>
    </dgm:pt>
    <dgm:pt modelId="{EF58B74E-53E4-418D-AAA3-CC21D8A4D23B}" type="sibTrans" cxnId="{E51B7FE9-A9D7-4E65-898F-080480CB09EF}">
      <dgm:prSet/>
      <dgm:spPr/>
      <dgm:t>
        <a:bodyPr/>
        <a:lstStyle/>
        <a:p>
          <a:endParaRPr lang="da-DK" noProof="0"/>
        </a:p>
      </dgm:t>
    </dgm:pt>
    <dgm:pt modelId="{A1FC69E8-CA89-46DE-AC52-62E9C6D0B605}">
      <dgm:prSet phldrT="[Text]" custT="1"/>
      <dgm:spPr/>
      <dgm:t>
        <a:bodyPr/>
        <a:lstStyle/>
        <a:p>
          <a:pPr algn="ctr" defTabSz="914400">
            <a:buNone/>
          </a:pPr>
          <a:r>
            <a:rPr lang="da-DK" sz="2000" b="0" i="0" noProof="0" dirty="0" err="1">
              <a:latin typeface="Euphemia"/>
              <a:ea typeface="+mn-ea"/>
              <a:cs typeface="+mn-cs"/>
            </a:rPr>
            <a:t>Github</a:t>
          </a:r>
          <a:endParaRPr lang="da-DK" sz="2000" b="0" i="0" noProof="0" dirty="0">
            <a:latin typeface="Euphemia"/>
            <a:ea typeface="+mn-ea"/>
            <a:cs typeface="+mn-cs"/>
          </a:endParaRPr>
        </a:p>
      </dgm:t>
    </dgm:pt>
    <dgm:pt modelId="{FB7893AE-72D6-4ABF-A24D-BBF87EF83B5E}" type="parTrans" cxnId="{A0F145B4-E57A-4C98-9A57-7CAE271E6831}">
      <dgm:prSet/>
      <dgm:spPr/>
      <dgm:t>
        <a:bodyPr/>
        <a:lstStyle/>
        <a:p>
          <a:endParaRPr lang="en-US"/>
        </a:p>
      </dgm:t>
    </dgm:pt>
    <dgm:pt modelId="{AC107BF6-0700-42F4-A047-EA26CA22C343}" type="sibTrans" cxnId="{A0F145B4-E57A-4C98-9A57-7CAE271E6831}">
      <dgm:prSet/>
      <dgm:spPr/>
      <dgm:t>
        <a:bodyPr/>
        <a:lstStyle/>
        <a:p>
          <a:endParaRPr lang="da-DK" noProof="0"/>
        </a:p>
      </dgm:t>
    </dgm:pt>
    <dgm:pt modelId="{6A5D4BF5-DDB5-4678-A598-62DB607006C8}">
      <dgm:prSet phldrT="[Text]" custT="1"/>
      <dgm:spPr/>
      <dgm:t>
        <a:bodyPr/>
        <a:lstStyle/>
        <a:p>
          <a:pPr algn="ctr" defTabSz="914400">
            <a:buNone/>
          </a:pPr>
          <a:r>
            <a:rPr lang="da-DK" sz="1800" b="0" i="0" noProof="0" dirty="0">
              <a:latin typeface="Euphemia"/>
              <a:ea typeface="+mn-ea"/>
              <a:cs typeface="+mn-cs"/>
            </a:rPr>
            <a:t>Editor</a:t>
          </a:r>
        </a:p>
      </dgm:t>
    </dgm:pt>
    <dgm:pt modelId="{BC640178-5931-4AC9-87FD-FE31DB5334B9}" type="parTrans" cxnId="{D6279FD6-3423-4DB5-ABFE-D348D2E97533}">
      <dgm:prSet/>
      <dgm:spPr/>
      <dgm:t>
        <a:bodyPr/>
        <a:lstStyle/>
        <a:p>
          <a:endParaRPr lang="da-DK"/>
        </a:p>
      </dgm:t>
    </dgm:pt>
    <dgm:pt modelId="{6DCE93FC-D416-4339-A376-20909C12EF4C}" type="sibTrans" cxnId="{D6279FD6-3423-4DB5-ABFE-D348D2E97533}">
      <dgm:prSet/>
      <dgm:spPr/>
      <dgm:t>
        <a:bodyPr/>
        <a:lstStyle/>
        <a:p>
          <a:endParaRPr lang="da-DK"/>
        </a:p>
      </dgm:t>
    </dgm:pt>
    <dgm:pt modelId="{72C6F88A-A7E7-486B-B304-985D5AC558A2}" type="pres">
      <dgm:prSet presAssocID="{F9F8EDDD-7E12-4ED6-9A64-963CF86EB33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DEF4803-F2C0-4871-B724-1EDEB55F9A0F}" type="pres">
      <dgm:prSet presAssocID="{F9F8EDDD-7E12-4ED6-9A64-963CF86EB33D}" presName="children" presStyleCnt="0"/>
      <dgm:spPr/>
    </dgm:pt>
    <dgm:pt modelId="{84793F1D-14D4-4B40-80F8-C24B457AE01C}" type="pres">
      <dgm:prSet presAssocID="{F9F8EDDD-7E12-4ED6-9A64-963CF86EB33D}" presName="childPlaceholder" presStyleCnt="0"/>
      <dgm:spPr/>
    </dgm:pt>
    <dgm:pt modelId="{4118A44F-8191-47A1-852D-63DA94B562A1}" type="pres">
      <dgm:prSet presAssocID="{F9F8EDDD-7E12-4ED6-9A64-963CF86EB33D}" presName="circle" presStyleCnt="0"/>
      <dgm:spPr/>
    </dgm:pt>
    <dgm:pt modelId="{365E5C9A-3CF9-4597-82A6-3C4DB6CE7C98}" type="pres">
      <dgm:prSet presAssocID="{F9F8EDDD-7E12-4ED6-9A64-963CF86EB33D}" presName="quadrant1" presStyleLbl="node1" presStyleIdx="0" presStyleCnt="4" custLinFactNeighborX="-3432" custLinFactNeighborY="1103">
        <dgm:presLayoutVars>
          <dgm:chMax val="1"/>
          <dgm:bulletEnabled val="1"/>
        </dgm:presLayoutVars>
      </dgm:prSet>
      <dgm:spPr/>
    </dgm:pt>
    <dgm:pt modelId="{0331647B-BC3B-4B0A-9C45-E3DDA95725E6}" type="pres">
      <dgm:prSet presAssocID="{F9F8EDDD-7E12-4ED6-9A64-963CF86EB33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BC5CFCE0-9C64-4AC4-BC77-2B975CDDFDBF}" type="pres">
      <dgm:prSet presAssocID="{F9F8EDDD-7E12-4ED6-9A64-963CF86EB33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96DB849-032E-41AF-9A13-E89CB7887BAB}" type="pres">
      <dgm:prSet presAssocID="{F9F8EDDD-7E12-4ED6-9A64-963CF86EB33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6F46983-9B01-4321-93CB-4A5EB877582D}" type="pres">
      <dgm:prSet presAssocID="{F9F8EDDD-7E12-4ED6-9A64-963CF86EB33D}" presName="quadrantPlaceholder" presStyleCnt="0"/>
      <dgm:spPr/>
    </dgm:pt>
    <dgm:pt modelId="{186A23F7-3D38-4D58-9061-9E4DB15841D3}" type="pres">
      <dgm:prSet presAssocID="{F9F8EDDD-7E12-4ED6-9A64-963CF86EB33D}" presName="center1" presStyleLbl="fgShp" presStyleIdx="0" presStyleCnt="2"/>
      <dgm:spPr/>
    </dgm:pt>
    <dgm:pt modelId="{C0C15272-FFDC-4BA3-9CE7-5738D9DE5BBB}" type="pres">
      <dgm:prSet presAssocID="{F9F8EDDD-7E12-4ED6-9A64-963CF86EB33D}" presName="center2" presStyleLbl="fgShp" presStyleIdx="1" presStyleCnt="2"/>
      <dgm:spPr/>
    </dgm:pt>
  </dgm:ptLst>
  <dgm:cxnLst>
    <dgm:cxn modelId="{1A5CED5B-8CE0-4E02-A4C7-50E1F541FEEF}" type="presOf" srcId="{B9DB46D8-CB85-48E0-AE7E-ED9B74005373}" destId="{365E5C9A-3CF9-4597-82A6-3C4DB6CE7C98}" srcOrd="0" destOrd="0" presId="urn:microsoft.com/office/officeart/2005/8/layout/cycle4"/>
    <dgm:cxn modelId="{A0F145B4-E57A-4C98-9A57-7CAE271E6831}" srcId="{F9F8EDDD-7E12-4ED6-9A64-963CF86EB33D}" destId="{A1FC69E8-CA89-46DE-AC52-62E9C6D0B605}" srcOrd="2" destOrd="0" parTransId="{FB7893AE-72D6-4ABF-A24D-BBF87EF83B5E}" sibTransId="{AC107BF6-0700-42F4-A047-EA26CA22C343}"/>
    <dgm:cxn modelId="{392B5EC8-AD6D-4009-9E06-B17702BDCA12}" type="presOf" srcId="{748934FE-CE96-4045-97F3-382E7C409ABA}" destId="{0331647B-BC3B-4B0A-9C45-E3DDA95725E6}" srcOrd="0" destOrd="0" presId="urn:microsoft.com/office/officeart/2005/8/layout/cycle4"/>
    <dgm:cxn modelId="{A1CC25CE-7E3F-47CF-8D46-11E39C1EB57A}" type="presOf" srcId="{6A5D4BF5-DDB5-4678-A598-62DB607006C8}" destId="{696DB849-032E-41AF-9A13-E89CB7887BAB}" srcOrd="0" destOrd="0" presId="urn:microsoft.com/office/officeart/2005/8/layout/cycle4"/>
    <dgm:cxn modelId="{D6279FD6-3423-4DB5-ABFE-D348D2E97533}" srcId="{F9F8EDDD-7E12-4ED6-9A64-963CF86EB33D}" destId="{6A5D4BF5-DDB5-4678-A598-62DB607006C8}" srcOrd="3" destOrd="0" parTransId="{BC640178-5931-4AC9-87FD-FE31DB5334B9}" sibTransId="{6DCE93FC-D416-4339-A376-20909C12EF4C}"/>
    <dgm:cxn modelId="{619141E4-E521-42A2-B7B0-FCB32F3A531C}" srcId="{F9F8EDDD-7E12-4ED6-9A64-963CF86EB33D}" destId="{B9DB46D8-CB85-48E0-AE7E-ED9B74005373}" srcOrd="0" destOrd="0" parTransId="{3F77292D-F1BC-498D-98D7-64D48F264076}" sibTransId="{2D83AB57-5A1F-4C3B-B388-7F96A8810ED6}"/>
    <dgm:cxn modelId="{E51B7FE9-A9D7-4E65-898F-080480CB09EF}" srcId="{F9F8EDDD-7E12-4ED6-9A64-963CF86EB33D}" destId="{748934FE-CE96-4045-97F3-382E7C409ABA}" srcOrd="1" destOrd="0" parTransId="{FFE2AB52-8765-4DA3-BC3E-99587FBB93A2}" sibTransId="{EF58B74E-53E4-418D-AAA3-CC21D8A4D23B}"/>
    <dgm:cxn modelId="{9924C4EF-F65B-46E4-BEB7-19B450473803}" type="presOf" srcId="{A1FC69E8-CA89-46DE-AC52-62E9C6D0B605}" destId="{BC5CFCE0-9C64-4AC4-BC77-2B975CDDFDBF}" srcOrd="0" destOrd="0" presId="urn:microsoft.com/office/officeart/2005/8/layout/cycle4"/>
    <dgm:cxn modelId="{201AB8F9-838F-4747-83F1-EB16FE690460}" type="presOf" srcId="{F9F8EDDD-7E12-4ED6-9A64-963CF86EB33D}" destId="{72C6F88A-A7E7-486B-B304-985D5AC558A2}" srcOrd="0" destOrd="0" presId="urn:microsoft.com/office/officeart/2005/8/layout/cycle4"/>
    <dgm:cxn modelId="{BA8F72C7-28FA-43F8-8767-B9073BDA60AD}" type="presParOf" srcId="{72C6F88A-A7E7-486B-B304-985D5AC558A2}" destId="{BDEF4803-F2C0-4871-B724-1EDEB55F9A0F}" srcOrd="0" destOrd="0" presId="urn:microsoft.com/office/officeart/2005/8/layout/cycle4"/>
    <dgm:cxn modelId="{72E9B265-B5DE-4A2C-B763-17B8C32693B5}" type="presParOf" srcId="{BDEF4803-F2C0-4871-B724-1EDEB55F9A0F}" destId="{84793F1D-14D4-4B40-80F8-C24B457AE01C}" srcOrd="0" destOrd="0" presId="urn:microsoft.com/office/officeart/2005/8/layout/cycle4"/>
    <dgm:cxn modelId="{7C878517-BFC1-4483-88A5-150750600411}" type="presParOf" srcId="{72C6F88A-A7E7-486B-B304-985D5AC558A2}" destId="{4118A44F-8191-47A1-852D-63DA94B562A1}" srcOrd="1" destOrd="0" presId="urn:microsoft.com/office/officeart/2005/8/layout/cycle4"/>
    <dgm:cxn modelId="{B9672E2C-4B8B-4FC5-AFA0-75E14C0F1FD5}" type="presParOf" srcId="{4118A44F-8191-47A1-852D-63DA94B562A1}" destId="{365E5C9A-3CF9-4597-82A6-3C4DB6CE7C98}" srcOrd="0" destOrd="0" presId="urn:microsoft.com/office/officeart/2005/8/layout/cycle4"/>
    <dgm:cxn modelId="{F3690794-9ADC-472D-B8E6-5143726FB907}" type="presParOf" srcId="{4118A44F-8191-47A1-852D-63DA94B562A1}" destId="{0331647B-BC3B-4B0A-9C45-E3DDA95725E6}" srcOrd="1" destOrd="0" presId="urn:microsoft.com/office/officeart/2005/8/layout/cycle4"/>
    <dgm:cxn modelId="{8EF9A7EF-C480-42A1-9F2C-F8F3E88AD7C4}" type="presParOf" srcId="{4118A44F-8191-47A1-852D-63DA94B562A1}" destId="{BC5CFCE0-9C64-4AC4-BC77-2B975CDDFDBF}" srcOrd="2" destOrd="0" presId="urn:microsoft.com/office/officeart/2005/8/layout/cycle4"/>
    <dgm:cxn modelId="{0813321B-B654-463F-AD03-1E82E25E6D1E}" type="presParOf" srcId="{4118A44F-8191-47A1-852D-63DA94B562A1}" destId="{696DB849-032E-41AF-9A13-E89CB7887BAB}" srcOrd="3" destOrd="0" presId="urn:microsoft.com/office/officeart/2005/8/layout/cycle4"/>
    <dgm:cxn modelId="{0DD211ED-13AE-44FD-8F0E-8989E6B9BCAA}" type="presParOf" srcId="{4118A44F-8191-47A1-852D-63DA94B562A1}" destId="{16F46983-9B01-4321-93CB-4A5EB877582D}" srcOrd="4" destOrd="0" presId="urn:microsoft.com/office/officeart/2005/8/layout/cycle4"/>
    <dgm:cxn modelId="{A4456E86-E230-4F31-9EB1-15B0D4621498}" type="presParOf" srcId="{72C6F88A-A7E7-486B-B304-985D5AC558A2}" destId="{186A23F7-3D38-4D58-9061-9E4DB15841D3}" srcOrd="2" destOrd="0" presId="urn:microsoft.com/office/officeart/2005/8/layout/cycle4"/>
    <dgm:cxn modelId="{E29E467C-B84D-46C3-9173-8E58ADB55696}" type="presParOf" srcId="{72C6F88A-A7E7-486B-B304-985D5AC558A2}" destId="{C0C15272-FFDC-4BA3-9CE7-5738D9DE5BB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F8EDDD-7E12-4ED6-9A64-963CF86EB33D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DB46D8-CB85-48E0-AE7E-ED9B74005373}">
      <dgm:prSet phldrT="[Text]" custT="1"/>
      <dgm:spPr/>
      <dgm:t>
        <a:bodyPr/>
        <a:lstStyle/>
        <a:p>
          <a:pPr algn="ctr" defTabSz="914400">
            <a:buNone/>
          </a:pPr>
          <a:r>
            <a:rPr lang="da-DK" sz="1800" b="0" i="0" noProof="0" dirty="0" err="1">
              <a:latin typeface="Euphemia"/>
              <a:ea typeface="+mn-ea"/>
              <a:cs typeface="+mn-cs"/>
            </a:rPr>
            <a:t>Scrum</a:t>
          </a:r>
          <a:endParaRPr lang="da-DK" sz="1800" b="0" i="0" noProof="0" dirty="0">
            <a:latin typeface="Euphemia"/>
            <a:ea typeface="+mn-ea"/>
            <a:cs typeface="+mn-cs"/>
          </a:endParaRPr>
        </a:p>
      </dgm:t>
    </dgm:pt>
    <dgm:pt modelId="{3F77292D-F1BC-498D-98D7-64D48F264076}" type="parTrans" cxnId="{619141E4-E521-42A2-B7B0-FCB32F3A531C}">
      <dgm:prSet/>
      <dgm:spPr/>
      <dgm:t>
        <a:bodyPr/>
        <a:lstStyle/>
        <a:p>
          <a:endParaRPr lang="en-US"/>
        </a:p>
      </dgm:t>
    </dgm:pt>
    <dgm:pt modelId="{2D83AB57-5A1F-4C3B-B388-7F96A8810ED6}" type="sibTrans" cxnId="{619141E4-E521-42A2-B7B0-FCB32F3A531C}">
      <dgm:prSet/>
      <dgm:spPr/>
      <dgm:t>
        <a:bodyPr/>
        <a:lstStyle/>
        <a:p>
          <a:endParaRPr lang="da-DK" noProof="0"/>
        </a:p>
      </dgm:t>
    </dgm:pt>
    <dgm:pt modelId="{748934FE-CE96-4045-97F3-382E7C409ABA}">
      <dgm:prSet phldrT="[Text]" custT="1"/>
      <dgm:spPr/>
      <dgm:t>
        <a:bodyPr/>
        <a:lstStyle/>
        <a:p>
          <a:pPr algn="ctr" defTabSz="914400">
            <a:buNone/>
          </a:pPr>
          <a:r>
            <a:rPr lang="da-DK" sz="1800" b="0" i="0" noProof="0" dirty="0" err="1">
              <a:latin typeface="Euphemia"/>
              <a:ea typeface="+mn-ea"/>
              <a:cs typeface="+mn-cs"/>
            </a:rPr>
            <a:t>Z</a:t>
          </a:r>
          <a:r>
            <a:rPr lang="da-DK" sz="1800" b="1" i="0" noProof="0" dirty="0" err="1">
              <a:latin typeface="Euphemia"/>
              <a:ea typeface="+mn-ea"/>
              <a:cs typeface="+mn-cs"/>
            </a:rPr>
            <a:t>en</a:t>
          </a:r>
          <a:r>
            <a:rPr lang="da-DK" sz="1800" b="0" i="0" noProof="0" dirty="0" err="1">
              <a:latin typeface="Euphemia"/>
              <a:ea typeface="+mn-ea"/>
              <a:cs typeface="+mn-cs"/>
            </a:rPr>
            <a:t>hub</a:t>
          </a:r>
          <a:endParaRPr lang="da-DK" sz="1800" b="0" i="0" noProof="0" dirty="0">
            <a:latin typeface="Euphemia"/>
            <a:ea typeface="+mn-ea"/>
            <a:cs typeface="+mn-cs"/>
          </a:endParaRPr>
        </a:p>
      </dgm:t>
    </dgm:pt>
    <dgm:pt modelId="{FFE2AB52-8765-4DA3-BC3E-99587FBB93A2}" type="parTrans" cxnId="{E51B7FE9-A9D7-4E65-898F-080480CB09EF}">
      <dgm:prSet/>
      <dgm:spPr/>
      <dgm:t>
        <a:bodyPr/>
        <a:lstStyle/>
        <a:p>
          <a:endParaRPr lang="en-US"/>
        </a:p>
      </dgm:t>
    </dgm:pt>
    <dgm:pt modelId="{EF58B74E-53E4-418D-AAA3-CC21D8A4D23B}" type="sibTrans" cxnId="{E51B7FE9-A9D7-4E65-898F-080480CB09EF}">
      <dgm:prSet/>
      <dgm:spPr/>
      <dgm:t>
        <a:bodyPr/>
        <a:lstStyle/>
        <a:p>
          <a:endParaRPr lang="da-DK" noProof="0"/>
        </a:p>
      </dgm:t>
    </dgm:pt>
    <dgm:pt modelId="{A1FC69E8-CA89-46DE-AC52-62E9C6D0B605}">
      <dgm:prSet phldrT="[Text]" custT="1"/>
      <dgm:spPr/>
      <dgm:t>
        <a:bodyPr/>
        <a:lstStyle/>
        <a:p>
          <a:pPr algn="ctr" defTabSz="914400">
            <a:buNone/>
          </a:pPr>
          <a:r>
            <a:rPr lang="da-DK" sz="2000" b="0" i="0" noProof="0" dirty="0" err="1">
              <a:latin typeface="Euphemia"/>
              <a:ea typeface="+mn-ea"/>
              <a:cs typeface="+mn-cs"/>
            </a:rPr>
            <a:t>Github</a:t>
          </a:r>
          <a:endParaRPr lang="da-DK" sz="2000" b="0" i="0" noProof="0" dirty="0">
            <a:latin typeface="Euphemia"/>
            <a:ea typeface="+mn-ea"/>
            <a:cs typeface="+mn-cs"/>
          </a:endParaRPr>
        </a:p>
      </dgm:t>
    </dgm:pt>
    <dgm:pt modelId="{FB7893AE-72D6-4ABF-A24D-BBF87EF83B5E}" type="parTrans" cxnId="{A0F145B4-E57A-4C98-9A57-7CAE271E6831}">
      <dgm:prSet/>
      <dgm:spPr/>
      <dgm:t>
        <a:bodyPr/>
        <a:lstStyle/>
        <a:p>
          <a:endParaRPr lang="en-US"/>
        </a:p>
      </dgm:t>
    </dgm:pt>
    <dgm:pt modelId="{AC107BF6-0700-42F4-A047-EA26CA22C343}" type="sibTrans" cxnId="{A0F145B4-E57A-4C98-9A57-7CAE271E6831}">
      <dgm:prSet/>
      <dgm:spPr/>
      <dgm:t>
        <a:bodyPr/>
        <a:lstStyle/>
        <a:p>
          <a:endParaRPr lang="da-DK" noProof="0"/>
        </a:p>
      </dgm:t>
    </dgm:pt>
    <dgm:pt modelId="{6A5D4BF5-DDB5-4678-A598-62DB607006C8}">
      <dgm:prSet phldrT="[Text]" custT="1"/>
      <dgm:spPr/>
      <dgm:t>
        <a:bodyPr/>
        <a:lstStyle/>
        <a:p>
          <a:pPr algn="ctr" defTabSz="914400">
            <a:buNone/>
          </a:pPr>
          <a:r>
            <a:rPr lang="da-DK" sz="1800" b="0" i="0" noProof="0" dirty="0">
              <a:latin typeface="Euphemia"/>
              <a:ea typeface="+mn-ea"/>
              <a:cs typeface="+mn-cs"/>
            </a:rPr>
            <a:t>Editor</a:t>
          </a:r>
        </a:p>
      </dgm:t>
    </dgm:pt>
    <dgm:pt modelId="{BC640178-5931-4AC9-87FD-FE31DB5334B9}" type="parTrans" cxnId="{D6279FD6-3423-4DB5-ABFE-D348D2E97533}">
      <dgm:prSet/>
      <dgm:spPr/>
      <dgm:t>
        <a:bodyPr/>
        <a:lstStyle/>
        <a:p>
          <a:endParaRPr lang="da-DK"/>
        </a:p>
      </dgm:t>
    </dgm:pt>
    <dgm:pt modelId="{6DCE93FC-D416-4339-A376-20909C12EF4C}" type="sibTrans" cxnId="{D6279FD6-3423-4DB5-ABFE-D348D2E97533}">
      <dgm:prSet/>
      <dgm:spPr/>
      <dgm:t>
        <a:bodyPr/>
        <a:lstStyle/>
        <a:p>
          <a:endParaRPr lang="da-DK"/>
        </a:p>
      </dgm:t>
    </dgm:pt>
    <dgm:pt modelId="{72C6F88A-A7E7-486B-B304-985D5AC558A2}" type="pres">
      <dgm:prSet presAssocID="{F9F8EDDD-7E12-4ED6-9A64-963CF86EB33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DEF4803-F2C0-4871-B724-1EDEB55F9A0F}" type="pres">
      <dgm:prSet presAssocID="{F9F8EDDD-7E12-4ED6-9A64-963CF86EB33D}" presName="children" presStyleCnt="0"/>
      <dgm:spPr/>
    </dgm:pt>
    <dgm:pt modelId="{84793F1D-14D4-4B40-80F8-C24B457AE01C}" type="pres">
      <dgm:prSet presAssocID="{F9F8EDDD-7E12-4ED6-9A64-963CF86EB33D}" presName="childPlaceholder" presStyleCnt="0"/>
      <dgm:spPr/>
    </dgm:pt>
    <dgm:pt modelId="{4118A44F-8191-47A1-852D-63DA94B562A1}" type="pres">
      <dgm:prSet presAssocID="{F9F8EDDD-7E12-4ED6-9A64-963CF86EB33D}" presName="circle" presStyleCnt="0"/>
      <dgm:spPr/>
    </dgm:pt>
    <dgm:pt modelId="{365E5C9A-3CF9-4597-82A6-3C4DB6CE7C98}" type="pres">
      <dgm:prSet presAssocID="{F9F8EDDD-7E12-4ED6-9A64-963CF86EB33D}" presName="quadrant1" presStyleLbl="node1" presStyleIdx="0" presStyleCnt="4" custLinFactNeighborX="-3432" custLinFactNeighborY="1103">
        <dgm:presLayoutVars>
          <dgm:chMax val="1"/>
          <dgm:bulletEnabled val="1"/>
        </dgm:presLayoutVars>
      </dgm:prSet>
      <dgm:spPr/>
    </dgm:pt>
    <dgm:pt modelId="{0331647B-BC3B-4B0A-9C45-E3DDA95725E6}" type="pres">
      <dgm:prSet presAssocID="{F9F8EDDD-7E12-4ED6-9A64-963CF86EB33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BC5CFCE0-9C64-4AC4-BC77-2B975CDDFDBF}" type="pres">
      <dgm:prSet presAssocID="{F9F8EDDD-7E12-4ED6-9A64-963CF86EB33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96DB849-032E-41AF-9A13-E89CB7887BAB}" type="pres">
      <dgm:prSet presAssocID="{F9F8EDDD-7E12-4ED6-9A64-963CF86EB33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6F46983-9B01-4321-93CB-4A5EB877582D}" type="pres">
      <dgm:prSet presAssocID="{F9F8EDDD-7E12-4ED6-9A64-963CF86EB33D}" presName="quadrantPlaceholder" presStyleCnt="0"/>
      <dgm:spPr/>
    </dgm:pt>
    <dgm:pt modelId="{186A23F7-3D38-4D58-9061-9E4DB15841D3}" type="pres">
      <dgm:prSet presAssocID="{F9F8EDDD-7E12-4ED6-9A64-963CF86EB33D}" presName="center1" presStyleLbl="fgShp" presStyleIdx="0" presStyleCnt="2"/>
      <dgm:spPr/>
    </dgm:pt>
    <dgm:pt modelId="{C0C15272-FFDC-4BA3-9CE7-5738D9DE5BBB}" type="pres">
      <dgm:prSet presAssocID="{F9F8EDDD-7E12-4ED6-9A64-963CF86EB33D}" presName="center2" presStyleLbl="fgShp" presStyleIdx="1" presStyleCnt="2"/>
      <dgm:spPr/>
    </dgm:pt>
  </dgm:ptLst>
  <dgm:cxnLst>
    <dgm:cxn modelId="{1A5CED5B-8CE0-4E02-A4C7-50E1F541FEEF}" type="presOf" srcId="{B9DB46D8-CB85-48E0-AE7E-ED9B74005373}" destId="{365E5C9A-3CF9-4597-82A6-3C4DB6CE7C98}" srcOrd="0" destOrd="0" presId="urn:microsoft.com/office/officeart/2005/8/layout/cycle4"/>
    <dgm:cxn modelId="{A0F145B4-E57A-4C98-9A57-7CAE271E6831}" srcId="{F9F8EDDD-7E12-4ED6-9A64-963CF86EB33D}" destId="{A1FC69E8-CA89-46DE-AC52-62E9C6D0B605}" srcOrd="2" destOrd="0" parTransId="{FB7893AE-72D6-4ABF-A24D-BBF87EF83B5E}" sibTransId="{AC107BF6-0700-42F4-A047-EA26CA22C343}"/>
    <dgm:cxn modelId="{392B5EC8-AD6D-4009-9E06-B17702BDCA12}" type="presOf" srcId="{748934FE-CE96-4045-97F3-382E7C409ABA}" destId="{0331647B-BC3B-4B0A-9C45-E3DDA95725E6}" srcOrd="0" destOrd="0" presId="urn:microsoft.com/office/officeart/2005/8/layout/cycle4"/>
    <dgm:cxn modelId="{A1CC25CE-7E3F-47CF-8D46-11E39C1EB57A}" type="presOf" srcId="{6A5D4BF5-DDB5-4678-A598-62DB607006C8}" destId="{696DB849-032E-41AF-9A13-E89CB7887BAB}" srcOrd="0" destOrd="0" presId="urn:microsoft.com/office/officeart/2005/8/layout/cycle4"/>
    <dgm:cxn modelId="{D6279FD6-3423-4DB5-ABFE-D348D2E97533}" srcId="{F9F8EDDD-7E12-4ED6-9A64-963CF86EB33D}" destId="{6A5D4BF5-DDB5-4678-A598-62DB607006C8}" srcOrd="3" destOrd="0" parTransId="{BC640178-5931-4AC9-87FD-FE31DB5334B9}" sibTransId="{6DCE93FC-D416-4339-A376-20909C12EF4C}"/>
    <dgm:cxn modelId="{619141E4-E521-42A2-B7B0-FCB32F3A531C}" srcId="{F9F8EDDD-7E12-4ED6-9A64-963CF86EB33D}" destId="{B9DB46D8-CB85-48E0-AE7E-ED9B74005373}" srcOrd="0" destOrd="0" parTransId="{3F77292D-F1BC-498D-98D7-64D48F264076}" sibTransId="{2D83AB57-5A1F-4C3B-B388-7F96A8810ED6}"/>
    <dgm:cxn modelId="{E51B7FE9-A9D7-4E65-898F-080480CB09EF}" srcId="{F9F8EDDD-7E12-4ED6-9A64-963CF86EB33D}" destId="{748934FE-CE96-4045-97F3-382E7C409ABA}" srcOrd="1" destOrd="0" parTransId="{FFE2AB52-8765-4DA3-BC3E-99587FBB93A2}" sibTransId="{EF58B74E-53E4-418D-AAA3-CC21D8A4D23B}"/>
    <dgm:cxn modelId="{9924C4EF-F65B-46E4-BEB7-19B450473803}" type="presOf" srcId="{A1FC69E8-CA89-46DE-AC52-62E9C6D0B605}" destId="{BC5CFCE0-9C64-4AC4-BC77-2B975CDDFDBF}" srcOrd="0" destOrd="0" presId="urn:microsoft.com/office/officeart/2005/8/layout/cycle4"/>
    <dgm:cxn modelId="{201AB8F9-838F-4747-83F1-EB16FE690460}" type="presOf" srcId="{F9F8EDDD-7E12-4ED6-9A64-963CF86EB33D}" destId="{72C6F88A-A7E7-486B-B304-985D5AC558A2}" srcOrd="0" destOrd="0" presId="urn:microsoft.com/office/officeart/2005/8/layout/cycle4"/>
    <dgm:cxn modelId="{BA8F72C7-28FA-43F8-8767-B9073BDA60AD}" type="presParOf" srcId="{72C6F88A-A7E7-486B-B304-985D5AC558A2}" destId="{BDEF4803-F2C0-4871-B724-1EDEB55F9A0F}" srcOrd="0" destOrd="0" presId="urn:microsoft.com/office/officeart/2005/8/layout/cycle4"/>
    <dgm:cxn modelId="{72E9B265-B5DE-4A2C-B763-17B8C32693B5}" type="presParOf" srcId="{BDEF4803-F2C0-4871-B724-1EDEB55F9A0F}" destId="{84793F1D-14D4-4B40-80F8-C24B457AE01C}" srcOrd="0" destOrd="0" presId="urn:microsoft.com/office/officeart/2005/8/layout/cycle4"/>
    <dgm:cxn modelId="{7C878517-BFC1-4483-88A5-150750600411}" type="presParOf" srcId="{72C6F88A-A7E7-486B-B304-985D5AC558A2}" destId="{4118A44F-8191-47A1-852D-63DA94B562A1}" srcOrd="1" destOrd="0" presId="urn:microsoft.com/office/officeart/2005/8/layout/cycle4"/>
    <dgm:cxn modelId="{B9672E2C-4B8B-4FC5-AFA0-75E14C0F1FD5}" type="presParOf" srcId="{4118A44F-8191-47A1-852D-63DA94B562A1}" destId="{365E5C9A-3CF9-4597-82A6-3C4DB6CE7C98}" srcOrd="0" destOrd="0" presId="urn:microsoft.com/office/officeart/2005/8/layout/cycle4"/>
    <dgm:cxn modelId="{F3690794-9ADC-472D-B8E6-5143726FB907}" type="presParOf" srcId="{4118A44F-8191-47A1-852D-63DA94B562A1}" destId="{0331647B-BC3B-4B0A-9C45-E3DDA95725E6}" srcOrd="1" destOrd="0" presId="urn:microsoft.com/office/officeart/2005/8/layout/cycle4"/>
    <dgm:cxn modelId="{8EF9A7EF-C480-42A1-9F2C-F8F3E88AD7C4}" type="presParOf" srcId="{4118A44F-8191-47A1-852D-63DA94B562A1}" destId="{BC5CFCE0-9C64-4AC4-BC77-2B975CDDFDBF}" srcOrd="2" destOrd="0" presId="urn:microsoft.com/office/officeart/2005/8/layout/cycle4"/>
    <dgm:cxn modelId="{0813321B-B654-463F-AD03-1E82E25E6D1E}" type="presParOf" srcId="{4118A44F-8191-47A1-852D-63DA94B562A1}" destId="{696DB849-032E-41AF-9A13-E89CB7887BAB}" srcOrd="3" destOrd="0" presId="urn:microsoft.com/office/officeart/2005/8/layout/cycle4"/>
    <dgm:cxn modelId="{0DD211ED-13AE-44FD-8F0E-8989E6B9BCAA}" type="presParOf" srcId="{4118A44F-8191-47A1-852D-63DA94B562A1}" destId="{16F46983-9B01-4321-93CB-4A5EB877582D}" srcOrd="4" destOrd="0" presId="urn:microsoft.com/office/officeart/2005/8/layout/cycle4"/>
    <dgm:cxn modelId="{A4456E86-E230-4F31-9EB1-15B0D4621498}" type="presParOf" srcId="{72C6F88A-A7E7-486B-B304-985D5AC558A2}" destId="{186A23F7-3D38-4D58-9061-9E4DB15841D3}" srcOrd="2" destOrd="0" presId="urn:microsoft.com/office/officeart/2005/8/layout/cycle4"/>
    <dgm:cxn modelId="{E29E467C-B84D-46C3-9173-8E58ADB55696}" type="presParOf" srcId="{72C6F88A-A7E7-486B-B304-985D5AC558A2}" destId="{C0C15272-FFDC-4BA3-9CE7-5738D9DE5BB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F8EDDD-7E12-4ED6-9A64-963CF86EB33D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DB46D8-CB85-48E0-AE7E-ED9B74005373}">
      <dgm:prSet phldrT="[Text]" custT="1"/>
      <dgm:spPr/>
      <dgm:t>
        <a:bodyPr/>
        <a:lstStyle/>
        <a:p>
          <a:pPr algn="ctr" defTabSz="914400">
            <a:buNone/>
          </a:pPr>
          <a:r>
            <a:rPr lang="da-DK" sz="1800" b="0" i="0" noProof="0" dirty="0" err="1">
              <a:latin typeface="Euphemia"/>
              <a:ea typeface="+mn-ea"/>
              <a:cs typeface="+mn-cs"/>
            </a:rPr>
            <a:t>Scrum</a:t>
          </a:r>
          <a:endParaRPr lang="da-DK" sz="1800" b="0" i="0" noProof="0" dirty="0">
            <a:latin typeface="Euphemia"/>
            <a:ea typeface="+mn-ea"/>
            <a:cs typeface="+mn-cs"/>
          </a:endParaRPr>
        </a:p>
      </dgm:t>
    </dgm:pt>
    <dgm:pt modelId="{3F77292D-F1BC-498D-98D7-64D48F264076}" type="parTrans" cxnId="{619141E4-E521-42A2-B7B0-FCB32F3A531C}">
      <dgm:prSet/>
      <dgm:spPr/>
      <dgm:t>
        <a:bodyPr/>
        <a:lstStyle/>
        <a:p>
          <a:endParaRPr lang="en-US"/>
        </a:p>
      </dgm:t>
    </dgm:pt>
    <dgm:pt modelId="{2D83AB57-5A1F-4C3B-B388-7F96A8810ED6}" type="sibTrans" cxnId="{619141E4-E521-42A2-B7B0-FCB32F3A531C}">
      <dgm:prSet/>
      <dgm:spPr/>
      <dgm:t>
        <a:bodyPr/>
        <a:lstStyle/>
        <a:p>
          <a:endParaRPr lang="da-DK" noProof="0"/>
        </a:p>
      </dgm:t>
    </dgm:pt>
    <dgm:pt modelId="{748934FE-CE96-4045-97F3-382E7C409ABA}">
      <dgm:prSet phldrT="[Text]" custT="1"/>
      <dgm:spPr/>
      <dgm:t>
        <a:bodyPr/>
        <a:lstStyle/>
        <a:p>
          <a:pPr algn="ctr" defTabSz="914400">
            <a:buNone/>
          </a:pPr>
          <a:r>
            <a:rPr lang="da-DK" sz="1800" b="0" i="0" noProof="0" dirty="0" err="1">
              <a:latin typeface="Euphemia"/>
              <a:ea typeface="+mn-ea"/>
              <a:cs typeface="+mn-cs"/>
            </a:rPr>
            <a:t>Z</a:t>
          </a:r>
          <a:r>
            <a:rPr lang="da-DK" sz="1800" b="1" i="0" noProof="0" dirty="0" err="1">
              <a:latin typeface="Euphemia"/>
              <a:ea typeface="+mn-ea"/>
              <a:cs typeface="+mn-cs"/>
            </a:rPr>
            <a:t>en</a:t>
          </a:r>
          <a:r>
            <a:rPr lang="da-DK" sz="1800" b="0" i="0" noProof="0" dirty="0" err="1">
              <a:latin typeface="Euphemia"/>
              <a:ea typeface="+mn-ea"/>
              <a:cs typeface="+mn-cs"/>
            </a:rPr>
            <a:t>hub</a:t>
          </a:r>
          <a:endParaRPr lang="da-DK" sz="1800" b="0" i="0" noProof="0" dirty="0">
            <a:latin typeface="Euphemia"/>
            <a:ea typeface="+mn-ea"/>
            <a:cs typeface="+mn-cs"/>
          </a:endParaRPr>
        </a:p>
      </dgm:t>
    </dgm:pt>
    <dgm:pt modelId="{FFE2AB52-8765-4DA3-BC3E-99587FBB93A2}" type="parTrans" cxnId="{E51B7FE9-A9D7-4E65-898F-080480CB09EF}">
      <dgm:prSet/>
      <dgm:spPr/>
      <dgm:t>
        <a:bodyPr/>
        <a:lstStyle/>
        <a:p>
          <a:endParaRPr lang="en-US"/>
        </a:p>
      </dgm:t>
    </dgm:pt>
    <dgm:pt modelId="{EF58B74E-53E4-418D-AAA3-CC21D8A4D23B}" type="sibTrans" cxnId="{E51B7FE9-A9D7-4E65-898F-080480CB09EF}">
      <dgm:prSet/>
      <dgm:spPr/>
      <dgm:t>
        <a:bodyPr/>
        <a:lstStyle/>
        <a:p>
          <a:endParaRPr lang="da-DK" noProof="0"/>
        </a:p>
      </dgm:t>
    </dgm:pt>
    <dgm:pt modelId="{A1FC69E8-CA89-46DE-AC52-62E9C6D0B605}">
      <dgm:prSet phldrT="[Text]" custT="1"/>
      <dgm:spPr/>
      <dgm:t>
        <a:bodyPr/>
        <a:lstStyle/>
        <a:p>
          <a:pPr algn="ctr" defTabSz="914400">
            <a:buNone/>
          </a:pPr>
          <a:r>
            <a:rPr lang="da-DK" sz="2000" b="0" i="0" noProof="0" dirty="0" err="1">
              <a:latin typeface="Euphemia"/>
              <a:ea typeface="+mn-ea"/>
              <a:cs typeface="+mn-cs"/>
            </a:rPr>
            <a:t>Github</a:t>
          </a:r>
          <a:endParaRPr lang="da-DK" sz="2000" b="0" i="0" noProof="0" dirty="0">
            <a:latin typeface="Euphemia"/>
            <a:ea typeface="+mn-ea"/>
            <a:cs typeface="+mn-cs"/>
          </a:endParaRPr>
        </a:p>
      </dgm:t>
    </dgm:pt>
    <dgm:pt modelId="{FB7893AE-72D6-4ABF-A24D-BBF87EF83B5E}" type="parTrans" cxnId="{A0F145B4-E57A-4C98-9A57-7CAE271E6831}">
      <dgm:prSet/>
      <dgm:spPr/>
      <dgm:t>
        <a:bodyPr/>
        <a:lstStyle/>
        <a:p>
          <a:endParaRPr lang="en-US"/>
        </a:p>
      </dgm:t>
    </dgm:pt>
    <dgm:pt modelId="{AC107BF6-0700-42F4-A047-EA26CA22C343}" type="sibTrans" cxnId="{A0F145B4-E57A-4C98-9A57-7CAE271E6831}">
      <dgm:prSet/>
      <dgm:spPr/>
      <dgm:t>
        <a:bodyPr/>
        <a:lstStyle/>
        <a:p>
          <a:endParaRPr lang="da-DK" noProof="0"/>
        </a:p>
      </dgm:t>
    </dgm:pt>
    <dgm:pt modelId="{6A5D4BF5-DDB5-4678-A598-62DB607006C8}">
      <dgm:prSet phldrT="[Text]" custT="1"/>
      <dgm:spPr/>
      <dgm:t>
        <a:bodyPr/>
        <a:lstStyle/>
        <a:p>
          <a:pPr algn="ctr" defTabSz="914400">
            <a:buNone/>
          </a:pPr>
          <a:r>
            <a:rPr lang="da-DK" sz="1800" b="0" i="0" noProof="0" dirty="0">
              <a:latin typeface="Euphemia"/>
              <a:ea typeface="+mn-ea"/>
              <a:cs typeface="+mn-cs"/>
            </a:rPr>
            <a:t>Editor</a:t>
          </a:r>
        </a:p>
      </dgm:t>
    </dgm:pt>
    <dgm:pt modelId="{BC640178-5931-4AC9-87FD-FE31DB5334B9}" type="parTrans" cxnId="{D6279FD6-3423-4DB5-ABFE-D348D2E97533}">
      <dgm:prSet/>
      <dgm:spPr/>
      <dgm:t>
        <a:bodyPr/>
        <a:lstStyle/>
        <a:p>
          <a:endParaRPr lang="da-DK"/>
        </a:p>
      </dgm:t>
    </dgm:pt>
    <dgm:pt modelId="{6DCE93FC-D416-4339-A376-20909C12EF4C}" type="sibTrans" cxnId="{D6279FD6-3423-4DB5-ABFE-D348D2E97533}">
      <dgm:prSet/>
      <dgm:spPr/>
      <dgm:t>
        <a:bodyPr/>
        <a:lstStyle/>
        <a:p>
          <a:endParaRPr lang="da-DK"/>
        </a:p>
      </dgm:t>
    </dgm:pt>
    <dgm:pt modelId="{72C6F88A-A7E7-486B-B304-985D5AC558A2}" type="pres">
      <dgm:prSet presAssocID="{F9F8EDDD-7E12-4ED6-9A64-963CF86EB33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DEF4803-F2C0-4871-B724-1EDEB55F9A0F}" type="pres">
      <dgm:prSet presAssocID="{F9F8EDDD-7E12-4ED6-9A64-963CF86EB33D}" presName="children" presStyleCnt="0"/>
      <dgm:spPr/>
    </dgm:pt>
    <dgm:pt modelId="{84793F1D-14D4-4B40-80F8-C24B457AE01C}" type="pres">
      <dgm:prSet presAssocID="{F9F8EDDD-7E12-4ED6-9A64-963CF86EB33D}" presName="childPlaceholder" presStyleCnt="0"/>
      <dgm:spPr/>
    </dgm:pt>
    <dgm:pt modelId="{4118A44F-8191-47A1-852D-63DA94B562A1}" type="pres">
      <dgm:prSet presAssocID="{F9F8EDDD-7E12-4ED6-9A64-963CF86EB33D}" presName="circle" presStyleCnt="0"/>
      <dgm:spPr/>
    </dgm:pt>
    <dgm:pt modelId="{365E5C9A-3CF9-4597-82A6-3C4DB6CE7C98}" type="pres">
      <dgm:prSet presAssocID="{F9F8EDDD-7E12-4ED6-9A64-963CF86EB33D}" presName="quadrant1" presStyleLbl="node1" presStyleIdx="0" presStyleCnt="4" custLinFactNeighborX="-3432" custLinFactNeighborY="1103">
        <dgm:presLayoutVars>
          <dgm:chMax val="1"/>
          <dgm:bulletEnabled val="1"/>
        </dgm:presLayoutVars>
      </dgm:prSet>
      <dgm:spPr/>
    </dgm:pt>
    <dgm:pt modelId="{0331647B-BC3B-4B0A-9C45-E3DDA95725E6}" type="pres">
      <dgm:prSet presAssocID="{F9F8EDDD-7E12-4ED6-9A64-963CF86EB33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BC5CFCE0-9C64-4AC4-BC77-2B975CDDFDBF}" type="pres">
      <dgm:prSet presAssocID="{F9F8EDDD-7E12-4ED6-9A64-963CF86EB33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96DB849-032E-41AF-9A13-E89CB7887BAB}" type="pres">
      <dgm:prSet presAssocID="{F9F8EDDD-7E12-4ED6-9A64-963CF86EB33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6F46983-9B01-4321-93CB-4A5EB877582D}" type="pres">
      <dgm:prSet presAssocID="{F9F8EDDD-7E12-4ED6-9A64-963CF86EB33D}" presName="quadrantPlaceholder" presStyleCnt="0"/>
      <dgm:spPr/>
    </dgm:pt>
    <dgm:pt modelId="{186A23F7-3D38-4D58-9061-9E4DB15841D3}" type="pres">
      <dgm:prSet presAssocID="{F9F8EDDD-7E12-4ED6-9A64-963CF86EB33D}" presName="center1" presStyleLbl="fgShp" presStyleIdx="0" presStyleCnt="2"/>
      <dgm:spPr/>
    </dgm:pt>
    <dgm:pt modelId="{C0C15272-FFDC-4BA3-9CE7-5738D9DE5BBB}" type="pres">
      <dgm:prSet presAssocID="{F9F8EDDD-7E12-4ED6-9A64-963CF86EB33D}" presName="center2" presStyleLbl="fgShp" presStyleIdx="1" presStyleCnt="2"/>
      <dgm:spPr/>
    </dgm:pt>
  </dgm:ptLst>
  <dgm:cxnLst>
    <dgm:cxn modelId="{1A5CED5B-8CE0-4E02-A4C7-50E1F541FEEF}" type="presOf" srcId="{B9DB46D8-CB85-48E0-AE7E-ED9B74005373}" destId="{365E5C9A-3CF9-4597-82A6-3C4DB6CE7C98}" srcOrd="0" destOrd="0" presId="urn:microsoft.com/office/officeart/2005/8/layout/cycle4"/>
    <dgm:cxn modelId="{A0F145B4-E57A-4C98-9A57-7CAE271E6831}" srcId="{F9F8EDDD-7E12-4ED6-9A64-963CF86EB33D}" destId="{A1FC69E8-CA89-46DE-AC52-62E9C6D0B605}" srcOrd="2" destOrd="0" parTransId="{FB7893AE-72D6-4ABF-A24D-BBF87EF83B5E}" sibTransId="{AC107BF6-0700-42F4-A047-EA26CA22C343}"/>
    <dgm:cxn modelId="{392B5EC8-AD6D-4009-9E06-B17702BDCA12}" type="presOf" srcId="{748934FE-CE96-4045-97F3-382E7C409ABA}" destId="{0331647B-BC3B-4B0A-9C45-E3DDA95725E6}" srcOrd="0" destOrd="0" presId="urn:microsoft.com/office/officeart/2005/8/layout/cycle4"/>
    <dgm:cxn modelId="{A1CC25CE-7E3F-47CF-8D46-11E39C1EB57A}" type="presOf" srcId="{6A5D4BF5-DDB5-4678-A598-62DB607006C8}" destId="{696DB849-032E-41AF-9A13-E89CB7887BAB}" srcOrd="0" destOrd="0" presId="urn:microsoft.com/office/officeart/2005/8/layout/cycle4"/>
    <dgm:cxn modelId="{D6279FD6-3423-4DB5-ABFE-D348D2E97533}" srcId="{F9F8EDDD-7E12-4ED6-9A64-963CF86EB33D}" destId="{6A5D4BF5-DDB5-4678-A598-62DB607006C8}" srcOrd="3" destOrd="0" parTransId="{BC640178-5931-4AC9-87FD-FE31DB5334B9}" sibTransId="{6DCE93FC-D416-4339-A376-20909C12EF4C}"/>
    <dgm:cxn modelId="{619141E4-E521-42A2-B7B0-FCB32F3A531C}" srcId="{F9F8EDDD-7E12-4ED6-9A64-963CF86EB33D}" destId="{B9DB46D8-CB85-48E0-AE7E-ED9B74005373}" srcOrd="0" destOrd="0" parTransId="{3F77292D-F1BC-498D-98D7-64D48F264076}" sibTransId="{2D83AB57-5A1F-4C3B-B388-7F96A8810ED6}"/>
    <dgm:cxn modelId="{E51B7FE9-A9D7-4E65-898F-080480CB09EF}" srcId="{F9F8EDDD-7E12-4ED6-9A64-963CF86EB33D}" destId="{748934FE-CE96-4045-97F3-382E7C409ABA}" srcOrd="1" destOrd="0" parTransId="{FFE2AB52-8765-4DA3-BC3E-99587FBB93A2}" sibTransId="{EF58B74E-53E4-418D-AAA3-CC21D8A4D23B}"/>
    <dgm:cxn modelId="{9924C4EF-F65B-46E4-BEB7-19B450473803}" type="presOf" srcId="{A1FC69E8-CA89-46DE-AC52-62E9C6D0B605}" destId="{BC5CFCE0-9C64-4AC4-BC77-2B975CDDFDBF}" srcOrd="0" destOrd="0" presId="urn:microsoft.com/office/officeart/2005/8/layout/cycle4"/>
    <dgm:cxn modelId="{201AB8F9-838F-4747-83F1-EB16FE690460}" type="presOf" srcId="{F9F8EDDD-7E12-4ED6-9A64-963CF86EB33D}" destId="{72C6F88A-A7E7-486B-B304-985D5AC558A2}" srcOrd="0" destOrd="0" presId="urn:microsoft.com/office/officeart/2005/8/layout/cycle4"/>
    <dgm:cxn modelId="{BA8F72C7-28FA-43F8-8767-B9073BDA60AD}" type="presParOf" srcId="{72C6F88A-A7E7-486B-B304-985D5AC558A2}" destId="{BDEF4803-F2C0-4871-B724-1EDEB55F9A0F}" srcOrd="0" destOrd="0" presId="urn:microsoft.com/office/officeart/2005/8/layout/cycle4"/>
    <dgm:cxn modelId="{72E9B265-B5DE-4A2C-B763-17B8C32693B5}" type="presParOf" srcId="{BDEF4803-F2C0-4871-B724-1EDEB55F9A0F}" destId="{84793F1D-14D4-4B40-80F8-C24B457AE01C}" srcOrd="0" destOrd="0" presId="urn:microsoft.com/office/officeart/2005/8/layout/cycle4"/>
    <dgm:cxn modelId="{7C878517-BFC1-4483-88A5-150750600411}" type="presParOf" srcId="{72C6F88A-A7E7-486B-B304-985D5AC558A2}" destId="{4118A44F-8191-47A1-852D-63DA94B562A1}" srcOrd="1" destOrd="0" presId="urn:microsoft.com/office/officeart/2005/8/layout/cycle4"/>
    <dgm:cxn modelId="{B9672E2C-4B8B-4FC5-AFA0-75E14C0F1FD5}" type="presParOf" srcId="{4118A44F-8191-47A1-852D-63DA94B562A1}" destId="{365E5C9A-3CF9-4597-82A6-3C4DB6CE7C98}" srcOrd="0" destOrd="0" presId="urn:microsoft.com/office/officeart/2005/8/layout/cycle4"/>
    <dgm:cxn modelId="{F3690794-9ADC-472D-B8E6-5143726FB907}" type="presParOf" srcId="{4118A44F-8191-47A1-852D-63DA94B562A1}" destId="{0331647B-BC3B-4B0A-9C45-E3DDA95725E6}" srcOrd="1" destOrd="0" presId="urn:microsoft.com/office/officeart/2005/8/layout/cycle4"/>
    <dgm:cxn modelId="{8EF9A7EF-C480-42A1-9F2C-F8F3E88AD7C4}" type="presParOf" srcId="{4118A44F-8191-47A1-852D-63DA94B562A1}" destId="{BC5CFCE0-9C64-4AC4-BC77-2B975CDDFDBF}" srcOrd="2" destOrd="0" presId="urn:microsoft.com/office/officeart/2005/8/layout/cycle4"/>
    <dgm:cxn modelId="{0813321B-B654-463F-AD03-1E82E25E6D1E}" type="presParOf" srcId="{4118A44F-8191-47A1-852D-63DA94B562A1}" destId="{696DB849-032E-41AF-9A13-E89CB7887BAB}" srcOrd="3" destOrd="0" presId="urn:microsoft.com/office/officeart/2005/8/layout/cycle4"/>
    <dgm:cxn modelId="{0DD211ED-13AE-44FD-8F0E-8989E6B9BCAA}" type="presParOf" srcId="{4118A44F-8191-47A1-852D-63DA94B562A1}" destId="{16F46983-9B01-4321-93CB-4A5EB877582D}" srcOrd="4" destOrd="0" presId="urn:microsoft.com/office/officeart/2005/8/layout/cycle4"/>
    <dgm:cxn modelId="{A4456E86-E230-4F31-9EB1-15B0D4621498}" type="presParOf" srcId="{72C6F88A-A7E7-486B-B304-985D5AC558A2}" destId="{186A23F7-3D38-4D58-9061-9E4DB15841D3}" srcOrd="2" destOrd="0" presId="urn:microsoft.com/office/officeart/2005/8/layout/cycle4"/>
    <dgm:cxn modelId="{E29E467C-B84D-46C3-9173-8E58ADB55696}" type="presParOf" srcId="{72C6F88A-A7E7-486B-B304-985D5AC558A2}" destId="{C0C15272-FFDC-4BA3-9CE7-5738D9DE5BB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E5C9A-3CF9-4597-82A6-3C4DB6CE7C98}">
      <dsp:nvSpPr>
        <dsp:cNvPr id="0" name=""/>
        <dsp:cNvSpPr/>
      </dsp:nvSpPr>
      <dsp:spPr>
        <a:xfrm>
          <a:off x="655561" y="549521"/>
          <a:ext cx="1477354" cy="1477354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b="0" i="0" kern="1200" noProof="0" dirty="0" err="1">
              <a:latin typeface="Euphemia"/>
              <a:ea typeface="+mn-ea"/>
              <a:cs typeface="+mn-cs"/>
            </a:rPr>
            <a:t>Scrum</a:t>
          </a:r>
          <a:endParaRPr lang="da-DK" sz="1800" b="0" i="0" kern="1200" noProof="0" dirty="0">
            <a:latin typeface="Euphemia"/>
            <a:ea typeface="+mn-ea"/>
            <a:cs typeface="+mn-cs"/>
          </a:endParaRPr>
        </a:p>
      </dsp:txBody>
      <dsp:txXfrm>
        <a:off x="1088268" y="982228"/>
        <a:ext cx="1044647" cy="1044647"/>
      </dsp:txXfrm>
    </dsp:sp>
    <dsp:sp modelId="{0331647B-BC3B-4B0A-9C45-E3DDA95725E6}">
      <dsp:nvSpPr>
        <dsp:cNvPr id="0" name=""/>
        <dsp:cNvSpPr/>
      </dsp:nvSpPr>
      <dsp:spPr>
        <a:xfrm rot="5400000">
          <a:off x="2251856" y="533226"/>
          <a:ext cx="1477354" cy="1477354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b="0" i="0" kern="1200" noProof="0" dirty="0" err="1">
              <a:latin typeface="Euphemia"/>
              <a:ea typeface="+mn-ea"/>
              <a:cs typeface="+mn-cs"/>
            </a:rPr>
            <a:t>Z</a:t>
          </a:r>
          <a:r>
            <a:rPr lang="da-DK" sz="1800" b="1" i="0" kern="1200" noProof="0" dirty="0" err="1">
              <a:latin typeface="Euphemia"/>
              <a:ea typeface="+mn-ea"/>
              <a:cs typeface="+mn-cs"/>
            </a:rPr>
            <a:t>en</a:t>
          </a:r>
          <a:r>
            <a:rPr lang="da-DK" sz="1800" b="0" i="0" kern="1200" noProof="0" dirty="0" err="1">
              <a:latin typeface="Euphemia"/>
              <a:ea typeface="+mn-ea"/>
              <a:cs typeface="+mn-cs"/>
            </a:rPr>
            <a:t>hub</a:t>
          </a:r>
          <a:endParaRPr lang="da-DK" sz="1800" b="0" i="0" kern="1200" noProof="0" dirty="0">
            <a:latin typeface="Euphemia"/>
            <a:ea typeface="+mn-ea"/>
            <a:cs typeface="+mn-cs"/>
          </a:endParaRPr>
        </a:p>
      </dsp:txBody>
      <dsp:txXfrm rot="-5400000">
        <a:off x="2251856" y="965933"/>
        <a:ext cx="1044647" cy="1044647"/>
      </dsp:txXfrm>
    </dsp:sp>
    <dsp:sp modelId="{BC5CFCE0-9C64-4AC4-BC77-2B975CDDFDBF}">
      <dsp:nvSpPr>
        <dsp:cNvPr id="0" name=""/>
        <dsp:cNvSpPr/>
      </dsp:nvSpPr>
      <dsp:spPr>
        <a:xfrm rot="10800000">
          <a:off x="2251856" y="2078819"/>
          <a:ext cx="1477354" cy="1477354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b="0" i="0" kern="1200" noProof="0" dirty="0" err="1">
              <a:latin typeface="Euphemia"/>
              <a:ea typeface="+mn-ea"/>
              <a:cs typeface="+mn-cs"/>
            </a:rPr>
            <a:t>Github</a:t>
          </a:r>
          <a:endParaRPr lang="da-DK" sz="2000" b="0" i="0" kern="1200" noProof="0" dirty="0">
            <a:latin typeface="Euphemia"/>
            <a:ea typeface="+mn-ea"/>
            <a:cs typeface="+mn-cs"/>
          </a:endParaRPr>
        </a:p>
      </dsp:txBody>
      <dsp:txXfrm rot="10800000">
        <a:off x="2251856" y="2078819"/>
        <a:ext cx="1044647" cy="1044647"/>
      </dsp:txXfrm>
    </dsp:sp>
    <dsp:sp modelId="{696DB849-032E-41AF-9A13-E89CB7887BAB}">
      <dsp:nvSpPr>
        <dsp:cNvPr id="0" name=""/>
        <dsp:cNvSpPr/>
      </dsp:nvSpPr>
      <dsp:spPr>
        <a:xfrm rot="16200000">
          <a:off x="706264" y="2078819"/>
          <a:ext cx="1477354" cy="1477354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b="0" i="0" kern="1200" noProof="0" dirty="0">
              <a:latin typeface="Euphemia"/>
              <a:ea typeface="+mn-ea"/>
              <a:cs typeface="+mn-cs"/>
            </a:rPr>
            <a:t>Editor</a:t>
          </a:r>
        </a:p>
      </dsp:txBody>
      <dsp:txXfrm rot="5400000">
        <a:off x="1138971" y="2078819"/>
        <a:ext cx="1044647" cy="1044647"/>
      </dsp:txXfrm>
    </dsp:sp>
    <dsp:sp modelId="{186A23F7-3D38-4D58-9061-9E4DB15841D3}">
      <dsp:nvSpPr>
        <dsp:cNvPr id="0" name=""/>
        <dsp:cNvSpPr/>
      </dsp:nvSpPr>
      <dsp:spPr>
        <a:xfrm>
          <a:off x="1962697" y="1737628"/>
          <a:ext cx="510079" cy="443547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15272-FFDC-4BA3-9CE7-5738D9DE5BBB}">
      <dsp:nvSpPr>
        <dsp:cNvPr id="0" name=""/>
        <dsp:cNvSpPr/>
      </dsp:nvSpPr>
      <dsp:spPr>
        <a:xfrm rot="10800000">
          <a:off x="1962697" y="1908223"/>
          <a:ext cx="510079" cy="443547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E5C9A-3CF9-4597-82A6-3C4DB6CE7C98}">
      <dsp:nvSpPr>
        <dsp:cNvPr id="0" name=""/>
        <dsp:cNvSpPr/>
      </dsp:nvSpPr>
      <dsp:spPr>
        <a:xfrm>
          <a:off x="655561" y="549521"/>
          <a:ext cx="1477354" cy="1477354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b="0" i="0" kern="1200" noProof="0" dirty="0" err="1">
              <a:latin typeface="Euphemia"/>
              <a:ea typeface="+mn-ea"/>
              <a:cs typeface="+mn-cs"/>
            </a:rPr>
            <a:t>Scrum</a:t>
          </a:r>
          <a:endParaRPr lang="da-DK" sz="1800" b="0" i="0" kern="1200" noProof="0" dirty="0">
            <a:latin typeface="Euphemia"/>
            <a:ea typeface="+mn-ea"/>
            <a:cs typeface="+mn-cs"/>
          </a:endParaRPr>
        </a:p>
      </dsp:txBody>
      <dsp:txXfrm>
        <a:off x="1088268" y="982228"/>
        <a:ext cx="1044647" cy="1044647"/>
      </dsp:txXfrm>
    </dsp:sp>
    <dsp:sp modelId="{0331647B-BC3B-4B0A-9C45-E3DDA95725E6}">
      <dsp:nvSpPr>
        <dsp:cNvPr id="0" name=""/>
        <dsp:cNvSpPr/>
      </dsp:nvSpPr>
      <dsp:spPr>
        <a:xfrm rot="5400000">
          <a:off x="2251856" y="533226"/>
          <a:ext cx="1477354" cy="1477354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b="0" i="0" kern="1200" noProof="0" dirty="0" err="1">
              <a:latin typeface="Euphemia"/>
              <a:ea typeface="+mn-ea"/>
              <a:cs typeface="+mn-cs"/>
            </a:rPr>
            <a:t>Z</a:t>
          </a:r>
          <a:r>
            <a:rPr lang="da-DK" sz="1800" b="1" i="0" kern="1200" noProof="0" dirty="0" err="1">
              <a:latin typeface="Euphemia"/>
              <a:ea typeface="+mn-ea"/>
              <a:cs typeface="+mn-cs"/>
            </a:rPr>
            <a:t>en</a:t>
          </a:r>
          <a:r>
            <a:rPr lang="da-DK" sz="1800" b="0" i="0" kern="1200" noProof="0" dirty="0" err="1">
              <a:latin typeface="Euphemia"/>
              <a:ea typeface="+mn-ea"/>
              <a:cs typeface="+mn-cs"/>
            </a:rPr>
            <a:t>hub</a:t>
          </a:r>
          <a:endParaRPr lang="da-DK" sz="1800" b="0" i="0" kern="1200" noProof="0" dirty="0">
            <a:latin typeface="Euphemia"/>
            <a:ea typeface="+mn-ea"/>
            <a:cs typeface="+mn-cs"/>
          </a:endParaRPr>
        </a:p>
      </dsp:txBody>
      <dsp:txXfrm rot="-5400000">
        <a:off x="2251856" y="965933"/>
        <a:ext cx="1044647" cy="1044647"/>
      </dsp:txXfrm>
    </dsp:sp>
    <dsp:sp modelId="{BC5CFCE0-9C64-4AC4-BC77-2B975CDDFDBF}">
      <dsp:nvSpPr>
        <dsp:cNvPr id="0" name=""/>
        <dsp:cNvSpPr/>
      </dsp:nvSpPr>
      <dsp:spPr>
        <a:xfrm rot="10800000">
          <a:off x="2251856" y="2078819"/>
          <a:ext cx="1477354" cy="1477354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b="0" i="0" kern="1200" noProof="0" dirty="0" err="1">
              <a:latin typeface="Euphemia"/>
              <a:ea typeface="+mn-ea"/>
              <a:cs typeface="+mn-cs"/>
            </a:rPr>
            <a:t>Github</a:t>
          </a:r>
          <a:endParaRPr lang="da-DK" sz="2000" b="0" i="0" kern="1200" noProof="0" dirty="0">
            <a:latin typeface="Euphemia"/>
            <a:ea typeface="+mn-ea"/>
            <a:cs typeface="+mn-cs"/>
          </a:endParaRPr>
        </a:p>
      </dsp:txBody>
      <dsp:txXfrm rot="10800000">
        <a:off x="2251856" y="2078819"/>
        <a:ext cx="1044647" cy="1044647"/>
      </dsp:txXfrm>
    </dsp:sp>
    <dsp:sp modelId="{696DB849-032E-41AF-9A13-E89CB7887BAB}">
      <dsp:nvSpPr>
        <dsp:cNvPr id="0" name=""/>
        <dsp:cNvSpPr/>
      </dsp:nvSpPr>
      <dsp:spPr>
        <a:xfrm rot="16200000">
          <a:off x="706264" y="2078819"/>
          <a:ext cx="1477354" cy="1477354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b="0" i="0" kern="1200" noProof="0" dirty="0">
              <a:latin typeface="Euphemia"/>
              <a:ea typeface="+mn-ea"/>
              <a:cs typeface="+mn-cs"/>
            </a:rPr>
            <a:t>Editor</a:t>
          </a:r>
        </a:p>
      </dsp:txBody>
      <dsp:txXfrm rot="5400000">
        <a:off x="1138971" y="2078819"/>
        <a:ext cx="1044647" cy="1044647"/>
      </dsp:txXfrm>
    </dsp:sp>
    <dsp:sp modelId="{186A23F7-3D38-4D58-9061-9E4DB15841D3}">
      <dsp:nvSpPr>
        <dsp:cNvPr id="0" name=""/>
        <dsp:cNvSpPr/>
      </dsp:nvSpPr>
      <dsp:spPr>
        <a:xfrm>
          <a:off x="1962697" y="1737628"/>
          <a:ext cx="510079" cy="443547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15272-FFDC-4BA3-9CE7-5738D9DE5BBB}">
      <dsp:nvSpPr>
        <dsp:cNvPr id="0" name=""/>
        <dsp:cNvSpPr/>
      </dsp:nvSpPr>
      <dsp:spPr>
        <a:xfrm rot="10800000">
          <a:off x="1962697" y="1908223"/>
          <a:ext cx="510079" cy="443547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E5C9A-3CF9-4597-82A6-3C4DB6CE7C98}">
      <dsp:nvSpPr>
        <dsp:cNvPr id="0" name=""/>
        <dsp:cNvSpPr/>
      </dsp:nvSpPr>
      <dsp:spPr>
        <a:xfrm>
          <a:off x="655561" y="549521"/>
          <a:ext cx="1477354" cy="1477354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b="0" i="0" kern="1200" noProof="0" dirty="0" err="1">
              <a:latin typeface="Euphemia"/>
              <a:ea typeface="+mn-ea"/>
              <a:cs typeface="+mn-cs"/>
            </a:rPr>
            <a:t>Scrum</a:t>
          </a:r>
          <a:endParaRPr lang="da-DK" sz="1800" b="0" i="0" kern="1200" noProof="0" dirty="0">
            <a:latin typeface="Euphemia"/>
            <a:ea typeface="+mn-ea"/>
            <a:cs typeface="+mn-cs"/>
          </a:endParaRPr>
        </a:p>
      </dsp:txBody>
      <dsp:txXfrm>
        <a:off x="1088268" y="982228"/>
        <a:ext cx="1044647" cy="1044647"/>
      </dsp:txXfrm>
    </dsp:sp>
    <dsp:sp modelId="{0331647B-BC3B-4B0A-9C45-E3DDA95725E6}">
      <dsp:nvSpPr>
        <dsp:cNvPr id="0" name=""/>
        <dsp:cNvSpPr/>
      </dsp:nvSpPr>
      <dsp:spPr>
        <a:xfrm rot="5400000">
          <a:off x="2251856" y="533226"/>
          <a:ext cx="1477354" cy="1477354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b="0" i="0" kern="1200" noProof="0" dirty="0" err="1">
              <a:latin typeface="Euphemia"/>
              <a:ea typeface="+mn-ea"/>
              <a:cs typeface="+mn-cs"/>
            </a:rPr>
            <a:t>Z</a:t>
          </a:r>
          <a:r>
            <a:rPr lang="da-DK" sz="1800" b="1" i="0" kern="1200" noProof="0" dirty="0" err="1">
              <a:latin typeface="Euphemia"/>
              <a:ea typeface="+mn-ea"/>
              <a:cs typeface="+mn-cs"/>
            </a:rPr>
            <a:t>en</a:t>
          </a:r>
          <a:r>
            <a:rPr lang="da-DK" sz="1800" b="0" i="0" kern="1200" noProof="0" dirty="0" err="1">
              <a:latin typeface="Euphemia"/>
              <a:ea typeface="+mn-ea"/>
              <a:cs typeface="+mn-cs"/>
            </a:rPr>
            <a:t>hub</a:t>
          </a:r>
          <a:endParaRPr lang="da-DK" sz="1800" b="0" i="0" kern="1200" noProof="0" dirty="0">
            <a:latin typeface="Euphemia"/>
            <a:ea typeface="+mn-ea"/>
            <a:cs typeface="+mn-cs"/>
          </a:endParaRPr>
        </a:p>
      </dsp:txBody>
      <dsp:txXfrm rot="-5400000">
        <a:off x="2251856" y="965933"/>
        <a:ext cx="1044647" cy="1044647"/>
      </dsp:txXfrm>
    </dsp:sp>
    <dsp:sp modelId="{BC5CFCE0-9C64-4AC4-BC77-2B975CDDFDBF}">
      <dsp:nvSpPr>
        <dsp:cNvPr id="0" name=""/>
        <dsp:cNvSpPr/>
      </dsp:nvSpPr>
      <dsp:spPr>
        <a:xfrm rot="10800000">
          <a:off x="2251856" y="2078819"/>
          <a:ext cx="1477354" cy="1477354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b="0" i="0" kern="1200" noProof="0" dirty="0" err="1">
              <a:latin typeface="Euphemia"/>
              <a:ea typeface="+mn-ea"/>
              <a:cs typeface="+mn-cs"/>
            </a:rPr>
            <a:t>Github</a:t>
          </a:r>
          <a:endParaRPr lang="da-DK" sz="2000" b="0" i="0" kern="1200" noProof="0" dirty="0">
            <a:latin typeface="Euphemia"/>
            <a:ea typeface="+mn-ea"/>
            <a:cs typeface="+mn-cs"/>
          </a:endParaRPr>
        </a:p>
      </dsp:txBody>
      <dsp:txXfrm rot="10800000">
        <a:off x="2251856" y="2078819"/>
        <a:ext cx="1044647" cy="1044647"/>
      </dsp:txXfrm>
    </dsp:sp>
    <dsp:sp modelId="{696DB849-032E-41AF-9A13-E89CB7887BAB}">
      <dsp:nvSpPr>
        <dsp:cNvPr id="0" name=""/>
        <dsp:cNvSpPr/>
      </dsp:nvSpPr>
      <dsp:spPr>
        <a:xfrm rot="16200000">
          <a:off x="706264" y="2078819"/>
          <a:ext cx="1477354" cy="1477354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b="0" i="0" kern="1200" noProof="0" dirty="0">
              <a:latin typeface="Euphemia"/>
              <a:ea typeface="+mn-ea"/>
              <a:cs typeface="+mn-cs"/>
            </a:rPr>
            <a:t>Editor</a:t>
          </a:r>
        </a:p>
      </dsp:txBody>
      <dsp:txXfrm rot="5400000">
        <a:off x="1138971" y="2078819"/>
        <a:ext cx="1044647" cy="1044647"/>
      </dsp:txXfrm>
    </dsp:sp>
    <dsp:sp modelId="{186A23F7-3D38-4D58-9061-9E4DB15841D3}">
      <dsp:nvSpPr>
        <dsp:cNvPr id="0" name=""/>
        <dsp:cNvSpPr/>
      </dsp:nvSpPr>
      <dsp:spPr>
        <a:xfrm>
          <a:off x="1962697" y="1737628"/>
          <a:ext cx="510079" cy="443547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15272-FFDC-4BA3-9CE7-5738D9DE5BBB}">
      <dsp:nvSpPr>
        <dsp:cNvPr id="0" name=""/>
        <dsp:cNvSpPr/>
      </dsp:nvSpPr>
      <dsp:spPr>
        <a:xfrm rot="10800000">
          <a:off x="1962697" y="1908223"/>
          <a:ext cx="510079" cy="443547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E5C9A-3CF9-4597-82A6-3C4DB6CE7C98}">
      <dsp:nvSpPr>
        <dsp:cNvPr id="0" name=""/>
        <dsp:cNvSpPr/>
      </dsp:nvSpPr>
      <dsp:spPr>
        <a:xfrm>
          <a:off x="655561" y="549521"/>
          <a:ext cx="1477354" cy="1477354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b="0" i="0" kern="1200" noProof="0" dirty="0" err="1">
              <a:latin typeface="Euphemia"/>
              <a:ea typeface="+mn-ea"/>
              <a:cs typeface="+mn-cs"/>
            </a:rPr>
            <a:t>Scrum</a:t>
          </a:r>
          <a:endParaRPr lang="da-DK" sz="1800" b="0" i="0" kern="1200" noProof="0" dirty="0">
            <a:latin typeface="Euphemia"/>
            <a:ea typeface="+mn-ea"/>
            <a:cs typeface="+mn-cs"/>
          </a:endParaRPr>
        </a:p>
      </dsp:txBody>
      <dsp:txXfrm>
        <a:off x="1088268" y="982228"/>
        <a:ext cx="1044647" cy="1044647"/>
      </dsp:txXfrm>
    </dsp:sp>
    <dsp:sp modelId="{0331647B-BC3B-4B0A-9C45-E3DDA95725E6}">
      <dsp:nvSpPr>
        <dsp:cNvPr id="0" name=""/>
        <dsp:cNvSpPr/>
      </dsp:nvSpPr>
      <dsp:spPr>
        <a:xfrm rot="5400000">
          <a:off x="2251856" y="533226"/>
          <a:ext cx="1477354" cy="1477354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b="0" i="0" kern="1200" noProof="0" dirty="0" err="1">
              <a:latin typeface="Euphemia"/>
              <a:ea typeface="+mn-ea"/>
              <a:cs typeface="+mn-cs"/>
            </a:rPr>
            <a:t>Z</a:t>
          </a:r>
          <a:r>
            <a:rPr lang="da-DK" sz="1800" b="1" i="0" kern="1200" noProof="0" dirty="0" err="1">
              <a:latin typeface="Euphemia"/>
              <a:ea typeface="+mn-ea"/>
              <a:cs typeface="+mn-cs"/>
            </a:rPr>
            <a:t>en</a:t>
          </a:r>
          <a:r>
            <a:rPr lang="da-DK" sz="1800" b="0" i="0" kern="1200" noProof="0" dirty="0" err="1">
              <a:latin typeface="Euphemia"/>
              <a:ea typeface="+mn-ea"/>
              <a:cs typeface="+mn-cs"/>
            </a:rPr>
            <a:t>hub</a:t>
          </a:r>
          <a:endParaRPr lang="da-DK" sz="1800" b="0" i="0" kern="1200" noProof="0" dirty="0">
            <a:latin typeface="Euphemia"/>
            <a:ea typeface="+mn-ea"/>
            <a:cs typeface="+mn-cs"/>
          </a:endParaRPr>
        </a:p>
      </dsp:txBody>
      <dsp:txXfrm rot="-5400000">
        <a:off x="2251856" y="965933"/>
        <a:ext cx="1044647" cy="1044647"/>
      </dsp:txXfrm>
    </dsp:sp>
    <dsp:sp modelId="{BC5CFCE0-9C64-4AC4-BC77-2B975CDDFDBF}">
      <dsp:nvSpPr>
        <dsp:cNvPr id="0" name=""/>
        <dsp:cNvSpPr/>
      </dsp:nvSpPr>
      <dsp:spPr>
        <a:xfrm rot="10800000">
          <a:off x="2251856" y="2078819"/>
          <a:ext cx="1477354" cy="1477354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b="0" i="0" kern="1200" noProof="0" dirty="0" err="1">
              <a:latin typeface="Euphemia"/>
              <a:ea typeface="+mn-ea"/>
              <a:cs typeface="+mn-cs"/>
            </a:rPr>
            <a:t>Github</a:t>
          </a:r>
          <a:endParaRPr lang="da-DK" sz="2000" b="0" i="0" kern="1200" noProof="0" dirty="0">
            <a:latin typeface="Euphemia"/>
            <a:ea typeface="+mn-ea"/>
            <a:cs typeface="+mn-cs"/>
          </a:endParaRPr>
        </a:p>
      </dsp:txBody>
      <dsp:txXfrm rot="10800000">
        <a:off x="2251856" y="2078819"/>
        <a:ext cx="1044647" cy="1044647"/>
      </dsp:txXfrm>
    </dsp:sp>
    <dsp:sp modelId="{696DB849-032E-41AF-9A13-E89CB7887BAB}">
      <dsp:nvSpPr>
        <dsp:cNvPr id="0" name=""/>
        <dsp:cNvSpPr/>
      </dsp:nvSpPr>
      <dsp:spPr>
        <a:xfrm rot="16200000">
          <a:off x="706264" y="2078819"/>
          <a:ext cx="1477354" cy="1477354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b="0" i="0" kern="1200" noProof="0" dirty="0">
              <a:latin typeface="Euphemia"/>
              <a:ea typeface="+mn-ea"/>
              <a:cs typeface="+mn-cs"/>
            </a:rPr>
            <a:t>Editor</a:t>
          </a:r>
        </a:p>
      </dsp:txBody>
      <dsp:txXfrm rot="5400000">
        <a:off x="1138971" y="2078819"/>
        <a:ext cx="1044647" cy="1044647"/>
      </dsp:txXfrm>
    </dsp:sp>
    <dsp:sp modelId="{186A23F7-3D38-4D58-9061-9E4DB15841D3}">
      <dsp:nvSpPr>
        <dsp:cNvPr id="0" name=""/>
        <dsp:cNvSpPr/>
      </dsp:nvSpPr>
      <dsp:spPr>
        <a:xfrm>
          <a:off x="1962697" y="1737628"/>
          <a:ext cx="510079" cy="443547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15272-FFDC-4BA3-9CE7-5738D9DE5BBB}">
      <dsp:nvSpPr>
        <dsp:cNvPr id="0" name=""/>
        <dsp:cNvSpPr/>
      </dsp:nvSpPr>
      <dsp:spPr>
        <a:xfrm rot="10800000">
          <a:off x="1962697" y="1908223"/>
          <a:ext cx="510079" cy="443547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E5C9A-3CF9-4597-82A6-3C4DB6CE7C98}">
      <dsp:nvSpPr>
        <dsp:cNvPr id="0" name=""/>
        <dsp:cNvSpPr/>
      </dsp:nvSpPr>
      <dsp:spPr>
        <a:xfrm>
          <a:off x="655561" y="549521"/>
          <a:ext cx="1477354" cy="1477354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b="0" i="0" kern="1200" noProof="0" dirty="0" err="1">
              <a:latin typeface="Euphemia"/>
              <a:ea typeface="+mn-ea"/>
              <a:cs typeface="+mn-cs"/>
            </a:rPr>
            <a:t>Scrum</a:t>
          </a:r>
          <a:endParaRPr lang="da-DK" sz="1800" b="0" i="0" kern="1200" noProof="0" dirty="0">
            <a:latin typeface="Euphemia"/>
            <a:ea typeface="+mn-ea"/>
            <a:cs typeface="+mn-cs"/>
          </a:endParaRPr>
        </a:p>
      </dsp:txBody>
      <dsp:txXfrm>
        <a:off x="1088268" y="982228"/>
        <a:ext cx="1044647" cy="1044647"/>
      </dsp:txXfrm>
    </dsp:sp>
    <dsp:sp modelId="{0331647B-BC3B-4B0A-9C45-E3DDA95725E6}">
      <dsp:nvSpPr>
        <dsp:cNvPr id="0" name=""/>
        <dsp:cNvSpPr/>
      </dsp:nvSpPr>
      <dsp:spPr>
        <a:xfrm rot="5400000">
          <a:off x="2251856" y="533226"/>
          <a:ext cx="1477354" cy="1477354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b="0" i="0" kern="1200" noProof="0" dirty="0" err="1">
              <a:latin typeface="Euphemia"/>
              <a:ea typeface="+mn-ea"/>
              <a:cs typeface="+mn-cs"/>
            </a:rPr>
            <a:t>Z</a:t>
          </a:r>
          <a:r>
            <a:rPr lang="da-DK" sz="1800" b="1" i="0" kern="1200" noProof="0" dirty="0" err="1">
              <a:latin typeface="Euphemia"/>
              <a:ea typeface="+mn-ea"/>
              <a:cs typeface="+mn-cs"/>
            </a:rPr>
            <a:t>en</a:t>
          </a:r>
          <a:r>
            <a:rPr lang="da-DK" sz="1800" b="0" i="0" kern="1200" noProof="0" dirty="0" err="1">
              <a:latin typeface="Euphemia"/>
              <a:ea typeface="+mn-ea"/>
              <a:cs typeface="+mn-cs"/>
            </a:rPr>
            <a:t>hub</a:t>
          </a:r>
          <a:endParaRPr lang="da-DK" sz="1800" b="0" i="0" kern="1200" noProof="0" dirty="0">
            <a:latin typeface="Euphemia"/>
            <a:ea typeface="+mn-ea"/>
            <a:cs typeface="+mn-cs"/>
          </a:endParaRPr>
        </a:p>
      </dsp:txBody>
      <dsp:txXfrm rot="-5400000">
        <a:off x="2251856" y="965933"/>
        <a:ext cx="1044647" cy="1044647"/>
      </dsp:txXfrm>
    </dsp:sp>
    <dsp:sp modelId="{BC5CFCE0-9C64-4AC4-BC77-2B975CDDFDBF}">
      <dsp:nvSpPr>
        <dsp:cNvPr id="0" name=""/>
        <dsp:cNvSpPr/>
      </dsp:nvSpPr>
      <dsp:spPr>
        <a:xfrm rot="10800000">
          <a:off x="2251856" y="2078819"/>
          <a:ext cx="1477354" cy="1477354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b="0" i="0" kern="1200" noProof="0" dirty="0" err="1">
              <a:latin typeface="Euphemia"/>
              <a:ea typeface="+mn-ea"/>
              <a:cs typeface="+mn-cs"/>
            </a:rPr>
            <a:t>Github</a:t>
          </a:r>
          <a:endParaRPr lang="da-DK" sz="2000" b="0" i="0" kern="1200" noProof="0" dirty="0">
            <a:latin typeface="Euphemia"/>
            <a:ea typeface="+mn-ea"/>
            <a:cs typeface="+mn-cs"/>
          </a:endParaRPr>
        </a:p>
      </dsp:txBody>
      <dsp:txXfrm rot="10800000">
        <a:off x="2251856" y="2078819"/>
        <a:ext cx="1044647" cy="1044647"/>
      </dsp:txXfrm>
    </dsp:sp>
    <dsp:sp modelId="{696DB849-032E-41AF-9A13-E89CB7887BAB}">
      <dsp:nvSpPr>
        <dsp:cNvPr id="0" name=""/>
        <dsp:cNvSpPr/>
      </dsp:nvSpPr>
      <dsp:spPr>
        <a:xfrm rot="16200000">
          <a:off x="706264" y="2078819"/>
          <a:ext cx="1477354" cy="1477354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b="0" i="0" kern="1200" noProof="0" dirty="0">
              <a:latin typeface="Euphemia"/>
              <a:ea typeface="+mn-ea"/>
              <a:cs typeface="+mn-cs"/>
            </a:rPr>
            <a:t>Editor</a:t>
          </a:r>
        </a:p>
      </dsp:txBody>
      <dsp:txXfrm rot="5400000">
        <a:off x="1138971" y="2078819"/>
        <a:ext cx="1044647" cy="1044647"/>
      </dsp:txXfrm>
    </dsp:sp>
    <dsp:sp modelId="{186A23F7-3D38-4D58-9061-9E4DB15841D3}">
      <dsp:nvSpPr>
        <dsp:cNvPr id="0" name=""/>
        <dsp:cNvSpPr/>
      </dsp:nvSpPr>
      <dsp:spPr>
        <a:xfrm>
          <a:off x="1962697" y="1737628"/>
          <a:ext cx="510079" cy="443547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15272-FFDC-4BA3-9CE7-5738D9DE5BBB}">
      <dsp:nvSpPr>
        <dsp:cNvPr id="0" name=""/>
        <dsp:cNvSpPr/>
      </dsp:nvSpPr>
      <dsp:spPr>
        <a:xfrm rot="10800000">
          <a:off x="1962697" y="1908223"/>
          <a:ext cx="510079" cy="443547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da-DK"/>
              <a:t>17-08-2018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da-DK"/>
              <a:t>17-08-2018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a-DK"/>
              <a:pPr/>
              <a:t>17-08-2018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a-DK"/>
              <a:pPr/>
              <a:t>17-08-2018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a-DK"/>
              <a:pPr/>
              <a:t>17-08-2018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a-DK"/>
              <a:pPr/>
              <a:t>17-08-2018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da-DK"/>
              <a:pPr/>
              <a:t>17-08-2018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a-DK"/>
              <a:pPr/>
              <a:t>17-08-2018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a-DK"/>
              <a:pPr/>
              <a:t>17-08-2018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a-DK"/>
              <a:pPr/>
              <a:t>17-08-2018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a-DK"/>
              <a:pPr/>
              <a:t>17-08-2018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a-DK"/>
              <a:pPr/>
              <a:t>17-08-2018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a-DK"/>
              <a:pPr/>
              <a:t>17-08-2018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da-DK"/>
              <a:pPr/>
              <a:t>17-08-2018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da-DK" b="0" i="0" dirty="0">
                <a:solidFill>
                  <a:srgbClr val="404040"/>
                </a:solidFill>
              </a:rPr>
              <a:t>Ugens udfordringer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da-DK" sz="6000" dirty="0" err="1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Euphemia"/>
              </a:rPr>
              <a:t>Github</a:t>
            </a:r>
            <a:r>
              <a:rPr lang="da-DK" sz="6000" dirty="0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Euphemia"/>
              </a:rPr>
              <a:t> – </a:t>
            </a:r>
            <a:r>
              <a:rPr lang="da-DK" sz="6000" dirty="0" err="1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Euphemia"/>
              </a:rPr>
              <a:t>Zenhub</a:t>
            </a:r>
            <a:r>
              <a:rPr lang="da-DK" sz="6000" dirty="0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Euphemia"/>
              </a:rPr>
              <a:t> – </a:t>
            </a:r>
            <a:br>
              <a:rPr lang="da-DK" sz="6000" dirty="0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Euphemia"/>
              </a:rPr>
            </a:br>
            <a:r>
              <a:rPr lang="da-DK" sz="6000" dirty="0" err="1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Euphemia"/>
              </a:rPr>
              <a:t>Scrum</a:t>
            </a:r>
            <a:r>
              <a:rPr lang="da-DK" sz="6000" dirty="0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Euphemia"/>
              </a:rPr>
              <a:t> - editor</a:t>
            </a:r>
            <a:endParaRPr lang="da-DK" sz="6000" b="0" i="0" dirty="0">
              <a:solidFill>
                <a:schemeClr val="bg1"/>
              </a:solidFill>
              <a:effectLst>
                <a:outerShdw blurRad="88900" algn="ctr">
                  <a:prstClr val="black">
                    <a:alpha val="35000"/>
                  </a:prstClr>
                </a:outerShdw>
              </a:effectLst>
              <a:latin typeface="Euphemi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da-DK" dirty="0">
                <a:solidFill>
                  <a:srgbClr val="A6B727"/>
                </a:solidFill>
                <a:latin typeface="Euphemia"/>
              </a:rPr>
              <a:t>Præsentationen </a:t>
            </a:r>
            <a:endParaRPr lang="da-DK" sz="3200" b="0" i="0" dirty="0">
              <a:solidFill>
                <a:srgbClr val="A6B727"/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da-DK" dirty="0">
                <a:solidFill>
                  <a:srgbClr val="404040"/>
                </a:solidFill>
                <a:latin typeface="Euphemia"/>
              </a:rPr>
              <a:t>Ugens oplevelser</a:t>
            </a:r>
            <a:endParaRPr lang="da-DK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da-DK" dirty="0" err="1">
                <a:solidFill>
                  <a:srgbClr val="404040"/>
                </a:solidFill>
                <a:latin typeface="Euphemia"/>
              </a:rPr>
              <a:t>Github</a:t>
            </a:r>
            <a:r>
              <a:rPr lang="da-DK" dirty="0">
                <a:solidFill>
                  <a:srgbClr val="404040"/>
                </a:solidFill>
                <a:latin typeface="Euphemia"/>
              </a:rPr>
              <a:t> - </a:t>
            </a:r>
            <a:r>
              <a:rPr lang="da-DK" dirty="0" err="1">
                <a:solidFill>
                  <a:srgbClr val="404040"/>
                </a:solidFill>
                <a:latin typeface="Euphemia"/>
              </a:rPr>
              <a:t>Zenhub</a:t>
            </a:r>
            <a:r>
              <a:rPr lang="da-DK" dirty="0">
                <a:solidFill>
                  <a:srgbClr val="404040"/>
                </a:solidFill>
                <a:latin typeface="Euphemia"/>
              </a:rPr>
              <a:t> - editor</a:t>
            </a:r>
            <a:endParaRPr lang="da-DK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da-DK" dirty="0" err="1">
                <a:solidFill>
                  <a:srgbClr val="404040"/>
                </a:solidFill>
                <a:latin typeface="Euphemia"/>
              </a:rPr>
              <a:t>Scrum</a:t>
            </a:r>
            <a:endParaRPr lang="da-DK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da-DK" dirty="0">
                <a:solidFill>
                  <a:srgbClr val="A6B727"/>
                </a:solidFill>
                <a:latin typeface="Euphemia"/>
              </a:rPr>
              <a:t>Ugens oplevelser </a:t>
            </a:r>
            <a:endParaRPr lang="da-DK" sz="3200" b="0" i="0" dirty="0">
              <a:solidFill>
                <a:srgbClr val="A6B727"/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da-DK" dirty="0">
                <a:solidFill>
                  <a:srgbClr val="404040"/>
                </a:solidFill>
                <a:latin typeface="Euphemia"/>
              </a:rPr>
              <a:t>God proces med at lave en </a:t>
            </a:r>
            <a:r>
              <a:rPr lang="da-DK" dirty="0" err="1">
                <a:solidFill>
                  <a:srgbClr val="404040"/>
                </a:solidFill>
                <a:latin typeface="Euphemia"/>
              </a:rPr>
              <a:t>backlog</a:t>
            </a:r>
            <a:endParaRPr lang="da-DK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da-DK" dirty="0">
                <a:solidFill>
                  <a:srgbClr val="404040"/>
                </a:solidFill>
                <a:latin typeface="Euphemia"/>
              </a:rPr>
              <a:t>Sprint </a:t>
            </a:r>
            <a:r>
              <a:rPr lang="da-DK" dirty="0" err="1">
                <a:solidFill>
                  <a:srgbClr val="404040"/>
                </a:solidFill>
                <a:latin typeface="Euphemia"/>
              </a:rPr>
              <a:t>backlog</a:t>
            </a:r>
            <a:r>
              <a:rPr lang="da-DK" dirty="0">
                <a:solidFill>
                  <a:srgbClr val="404040"/>
                </a:solidFill>
                <a:latin typeface="Euphemia"/>
              </a:rPr>
              <a:t> blev lavet til første sprint</a:t>
            </a:r>
            <a:endParaRPr lang="da-DK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da-DK" dirty="0">
                <a:solidFill>
                  <a:srgbClr val="404040"/>
                </a:solidFill>
                <a:latin typeface="Euphemia"/>
              </a:rPr>
              <a:t>Vi fik fordelt opgaver efter aftale og kom godt i gang.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da-DK" sz="2400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Vi har afholdt </a:t>
            </a:r>
            <a:r>
              <a:rPr lang="da-DK" sz="2400" b="0" i="0" dirty="0" err="1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daily</a:t>
            </a:r>
            <a:r>
              <a:rPr lang="da-DK" sz="2400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 </a:t>
            </a:r>
            <a:r>
              <a:rPr lang="da-DK" sz="2400" b="0" i="0" dirty="0" err="1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scrum</a:t>
            </a:r>
            <a:endParaRPr lang="da-DK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6877563"/>
              </p:ext>
            </p:extLst>
          </p:nvPr>
        </p:nvGraphicFramePr>
        <p:xfrm>
          <a:off x="6230938" y="1905000"/>
          <a:ext cx="4435475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8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da-DK" dirty="0">
                <a:solidFill>
                  <a:srgbClr val="A6B727"/>
                </a:solidFill>
                <a:latin typeface="Euphemia"/>
              </a:rPr>
              <a:t>Ugens oplevelser (2)</a:t>
            </a:r>
            <a:endParaRPr lang="da-DK" sz="3200" b="0" i="0" dirty="0">
              <a:solidFill>
                <a:srgbClr val="A6B727"/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None/>
            </a:pPr>
            <a:r>
              <a:rPr lang="da-DK" sz="2400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Men </a:t>
            </a:r>
            <a:r>
              <a:rPr lang="da-DK" sz="2400" b="0" i="0" dirty="0" err="1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men</a:t>
            </a:r>
            <a:r>
              <a:rPr lang="da-DK" sz="2400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 </a:t>
            </a:r>
            <a:r>
              <a:rPr lang="da-DK" sz="2400" b="0" i="0" dirty="0" err="1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men</a:t>
            </a:r>
            <a:r>
              <a:rPr lang="da-DK" sz="2400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 …</a:t>
            </a:r>
          </a:p>
          <a:p>
            <a:pPr>
              <a:buClr>
                <a:srgbClr val="404040"/>
              </a:buClr>
            </a:pPr>
            <a:r>
              <a:rPr lang="da-DK" dirty="0">
                <a:solidFill>
                  <a:srgbClr val="404040"/>
                </a:solidFill>
                <a:latin typeface="Euphemia"/>
              </a:rPr>
              <a:t>Vi blev løsningsorienterede</a:t>
            </a:r>
          </a:p>
          <a:p>
            <a:pPr>
              <a:buClr>
                <a:srgbClr val="404040"/>
              </a:buClr>
            </a:pPr>
            <a:r>
              <a:rPr lang="da-DK" sz="2400" b="0" i="0" dirty="0" err="1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Scrum</a:t>
            </a:r>
            <a:r>
              <a:rPr lang="da-DK" sz="2400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 og </a:t>
            </a:r>
            <a:r>
              <a:rPr lang="da-DK" sz="2400" b="0" i="0" dirty="0" err="1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zenhub</a:t>
            </a:r>
            <a:r>
              <a:rPr lang="da-DK" sz="2400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 er opreklameret og overflødig</a:t>
            </a:r>
          </a:p>
          <a:p>
            <a:pPr>
              <a:buClr>
                <a:srgbClr val="404040"/>
              </a:buClr>
            </a:pPr>
            <a:r>
              <a:rPr lang="da-DK" dirty="0" err="1">
                <a:solidFill>
                  <a:srgbClr val="404040"/>
                </a:solidFill>
                <a:latin typeface="Euphemia"/>
              </a:rPr>
              <a:t>Github</a:t>
            </a:r>
            <a:r>
              <a:rPr lang="da-DK" dirty="0">
                <a:solidFill>
                  <a:srgbClr val="404040"/>
                </a:solidFill>
                <a:latin typeface="Euphemia"/>
              </a:rPr>
              <a:t> bliver brugt til at kommunikere ændringer</a:t>
            </a:r>
          </a:p>
          <a:p>
            <a:pPr>
              <a:buClr>
                <a:srgbClr val="404040"/>
              </a:buClr>
            </a:pPr>
            <a:r>
              <a:rPr lang="da-DK" sz="2400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&gt;&gt; vi mister styringen og alting flyder</a:t>
            </a:r>
          </a:p>
          <a:p>
            <a:pPr>
              <a:buClr>
                <a:srgbClr val="404040"/>
              </a:buClr>
            </a:pPr>
            <a:endParaRPr lang="da-DK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230938" y="1905000"/>
          <a:ext cx="4435475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604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da-DK" dirty="0">
                <a:solidFill>
                  <a:srgbClr val="A6B727"/>
                </a:solidFill>
                <a:latin typeface="Euphemia"/>
              </a:rPr>
              <a:t>Ugens oplevelser (3)</a:t>
            </a:r>
            <a:endParaRPr lang="da-DK" sz="3200" b="0" i="0" dirty="0">
              <a:solidFill>
                <a:srgbClr val="A6B727"/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None/>
            </a:pPr>
            <a:r>
              <a:rPr lang="da-DK" dirty="0">
                <a:solidFill>
                  <a:srgbClr val="404040"/>
                </a:solidFill>
                <a:latin typeface="Euphemia"/>
              </a:rPr>
              <a:t>torsdag</a:t>
            </a:r>
            <a:endParaRPr lang="da-DK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  <a:p>
            <a:pPr>
              <a:buClr>
                <a:srgbClr val="404040"/>
              </a:buClr>
            </a:pPr>
            <a:r>
              <a:rPr lang="da-DK" dirty="0">
                <a:solidFill>
                  <a:srgbClr val="404040"/>
                </a:solidFill>
                <a:latin typeface="Euphemia"/>
              </a:rPr>
              <a:t>Vi starter forfra</a:t>
            </a:r>
          </a:p>
          <a:p>
            <a:pPr>
              <a:buClr>
                <a:srgbClr val="404040"/>
              </a:buClr>
            </a:pPr>
            <a:r>
              <a:rPr lang="da-DK" dirty="0">
                <a:solidFill>
                  <a:srgbClr val="404040"/>
                </a:solidFill>
                <a:latin typeface="Euphemia"/>
              </a:rPr>
              <a:t>Opdateret </a:t>
            </a:r>
            <a:r>
              <a:rPr lang="da-DK" dirty="0" err="1">
                <a:solidFill>
                  <a:srgbClr val="404040"/>
                </a:solidFill>
                <a:latin typeface="Euphemia"/>
              </a:rPr>
              <a:t>backlog</a:t>
            </a:r>
            <a:endParaRPr lang="da-DK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  <a:p>
            <a:pPr>
              <a:buClr>
                <a:srgbClr val="404040"/>
              </a:buClr>
            </a:pPr>
            <a:r>
              <a:rPr lang="da-DK" dirty="0">
                <a:solidFill>
                  <a:srgbClr val="404040"/>
                </a:solidFill>
                <a:latin typeface="Euphemia"/>
              </a:rPr>
              <a:t>Tilføje </a:t>
            </a:r>
            <a:r>
              <a:rPr lang="da-DK" dirty="0" err="1">
                <a:solidFill>
                  <a:srgbClr val="404040"/>
                </a:solidFill>
                <a:latin typeface="Euphemia"/>
              </a:rPr>
              <a:t>assignees</a:t>
            </a:r>
            <a:r>
              <a:rPr lang="da-DK" dirty="0">
                <a:solidFill>
                  <a:srgbClr val="404040"/>
                </a:solidFill>
                <a:latin typeface="Euphemia"/>
              </a:rPr>
              <a:t>, estimat og afhængigheder</a:t>
            </a:r>
          </a:p>
          <a:p>
            <a:pPr>
              <a:buClr>
                <a:srgbClr val="404040"/>
              </a:buClr>
            </a:pPr>
            <a:r>
              <a:rPr lang="da-DK" dirty="0">
                <a:solidFill>
                  <a:srgbClr val="404040"/>
                </a:solidFill>
                <a:latin typeface="Euphemia"/>
              </a:rPr>
              <a:t>Ny sprint </a:t>
            </a:r>
            <a:r>
              <a:rPr lang="da-DK" dirty="0" err="1">
                <a:solidFill>
                  <a:srgbClr val="404040"/>
                </a:solidFill>
                <a:latin typeface="Euphemia"/>
              </a:rPr>
              <a:t>backlog</a:t>
            </a:r>
            <a:endParaRPr lang="da-DK" dirty="0">
              <a:solidFill>
                <a:srgbClr val="404040"/>
              </a:solidFill>
              <a:latin typeface="Euphemia"/>
            </a:endParaRPr>
          </a:p>
          <a:p>
            <a:pPr>
              <a:buClr>
                <a:srgbClr val="404040"/>
              </a:buClr>
            </a:pPr>
            <a:r>
              <a:rPr lang="da-DK" sz="2400" b="0" i="0" dirty="0" err="1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Tickets</a:t>
            </a:r>
            <a:r>
              <a:rPr lang="da-DK" sz="2400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 i ‘in </a:t>
            </a:r>
            <a:r>
              <a:rPr lang="da-DK" sz="2400" b="0" i="0" dirty="0" err="1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progress’</a:t>
            </a:r>
            <a:r>
              <a:rPr lang="da-DK" sz="2400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 og </a:t>
            </a:r>
            <a:r>
              <a:rPr lang="da-DK" sz="2400" b="0" i="0" dirty="0" err="1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review</a:t>
            </a:r>
            <a:r>
              <a:rPr lang="da-DK" sz="2400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 + </a:t>
            </a:r>
            <a:r>
              <a:rPr lang="da-DK" sz="2400" b="0" i="0" dirty="0" err="1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closed</a:t>
            </a:r>
            <a:endParaRPr lang="da-DK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  <a:p>
            <a:pPr>
              <a:buClr>
                <a:srgbClr val="404040"/>
              </a:buClr>
            </a:pPr>
            <a:endParaRPr lang="da-DK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230938" y="1905000"/>
          <a:ext cx="4435475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51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da-DK" sz="3200" b="0" i="0" dirty="0" err="1">
                <a:solidFill>
                  <a:srgbClr val="A6B727"/>
                </a:solidFill>
                <a:latin typeface="Euphemia"/>
                <a:ea typeface="+mj-ea"/>
                <a:cs typeface="+mj-cs"/>
              </a:rPr>
              <a:t>Github</a:t>
            </a:r>
            <a:r>
              <a:rPr lang="da-DK" sz="3200" b="0" i="0" dirty="0">
                <a:solidFill>
                  <a:srgbClr val="A6B727"/>
                </a:solidFill>
                <a:latin typeface="Euphemia"/>
                <a:ea typeface="+mj-ea"/>
                <a:cs typeface="+mj-cs"/>
              </a:rPr>
              <a:t>/</a:t>
            </a:r>
            <a:r>
              <a:rPr lang="da-DK" sz="3200" b="0" i="0" dirty="0" err="1">
                <a:solidFill>
                  <a:srgbClr val="A6B727"/>
                </a:solidFill>
                <a:latin typeface="Euphemia"/>
                <a:ea typeface="+mj-ea"/>
                <a:cs typeface="+mj-cs"/>
              </a:rPr>
              <a:t>zenhub</a:t>
            </a:r>
            <a:r>
              <a:rPr lang="da-DK" sz="3200" b="0" i="0" dirty="0">
                <a:solidFill>
                  <a:srgbClr val="A6B727"/>
                </a:solidFill>
                <a:latin typeface="Euphemia"/>
                <a:ea typeface="+mj-ea"/>
                <a:cs typeface="+mj-cs"/>
              </a:rPr>
              <a:t>/editor - udfordringer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404040"/>
              </a:buClr>
            </a:pPr>
            <a:r>
              <a:rPr lang="da-DK" sz="2400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Værktøjskendskab </a:t>
            </a:r>
          </a:p>
          <a:p>
            <a:pPr>
              <a:buClr>
                <a:srgbClr val="404040"/>
              </a:buClr>
            </a:pPr>
            <a:r>
              <a:rPr lang="da-DK" sz="2400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Vedligeholde indhold med </a:t>
            </a:r>
            <a:r>
              <a:rPr lang="da-DK" sz="2400" b="0" i="0" dirty="0" err="1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assignees</a:t>
            </a:r>
            <a:r>
              <a:rPr lang="da-DK" dirty="0">
                <a:solidFill>
                  <a:srgbClr val="404040"/>
                </a:solidFill>
                <a:latin typeface="Euphemia"/>
              </a:rPr>
              <a:t>, estimat og afhængighed samt status </a:t>
            </a:r>
          </a:p>
          <a:p>
            <a:pPr>
              <a:buClr>
                <a:srgbClr val="404040"/>
              </a:buClr>
            </a:pPr>
            <a:r>
              <a:rPr lang="da-DK" dirty="0">
                <a:solidFill>
                  <a:srgbClr val="404040"/>
                </a:solidFill>
                <a:latin typeface="Euphemia"/>
              </a:rPr>
              <a:t>Lås i kommunikation mellem editor og </a:t>
            </a:r>
            <a:r>
              <a:rPr lang="da-DK" dirty="0" err="1">
                <a:solidFill>
                  <a:srgbClr val="404040"/>
                </a:solidFill>
                <a:latin typeface="Euphemia"/>
              </a:rPr>
              <a:t>Github</a:t>
            </a:r>
            <a:endParaRPr lang="da-DK" dirty="0">
              <a:solidFill>
                <a:srgbClr val="404040"/>
              </a:solidFill>
              <a:latin typeface="Euphemia"/>
            </a:endParaRPr>
          </a:p>
          <a:p>
            <a:pPr>
              <a:buClr>
                <a:srgbClr val="404040"/>
              </a:buClr>
            </a:pPr>
            <a:endParaRPr lang="da-DK" dirty="0">
              <a:solidFill>
                <a:srgbClr val="404040"/>
              </a:solidFill>
              <a:latin typeface="Euphemia"/>
            </a:endParaRPr>
          </a:p>
          <a:p>
            <a:pPr>
              <a:buClr>
                <a:srgbClr val="404040"/>
              </a:buClr>
            </a:pPr>
            <a:endParaRPr lang="da-DK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  <a:p>
            <a:pPr>
              <a:buClr>
                <a:srgbClr val="404040"/>
              </a:buClr>
            </a:pPr>
            <a:endParaRPr lang="da-DK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230938" y="1905000"/>
          <a:ext cx="4435475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7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da-DK" dirty="0" err="1">
                <a:solidFill>
                  <a:srgbClr val="A6B727"/>
                </a:solidFill>
                <a:latin typeface="Euphemia"/>
              </a:rPr>
              <a:t>Scrum</a:t>
            </a:r>
            <a:r>
              <a:rPr lang="da-DK" dirty="0">
                <a:solidFill>
                  <a:srgbClr val="A6B727"/>
                </a:solidFill>
                <a:latin typeface="Euphemia"/>
              </a:rPr>
              <a:t> - </a:t>
            </a:r>
            <a:r>
              <a:rPr lang="da-DK" dirty="0" err="1">
                <a:solidFill>
                  <a:srgbClr val="A6B727"/>
                </a:solidFill>
                <a:latin typeface="Euphemia"/>
              </a:rPr>
              <a:t>zenhub</a:t>
            </a:r>
            <a:endParaRPr lang="da-DK" sz="3200" b="0" i="0" dirty="0">
              <a:solidFill>
                <a:srgbClr val="A6B727"/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404040"/>
              </a:buClr>
            </a:pPr>
            <a:r>
              <a:rPr lang="da-DK" dirty="0">
                <a:solidFill>
                  <a:srgbClr val="404040"/>
                </a:solidFill>
                <a:latin typeface="Euphemia"/>
              </a:rPr>
              <a:t>Se værdien i at bruge </a:t>
            </a:r>
            <a:r>
              <a:rPr lang="da-DK" dirty="0" err="1">
                <a:solidFill>
                  <a:srgbClr val="404040"/>
                </a:solidFill>
                <a:latin typeface="Euphemia"/>
              </a:rPr>
              <a:t>scrum</a:t>
            </a:r>
            <a:r>
              <a:rPr lang="da-DK" dirty="0">
                <a:solidFill>
                  <a:srgbClr val="404040"/>
                </a:solidFill>
                <a:latin typeface="Euphemia"/>
              </a:rPr>
              <a:t> </a:t>
            </a:r>
          </a:p>
          <a:p>
            <a:pPr>
              <a:buClr>
                <a:srgbClr val="404040"/>
              </a:buClr>
            </a:pPr>
            <a:r>
              <a:rPr lang="da-DK" dirty="0">
                <a:solidFill>
                  <a:srgbClr val="404040"/>
                </a:solidFill>
                <a:latin typeface="Euphemia"/>
              </a:rPr>
              <a:t>Mangler kendskab til roller</a:t>
            </a:r>
          </a:p>
          <a:p>
            <a:pPr>
              <a:buClr>
                <a:srgbClr val="404040"/>
              </a:buClr>
            </a:pPr>
            <a:r>
              <a:rPr lang="da-DK" dirty="0">
                <a:solidFill>
                  <a:srgbClr val="404040"/>
                </a:solidFill>
                <a:latin typeface="Euphemia"/>
              </a:rPr>
              <a:t>2 ører – 1 mund  </a:t>
            </a:r>
          </a:p>
          <a:p>
            <a:pPr>
              <a:buClr>
                <a:srgbClr val="404040"/>
              </a:buClr>
            </a:pPr>
            <a:r>
              <a:rPr lang="da-DK" dirty="0">
                <a:solidFill>
                  <a:srgbClr val="404040"/>
                </a:solidFill>
                <a:latin typeface="Euphemia"/>
              </a:rPr>
              <a:t>Lave de rigtige pipelines</a:t>
            </a:r>
          </a:p>
          <a:p>
            <a:pPr>
              <a:buClr>
                <a:srgbClr val="404040"/>
              </a:buClr>
            </a:pPr>
            <a:r>
              <a:rPr lang="da-DK" dirty="0" err="1">
                <a:solidFill>
                  <a:srgbClr val="404040"/>
                </a:solidFill>
                <a:latin typeface="Euphemia"/>
              </a:rPr>
              <a:t>Scrum</a:t>
            </a:r>
            <a:r>
              <a:rPr lang="da-DK" dirty="0">
                <a:solidFill>
                  <a:srgbClr val="404040"/>
                </a:solidFill>
                <a:latin typeface="Euphemia"/>
              </a:rPr>
              <a:t> tankegang </a:t>
            </a:r>
            <a:r>
              <a:rPr lang="da-DK" dirty="0" err="1">
                <a:solidFill>
                  <a:srgbClr val="404040"/>
                </a:solidFill>
                <a:latin typeface="Euphemia"/>
              </a:rPr>
              <a:t>vs</a:t>
            </a:r>
            <a:r>
              <a:rPr lang="da-DK" dirty="0">
                <a:solidFill>
                  <a:srgbClr val="404040"/>
                </a:solidFill>
                <a:latin typeface="Euphemia"/>
              </a:rPr>
              <a:t> </a:t>
            </a:r>
            <a:r>
              <a:rPr lang="da-DK" dirty="0" err="1">
                <a:solidFill>
                  <a:srgbClr val="404040"/>
                </a:solidFill>
                <a:latin typeface="Euphemia"/>
              </a:rPr>
              <a:t>waterfall</a:t>
            </a:r>
            <a:endParaRPr lang="da-DK" dirty="0">
              <a:solidFill>
                <a:srgbClr val="404040"/>
              </a:solidFill>
              <a:latin typeface="Euphemia"/>
            </a:endParaRPr>
          </a:p>
          <a:p>
            <a:pPr>
              <a:buClr>
                <a:srgbClr val="404040"/>
              </a:buClr>
            </a:pPr>
            <a:endParaRPr lang="da-DK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  <a:p>
            <a:pPr>
              <a:buClr>
                <a:srgbClr val="404040"/>
              </a:buClr>
            </a:pPr>
            <a:endParaRPr lang="da-DK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230938" y="1905000"/>
          <a:ext cx="4435475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1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Border_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16ED1EB-3A20-434F-AEC3-046ED12890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Præsentation med striber i en sort ramme (bredskærm)</Template>
  <TotalTime>0</TotalTime>
  <Words>182</Words>
  <Application>Microsoft Office PowerPoint</Application>
  <PresentationFormat>Brugerdefineret</PresentationFormat>
  <Paragraphs>55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Euphemia</vt:lpstr>
      <vt:lpstr>Wingdings</vt:lpstr>
      <vt:lpstr>StripedBorder_16x9</vt:lpstr>
      <vt:lpstr>Github – Zenhub –  Scrum - editor</vt:lpstr>
      <vt:lpstr>Præsentationen </vt:lpstr>
      <vt:lpstr>Ugens oplevelser </vt:lpstr>
      <vt:lpstr>Ugens oplevelser (2)</vt:lpstr>
      <vt:lpstr>Ugens oplevelser (3)</vt:lpstr>
      <vt:lpstr>Github/zenhub/editor - udfordringer</vt:lpstr>
      <vt:lpstr>Scrum - zenhub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2018-08-17T07:36:21Z</dcterms:created>
  <dcterms:modified xsi:type="dcterms:W3CDTF">2018-08-17T09:33:30Z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