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slideLayouts/slideLayout25.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24.xml" ContentType="application/vnd.openxmlformats-officedocument.presentationml.slideLayout+xml"/>
  <Override PartName="/ppt/slideLayouts/slideLayout56.xml" ContentType="application/vnd.openxmlformats-officedocument.presentationml.slideLayout+xml"/>
  <Override PartName="/ppt/slideLayouts/slideLayout21.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34.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5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65.xml" ContentType="application/vnd.openxmlformats-officedocument.presentationml.slideLayout+xml"/>
  <Override PartName="/ppt/slideLayouts/slideLayout20.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15.xml" ContentType="application/vnd.openxmlformats-officedocument.presentationml.slideLayout+xml"/>
  <Override PartName="/ppt/slideLayouts/slideLayout18.xml" ContentType="application/vnd.openxmlformats-officedocument.presentationml.slideLayout+xml"/>
  <Override PartName="/ppt/slideLayouts/slideLayout16.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19"/>
  </p:notesMasterIdLst>
  <p:sldIdLst>
    <p:sldId id="256" r:id="rId7"/>
    <p:sldId id="257" r:id="rId8"/>
    <p:sldId id="263" r:id="rId9"/>
    <p:sldId id="264" r:id="rId10"/>
    <p:sldId id="265" r:id="rId11"/>
    <p:sldId id="266" r:id="rId12"/>
    <p:sldId id="261" r:id="rId13"/>
    <p:sldId id="267"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3" autoAdjust="0"/>
    <p:restoredTop sz="89643" autoAdjust="0"/>
  </p:normalViewPr>
  <p:slideViewPr>
    <p:cSldViewPr snapToGrid="0">
      <p:cViewPr varScale="1">
        <p:scale>
          <a:sx n="116" d="100"/>
          <a:sy n="116" d="100"/>
        </p:scale>
        <p:origin x="762" y="10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ustomXml" Target="../customXml/item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25252-190F-4F30-90D1-3BE05821188B}" type="datetimeFigureOut">
              <a:rPr lang="en-US" smtClean="0"/>
              <a:t>5/12/2016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D61E1-F1D2-4F3A-A7B0-081F59217102}" type="slidenum">
              <a:rPr lang="en-US" smtClean="0"/>
              <a:t>‹#›</a:t>
            </a:fld>
            <a:endParaRPr lang="en-US"/>
          </a:p>
        </p:txBody>
      </p:sp>
    </p:spTree>
    <p:extLst>
      <p:ext uri="{BB962C8B-B14F-4D97-AF65-F5344CB8AC3E}">
        <p14:creationId xmlns:p14="http://schemas.microsoft.com/office/powerpoint/2010/main" val="188488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android.com/reference/android/widget/LinearLayout.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eveloper.android.com/reference/android/widget/LinearLayout.LayoutParams.html#attr_android:layout_weigh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Layouts</a:t>
            </a:r>
            <a:r>
              <a:rPr lang="en-US" sz="1600" baseline="0" dirty="0" smtClean="0"/>
              <a:t> control a visual structure of screen display. There are some common layouts on the slide. In our game, we are going to use linear layouts. Linear layouts organize its children in an horizontal or vertical row.</a:t>
            </a:r>
            <a:endParaRPr lang="en-US" sz="1600" dirty="0"/>
          </a:p>
        </p:txBody>
      </p:sp>
      <p:sp>
        <p:nvSpPr>
          <p:cNvPr id="4" name="Slide Number Placeholder 3"/>
          <p:cNvSpPr>
            <a:spLocks noGrp="1"/>
          </p:cNvSpPr>
          <p:nvPr>
            <p:ph type="sldNum" sz="quarter" idx="10"/>
          </p:nvPr>
        </p:nvSpPr>
        <p:spPr/>
        <p:txBody>
          <a:bodyPr/>
          <a:lstStyle/>
          <a:p>
            <a:fld id="{32674CE4-FBD8-4481-AEFB-CA53E599A745}"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04613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How</a:t>
            </a:r>
            <a:r>
              <a:rPr lang="en-US" baseline="0" dirty="0" smtClean="0"/>
              <a:t> to use linear layout to manage the view of the activity.</a:t>
            </a:r>
            <a:endParaRPr lang="en-US" dirty="0" smtClean="0"/>
          </a:p>
        </p:txBody>
      </p:sp>
      <p:sp>
        <p:nvSpPr>
          <p:cNvPr id="4" name="Slide Number Placeholder 3"/>
          <p:cNvSpPr>
            <a:spLocks noGrp="1"/>
          </p:cNvSpPr>
          <p:nvPr>
            <p:ph type="sldNum" sz="quarter" idx="10"/>
          </p:nvPr>
        </p:nvSpPr>
        <p:spPr/>
        <p:txBody>
          <a:bodyPr/>
          <a:lstStyle/>
          <a:p>
            <a:fld id="{CF2FD335-6D8E-486A-8F5F-DFC7325903F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112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shows how we use </a:t>
            </a:r>
            <a:r>
              <a:rPr lang="en-US" baseline="0" dirty="0" err="1" smtClean="0"/>
              <a:t>android:id</a:t>
            </a:r>
            <a:r>
              <a:rPr lang="en-US" baseline="0" dirty="0" smtClean="0"/>
              <a:t> attribute to give our View elements on our activity an ID</a:t>
            </a: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143018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onCreate</a:t>
            </a:r>
            <a:r>
              <a:rPr lang="en-US" baseline="0" dirty="0" smtClean="0"/>
              <a:t> = the only mandatory activity lifecycle methods</a:t>
            </a:r>
          </a:p>
          <a:p>
            <a:r>
              <a:rPr lang="en-US" baseline="0" dirty="0" err="1" smtClean="0"/>
              <a:t>onResume</a:t>
            </a:r>
            <a:r>
              <a:rPr lang="en-US" baseline="0" dirty="0" smtClean="0"/>
              <a:t> = should be light-weight method; I must be able to execute multiple times – form and back to application</a:t>
            </a:r>
          </a:p>
          <a:p>
            <a:r>
              <a:rPr lang="en-US" baseline="0" dirty="0" err="1" smtClean="0"/>
              <a:t>onPause</a:t>
            </a:r>
            <a:r>
              <a:rPr lang="en-US" baseline="0" dirty="0" smtClean="0"/>
              <a:t> = similar to the above method; should also be light-weight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save activity’s</a:t>
            </a:r>
            <a:r>
              <a:rPr lang="en-US" baseline="0" dirty="0" smtClean="0"/>
              <a:t> state:  </a:t>
            </a:r>
            <a:r>
              <a:rPr lang="en-US" baseline="0" dirty="0" err="1" smtClean="0"/>
              <a:t>OnSaveInstanceState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restore activity’s state: </a:t>
            </a:r>
            <a:r>
              <a:rPr lang="en-US" baseline="0" dirty="0" err="1" smtClean="0"/>
              <a:t>OnRestoreInstanceState</a:t>
            </a:r>
            <a:r>
              <a:rPr lang="en-US" baseline="0" dirty="0" smtClean="0"/>
              <a:t>()</a:t>
            </a:r>
            <a:endParaRPr lang="en-US" dirty="0" smtClean="0"/>
          </a:p>
          <a:p>
            <a:endParaRPr lang="en-US" baseline="0" dirty="0"/>
          </a:p>
        </p:txBody>
      </p:sp>
      <p:sp>
        <p:nvSpPr>
          <p:cNvPr id="4" name="Slide Number Placeholder 3"/>
          <p:cNvSpPr>
            <a:spLocks noGrp="1"/>
          </p:cNvSpPr>
          <p:nvPr>
            <p:ph type="sldNum" sz="quarter" idx="10"/>
          </p:nvPr>
        </p:nvSpPr>
        <p:spPr/>
        <p:txBody>
          <a:bodyPr/>
          <a:lstStyle/>
          <a:p>
            <a:fld id="{AB3D61E1-F1D2-4F3A-A7B0-081F59217102}" type="slidenum">
              <a:rPr lang="en-US" smtClean="0"/>
              <a:t>7</a:t>
            </a:fld>
            <a:endParaRPr lang="en-US"/>
          </a:p>
        </p:txBody>
      </p:sp>
    </p:spTree>
    <p:extLst>
      <p:ext uri="{BB962C8B-B14F-4D97-AF65-F5344CB8AC3E}">
        <p14:creationId xmlns:p14="http://schemas.microsoft.com/office/powerpoint/2010/main" val="769131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intents </a:t>
            </a:r>
            <a:r>
              <a:rPr lang="en-US" b="0" baseline="0" dirty="0" smtClean="0"/>
              <a:t>are used to open components.</a:t>
            </a:r>
            <a:endParaRPr lang="en-US" b="1" dirty="0" smtClean="0"/>
          </a:p>
          <a:p>
            <a:r>
              <a:rPr lang="en-US" b="1" dirty="0" smtClean="0"/>
              <a:t>Implicit intents</a:t>
            </a:r>
            <a:r>
              <a:rPr lang="en-US" dirty="0" smtClean="0"/>
              <a:t> are</a:t>
            </a:r>
            <a:r>
              <a:rPr lang="en-US" baseline="0" dirty="0" smtClean="0"/>
              <a:t> used to request actions. Implicit intents </a:t>
            </a:r>
            <a:r>
              <a:rPr lang="en-US" dirty="0" smtClean="0"/>
              <a:t>do not name a specific component, but instead declare a general action to perform. </a:t>
            </a:r>
          </a:p>
          <a:p>
            <a:endParaRPr lang="en-US" dirty="0" smtClean="0"/>
          </a:p>
          <a:p>
            <a:r>
              <a:rPr lang="en-US" baseline="0" dirty="0" smtClean="0"/>
              <a:t>We can pass that intent to the method </a:t>
            </a:r>
            <a:r>
              <a:rPr lang="en-US" baseline="0" dirty="0" err="1" smtClean="0"/>
              <a:t>StartActivityForResult</a:t>
            </a:r>
            <a:r>
              <a:rPr lang="en-US" baseline="0" dirty="0" smtClean="0"/>
              <a:t>().</a:t>
            </a:r>
          </a:p>
          <a:p>
            <a:r>
              <a:rPr lang="en-US" baseline="0" dirty="0" smtClean="0"/>
              <a:t>In our application, we send an intent to the android OS for capturing an image.</a:t>
            </a:r>
          </a:p>
          <a:p>
            <a:r>
              <a:rPr lang="en-US" baseline="0" dirty="0" smtClean="0"/>
              <a:t>Android OS sends that intent to the camera application. </a:t>
            </a:r>
          </a:p>
          <a:p>
            <a:r>
              <a:rPr lang="en-US" baseline="0" dirty="0" smtClean="0"/>
              <a:t>If user captured the image, an intent(containing image’s thumbnail) would be passed back to our activity.</a:t>
            </a:r>
          </a:p>
          <a:p>
            <a:r>
              <a:rPr lang="en-US" baseline="0" dirty="0" smtClean="0"/>
              <a:t>We can get that data in </a:t>
            </a:r>
            <a:r>
              <a:rPr lang="en-US" baseline="0" dirty="0" err="1" smtClean="0"/>
              <a:t>OnActivityResult</a:t>
            </a:r>
            <a:r>
              <a:rPr lang="en-US" baseline="0" dirty="0" smtClean="0"/>
              <a:t>() method.</a:t>
            </a:r>
            <a:endParaRPr lang="en-US" dirty="0" smtClean="0"/>
          </a:p>
        </p:txBody>
      </p:sp>
      <p:sp>
        <p:nvSpPr>
          <p:cNvPr id="4" name="Slide Number Placeholder 3"/>
          <p:cNvSpPr>
            <a:spLocks noGrp="1"/>
          </p:cNvSpPr>
          <p:nvPr>
            <p:ph type="sldNum" sz="quarter" idx="10"/>
          </p:nvPr>
        </p:nvSpPr>
        <p:spPr/>
        <p:txBody>
          <a:bodyPr/>
          <a:lstStyle/>
          <a:p>
            <a:fld id="{84709D85-2778-4311-970E-6EABE52DB1EF}"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961570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hlinkClick r:id="rId3"/>
              </a:rPr>
              <a:t>LinearLayout</a:t>
            </a:r>
            <a:r>
              <a:rPr lang="en-US" dirty="0" smtClean="0"/>
              <a:t> also supports assigning a </a:t>
            </a:r>
            <a:r>
              <a:rPr lang="en-US" i="1" dirty="0" smtClean="0"/>
              <a:t>weight</a:t>
            </a:r>
            <a:r>
              <a:rPr lang="en-US" dirty="0" smtClean="0"/>
              <a:t> to individual children with the </a:t>
            </a:r>
            <a:r>
              <a:rPr lang="en-US" dirty="0" err="1" smtClean="0">
                <a:hlinkClick r:id="rId4"/>
              </a:rPr>
              <a:t>android:layout_weight</a:t>
            </a:r>
            <a:r>
              <a:rPr lang="en-US" dirty="0" smtClean="0"/>
              <a:t> attribute. This attribute assigns an "importance" value to a view in terms of how much space it should occupy on the screen.</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72444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160931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260864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92C368A-0EC8-49A7-AF0D-AD71B5FD28F6}"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0BD84-BFA3-4541-A23D-873FDEAB11F6}" type="slidenum">
              <a:rPr lang="en-US" smtClean="0"/>
              <a:t>‹#›</a:t>
            </a:fld>
            <a:endParaRPr lang="en-US"/>
          </a:p>
        </p:txBody>
      </p:sp>
    </p:spTree>
    <p:extLst>
      <p:ext uri="{BB962C8B-B14F-4D97-AF65-F5344CB8AC3E}">
        <p14:creationId xmlns:p14="http://schemas.microsoft.com/office/powerpoint/2010/main" val="3626888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2C368A-0EC8-49A7-AF0D-AD71B5FD28F6}"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0BD84-BFA3-4541-A23D-873FDEAB11F6}" type="slidenum">
              <a:rPr lang="en-US" smtClean="0"/>
              <a:t>‹#›</a:t>
            </a:fld>
            <a:endParaRPr lang="en-US"/>
          </a:p>
        </p:txBody>
      </p:sp>
    </p:spTree>
    <p:extLst>
      <p:ext uri="{BB962C8B-B14F-4D97-AF65-F5344CB8AC3E}">
        <p14:creationId xmlns:p14="http://schemas.microsoft.com/office/powerpoint/2010/main" val="216857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2C368A-0EC8-49A7-AF0D-AD71B5FD28F6}"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0BD84-BFA3-4541-A23D-873FDEAB11F6}" type="slidenum">
              <a:rPr lang="en-US" smtClean="0"/>
              <a:t>‹#›</a:t>
            </a:fld>
            <a:endParaRPr lang="en-US"/>
          </a:p>
        </p:txBody>
      </p:sp>
    </p:spTree>
    <p:extLst>
      <p:ext uri="{BB962C8B-B14F-4D97-AF65-F5344CB8AC3E}">
        <p14:creationId xmlns:p14="http://schemas.microsoft.com/office/powerpoint/2010/main" val="508476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solidFill>
                  <a:srgbClr val="63A537"/>
                </a:solidFill>
              </a:rPr>
              <a:pPr/>
              <a:t>5/12/2016</a:t>
            </a:fld>
            <a:endParaRPr lang="en-US" dirty="0">
              <a:solidFill>
                <a:srgbClr val="63A537"/>
              </a:solidFill>
            </a:endParaRPr>
          </a:p>
        </p:txBody>
      </p:sp>
      <p:sp>
        <p:nvSpPr>
          <p:cNvPr id="17" name="Footer Placeholder 16"/>
          <p:cNvSpPr>
            <a:spLocks noGrp="1"/>
          </p:cNvSpPr>
          <p:nvPr>
            <p:ph type="ftr" sz="quarter" idx="11"/>
          </p:nvPr>
        </p:nvSpPr>
        <p:spPr>
          <a:xfrm>
            <a:off x="7213600" y="4205288"/>
            <a:ext cx="1727200" cy="457200"/>
          </a:xfrm>
        </p:spPr>
        <p:txBody>
          <a:bodyPr/>
          <a:lstStyle/>
          <a:p>
            <a:endParaRPr lang="en-US" dirty="0">
              <a:solidFill>
                <a:srgbClr val="63A537"/>
              </a:solidFill>
            </a:endParaRPr>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solidFill>
                  <a:prstClr val="white"/>
                </a:solidFill>
              </a:rPr>
              <a:pPr/>
              <a:t>‹#›</a:t>
            </a:fld>
            <a:endParaRPr lang="en-US" dirty="0">
              <a:solidFill>
                <a:prstClr val="white"/>
              </a:solidFill>
            </a:endParaRP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63492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solidFill>
                  <a:srgbClr val="63A537"/>
                </a:solidFill>
              </a:rPr>
              <a:pPr/>
              <a:t>5/12/2016</a:t>
            </a:fld>
            <a:endParaRPr lang="en-US" dirty="0">
              <a:solidFill>
                <a:srgbClr val="63A537"/>
              </a:solidFill>
            </a:endParaRPr>
          </a:p>
        </p:txBody>
      </p:sp>
      <p:sp>
        <p:nvSpPr>
          <p:cNvPr id="5" name="Footer Placeholder 4"/>
          <p:cNvSpPr>
            <a:spLocks noGrp="1"/>
          </p:cNvSpPr>
          <p:nvPr>
            <p:ph type="ftr" sz="quarter" idx="11"/>
          </p:nvPr>
        </p:nvSpPr>
        <p:spPr/>
        <p:txBody>
          <a:bodyPr/>
          <a:lstStyle/>
          <a:p>
            <a:endParaRPr lang="en-US" dirty="0">
              <a:solidFill>
                <a:srgbClr val="63A537"/>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91301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solidFill>
                  <a:srgbClr val="63A537"/>
                </a:solidFill>
              </a:rPr>
              <a:pPr/>
              <a:t>5/12/2016</a:t>
            </a:fld>
            <a:endParaRPr lang="en-US" dirty="0">
              <a:solidFill>
                <a:srgbClr val="63A537"/>
              </a:solidFill>
            </a:endParaRPr>
          </a:p>
        </p:txBody>
      </p:sp>
      <p:sp>
        <p:nvSpPr>
          <p:cNvPr id="5" name="Footer Placeholder 4"/>
          <p:cNvSpPr>
            <a:spLocks noGrp="1"/>
          </p:cNvSpPr>
          <p:nvPr>
            <p:ph type="ftr" sz="quarter" idx="11"/>
          </p:nvPr>
        </p:nvSpPr>
        <p:spPr/>
        <p:txBody>
          <a:bodyPr/>
          <a:lstStyle/>
          <a:p>
            <a:endParaRPr lang="en-US" dirty="0">
              <a:solidFill>
                <a:srgbClr val="63A537"/>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5212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solidFill>
                  <a:srgbClr val="63A537"/>
                </a:solidFill>
              </a:rPr>
              <a:pPr/>
              <a:t>5/12/2016</a:t>
            </a:fld>
            <a:endParaRPr lang="en-US" dirty="0">
              <a:solidFill>
                <a:srgbClr val="63A537"/>
              </a:solidFill>
            </a:endParaRPr>
          </a:p>
        </p:txBody>
      </p:sp>
      <p:sp>
        <p:nvSpPr>
          <p:cNvPr id="6" name="Footer Placeholder 5"/>
          <p:cNvSpPr>
            <a:spLocks noGrp="1"/>
          </p:cNvSpPr>
          <p:nvPr>
            <p:ph type="ftr" sz="quarter" idx="11"/>
          </p:nvPr>
        </p:nvSpPr>
        <p:spPr/>
        <p:txBody>
          <a:bodyPr/>
          <a:lstStyle/>
          <a:p>
            <a:endParaRPr lang="en-US" dirty="0">
              <a:solidFill>
                <a:srgbClr val="63A537"/>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99250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solidFill>
                  <a:srgbClr val="63A537"/>
                </a:solidFill>
              </a:rPr>
              <a:pPr/>
              <a:t>5/12/2016</a:t>
            </a:fld>
            <a:endParaRPr lang="en-US" dirty="0">
              <a:solidFill>
                <a:srgbClr val="63A537"/>
              </a:solidFill>
            </a:endParaRPr>
          </a:p>
        </p:txBody>
      </p:sp>
      <p:sp>
        <p:nvSpPr>
          <p:cNvPr id="27" name="Slide Number Placeholder 26"/>
          <p:cNvSpPr>
            <a:spLocks noGrp="1"/>
          </p:cNvSpPr>
          <p:nvPr>
            <p:ph type="sldNum" sz="quarter" idx="11"/>
          </p:nvPr>
        </p:nvSpPr>
        <p:spPr/>
        <p:txBody>
          <a:bodyPr rtlCol="0"/>
          <a:lstStyle/>
          <a:p>
            <a:fld id="{401CF334-2D5C-4859-84A6-CA7E6E43FAE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solidFill>
                <a:srgbClr val="63A537"/>
              </a:solidFill>
            </a:endParaRP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275528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solidFill>
                  <a:srgbClr val="63A537"/>
                </a:solidFill>
              </a:rPr>
              <a:pPr/>
              <a:t>5/12/2016</a:t>
            </a:fld>
            <a:endParaRPr lang="en-US" dirty="0">
              <a:solidFill>
                <a:srgbClr val="63A537"/>
              </a:solidFill>
            </a:endParaRPr>
          </a:p>
        </p:txBody>
      </p:sp>
      <p:sp>
        <p:nvSpPr>
          <p:cNvPr id="4" name="Footer Placeholder 3"/>
          <p:cNvSpPr>
            <a:spLocks noGrp="1"/>
          </p:cNvSpPr>
          <p:nvPr>
            <p:ph type="ftr" sz="quarter" idx="11"/>
          </p:nvPr>
        </p:nvSpPr>
        <p:spPr>
          <a:xfrm>
            <a:off x="7010400" y="612648"/>
            <a:ext cx="1767840" cy="457200"/>
          </a:xfrm>
        </p:spPr>
        <p:txBody>
          <a:bodyPr/>
          <a:lstStyle/>
          <a:p>
            <a:endParaRPr lang="en-US" dirty="0">
              <a:solidFill>
                <a:srgbClr val="63A537"/>
              </a:solidFill>
            </a:endParaRPr>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pPr/>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73927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solidFill>
                  <a:srgbClr val="63A537"/>
                </a:solidFill>
              </a:rPr>
              <a:pPr/>
              <a:t>5/12/2016</a:t>
            </a:fld>
            <a:endParaRPr lang="en-US" dirty="0">
              <a:solidFill>
                <a:srgbClr val="63A537"/>
              </a:solidFill>
            </a:endParaRPr>
          </a:p>
        </p:txBody>
      </p:sp>
      <p:sp>
        <p:nvSpPr>
          <p:cNvPr id="3" name="Footer Placeholder 2"/>
          <p:cNvSpPr>
            <a:spLocks noGrp="1"/>
          </p:cNvSpPr>
          <p:nvPr>
            <p:ph type="ftr" sz="quarter" idx="11"/>
          </p:nvPr>
        </p:nvSpPr>
        <p:spPr/>
        <p:txBody>
          <a:bodyPr/>
          <a:lstStyle/>
          <a:p>
            <a:endParaRPr lang="en-US" dirty="0">
              <a:solidFill>
                <a:srgbClr val="63A537"/>
              </a:solidFill>
            </a:endParaRPr>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71287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solidFill>
                  <a:srgbClr val="63A537"/>
                </a:solidFill>
              </a:rPr>
              <a:pPr/>
              <a:t>5/12/2016</a:t>
            </a:fld>
            <a:endParaRPr lang="en-US" dirty="0">
              <a:solidFill>
                <a:srgbClr val="63A537"/>
              </a:solidFill>
            </a:endParaRPr>
          </a:p>
        </p:txBody>
      </p:sp>
      <p:sp>
        <p:nvSpPr>
          <p:cNvPr id="6" name="Footer Placeholder 5"/>
          <p:cNvSpPr>
            <a:spLocks noGrp="1"/>
          </p:cNvSpPr>
          <p:nvPr>
            <p:ph type="ftr" sz="quarter" idx="11"/>
          </p:nvPr>
        </p:nvSpPr>
        <p:spPr/>
        <p:txBody>
          <a:bodyPr/>
          <a:lstStyle/>
          <a:p>
            <a:endParaRPr lang="en-US" dirty="0">
              <a:solidFill>
                <a:srgbClr val="63A537"/>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362653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2C368A-0EC8-49A7-AF0D-AD71B5FD28F6}"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0BD84-BFA3-4541-A23D-873FDEAB11F6}" type="slidenum">
              <a:rPr lang="en-US" smtClean="0"/>
              <a:t>‹#›</a:t>
            </a:fld>
            <a:endParaRPr lang="en-US"/>
          </a:p>
        </p:txBody>
      </p:sp>
    </p:spTree>
    <p:extLst>
      <p:ext uri="{BB962C8B-B14F-4D97-AF65-F5344CB8AC3E}">
        <p14:creationId xmlns:p14="http://schemas.microsoft.com/office/powerpoint/2010/main" val="32222771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solidFill>
                  <a:srgbClr val="63A537"/>
                </a:solidFill>
              </a:rPr>
              <a:pPr/>
              <a:t>5/12/2016</a:t>
            </a:fld>
            <a:endParaRPr lang="en-US" dirty="0">
              <a:solidFill>
                <a:srgbClr val="63A537"/>
              </a:solidFill>
            </a:endParaRPr>
          </a:p>
        </p:txBody>
      </p:sp>
      <p:sp>
        <p:nvSpPr>
          <p:cNvPr id="6" name="Footer Placeholder 5"/>
          <p:cNvSpPr>
            <a:spLocks noGrp="1"/>
          </p:cNvSpPr>
          <p:nvPr>
            <p:ph type="ftr" sz="quarter" idx="11"/>
          </p:nvPr>
        </p:nvSpPr>
        <p:spPr/>
        <p:txBody>
          <a:bodyPr/>
          <a:lstStyle/>
          <a:p>
            <a:endParaRPr lang="en-US" dirty="0">
              <a:solidFill>
                <a:srgbClr val="63A537"/>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07231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solidFill>
                  <a:srgbClr val="63A537"/>
                </a:solidFill>
              </a:rPr>
              <a:pPr/>
              <a:t>5/12/2016</a:t>
            </a:fld>
            <a:endParaRPr lang="en-US" dirty="0">
              <a:solidFill>
                <a:srgbClr val="63A537"/>
              </a:solidFill>
            </a:endParaRPr>
          </a:p>
        </p:txBody>
      </p:sp>
      <p:sp>
        <p:nvSpPr>
          <p:cNvPr id="5" name="Footer Placeholder 4"/>
          <p:cNvSpPr>
            <a:spLocks noGrp="1"/>
          </p:cNvSpPr>
          <p:nvPr>
            <p:ph type="ftr" sz="quarter" idx="11"/>
          </p:nvPr>
        </p:nvSpPr>
        <p:spPr/>
        <p:txBody>
          <a:bodyPr/>
          <a:lstStyle/>
          <a:p>
            <a:endParaRPr lang="en-US" dirty="0">
              <a:solidFill>
                <a:srgbClr val="63A537"/>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10562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solidFill>
                  <a:srgbClr val="63A537"/>
                </a:solidFill>
              </a:rPr>
              <a:pPr/>
              <a:t>5/12/2016</a:t>
            </a:fld>
            <a:endParaRPr lang="en-US" dirty="0">
              <a:solidFill>
                <a:srgbClr val="63A537"/>
              </a:solidFill>
            </a:endParaRPr>
          </a:p>
        </p:txBody>
      </p:sp>
      <p:sp>
        <p:nvSpPr>
          <p:cNvPr id="5" name="Footer Placeholder 4"/>
          <p:cNvSpPr>
            <a:spLocks noGrp="1"/>
          </p:cNvSpPr>
          <p:nvPr>
            <p:ph type="ftr" sz="quarter" idx="11"/>
          </p:nvPr>
        </p:nvSpPr>
        <p:spPr/>
        <p:txBody>
          <a:bodyPr/>
          <a:lstStyle/>
          <a:p>
            <a:endParaRPr lang="en-US" dirty="0">
              <a:solidFill>
                <a:srgbClr val="63A537"/>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400009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solidFill>
                  <a:srgbClr val="63A537"/>
                </a:solidFill>
              </a:rPr>
              <a:pPr/>
              <a:t>5/12/2016</a:t>
            </a:fld>
            <a:endParaRPr lang="en-US" dirty="0">
              <a:solidFill>
                <a:srgbClr val="63A537"/>
              </a:solidFill>
            </a:endParaRPr>
          </a:p>
        </p:txBody>
      </p:sp>
      <p:sp>
        <p:nvSpPr>
          <p:cNvPr id="17" name="Footer Placeholder 16"/>
          <p:cNvSpPr>
            <a:spLocks noGrp="1"/>
          </p:cNvSpPr>
          <p:nvPr>
            <p:ph type="ftr" sz="quarter" idx="11"/>
          </p:nvPr>
        </p:nvSpPr>
        <p:spPr>
          <a:xfrm>
            <a:off x="7213600" y="4205288"/>
            <a:ext cx="1727200" cy="457200"/>
          </a:xfrm>
        </p:spPr>
        <p:txBody>
          <a:bodyPr/>
          <a:lstStyle/>
          <a:p>
            <a:endParaRPr lang="en-US" dirty="0">
              <a:solidFill>
                <a:srgbClr val="63A537"/>
              </a:solidFill>
            </a:endParaRPr>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solidFill>
                  <a:prstClr val="white"/>
                </a:solidFill>
              </a:rPr>
              <a:pPr/>
              <a:t>‹#›</a:t>
            </a:fld>
            <a:endParaRPr lang="en-US" dirty="0">
              <a:solidFill>
                <a:prstClr val="white"/>
              </a:solidFill>
            </a:endParaRP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93156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solidFill>
                  <a:srgbClr val="63A537"/>
                </a:solidFill>
              </a:rPr>
              <a:pPr/>
              <a:t>5/12/2016</a:t>
            </a:fld>
            <a:endParaRPr lang="en-US" dirty="0">
              <a:solidFill>
                <a:srgbClr val="63A537"/>
              </a:solidFill>
            </a:endParaRPr>
          </a:p>
        </p:txBody>
      </p:sp>
      <p:sp>
        <p:nvSpPr>
          <p:cNvPr id="5" name="Footer Placeholder 4"/>
          <p:cNvSpPr>
            <a:spLocks noGrp="1"/>
          </p:cNvSpPr>
          <p:nvPr>
            <p:ph type="ftr" sz="quarter" idx="11"/>
          </p:nvPr>
        </p:nvSpPr>
        <p:spPr/>
        <p:txBody>
          <a:bodyPr/>
          <a:lstStyle/>
          <a:p>
            <a:endParaRPr lang="en-US" dirty="0">
              <a:solidFill>
                <a:srgbClr val="63A537"/>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98202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solidFill>
                  <a:srgbClr val="63A537"/>
                </a:solidFill>
              </a:rPr>
              <a:pPr/>
              <a:t>5/12/2016</a:t>
            </a:fld>
            <a:endParaRPr lang="en-US" dirty="0">
              <a:solidFill>
                <a:srgbClr val="63A537"/>
              </a:solidFill>
            </a:endParaRPr>
          </a:p>
        </p:txBody>
      </p:sp>
      <p:sp>
        <p:nvSpPr>
          <p:cNvPr id="5" name="Footer Placeholder 4"/>
          <p:cNvSpPr>
            <a:spLocks noGrp="1"/>
          </p:cNvSpPr>
          <p:nvPr>
            <p:ph type="ftr" sz="quarter" idx="11"/>
          </p:nvPr>
        </p:nvSpPr>
        <p:spPr/>
        <p:txBody>
          <a:bodyPr/>
          <a:lstStyle/>
          <a:p>
            <a:endParaRPr lang="en-US" dirty="0">
              <a:solidFill>
                <a:srgbClr val="63A537"/>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229829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solidFill>
                  <a:srgbClr val="63A537"/>
                </a:solidFill>
              </a:rPr>
              <a:pPr/>
              <a:t>5/12/2016</a:t>
            </a:fld>
            <a:endParaRPr lang="en-US" dirty="0">
              <a:solidFill>
                <a:srgbClr val="63A537"/>
              </a:solidFill>
            </a:endParaRPr>
          </a:p>
        </p:txBody>
      </p:sp>
      <p:sp>
        <p:nvSpPr>
          <p:cNvPr id="6" name="Footer Placeholder 5"/>
          <p:cNvSpPr>
            <a:spLocks noGrp="1"/>
          </p:cNvSpPr>
          <p:nvPr>
            <p:ph type="ftr" sz="quarter" idx="11"/>
          </p:nvPr>
        </p:nvSpPr>
        <p:spPr/>
        <p:txBody>
          <a:bodyPr/>
          <a:lstStyle/>
          <a:p>
            <a:endParaRPr lang="en-US" dirty="0">
              <a:solidFill>
                <a:srgbClr val="63A537"/>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50993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solidFill>
                  <a:srgbClr val="63A537"/>
                </a:solidFill>
              </a:rPr>
              <a:pPr/>
              <a:t>5/12/2016</a:t>
            </a:fld>
            <a:endParaRPr lang="en-US" dirty="0">
              <a:solidFill>
                <a:srgbClr val="63A537"/>
              </a:solidFill>
            </a:endParaRPr>
          </a:p>
        </p:txBody>
      </p:sp>
      <p:sp>
        <p:nvSpPr>
          <p:cNvPr id="27" name="Slide Number Placeholder 26"/>
          <p:cNvSpPr>
            <a:spLocks noGrp="1"/>
          </p:cNvSpPr>
          <p:nvPr>
            <p:ph type="sldNum" sz="quarter" idx="11"/>
          </p:nvPr>
        </p:nvSpPr>
        <p:spPr/>
        <p:txBody>
          <a:bodyPr rtlCol="0"/>
          <a:lstStyle/>
          <a:p>
            <a:fld id="{401CF334-2D5C-4859-84A6-CA7E6E43FAE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solidFill>
                <a:srgbClr val="63A537"/>
              </a:solidFill>
            </a:endParaRP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21895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solidFill>
                  <a:srgbClr val="63A537"/>
                </a:solidFill>
              </a:rPr>
              <a:pPr/>
              <a:t>5/12/2016</a:t>
            </a:fld>
            <a:endParaRPr lang="en-US" dirty="0">
              <a:solidFill>
                <a:srgbClr val="63A537"/>
              </a:solidFill>
            </a:endParaRPr>
          </a:p>
        </p:txBody>
      </p:sp>
      <p:sp>
        <p:nvSpPr>
          <p:cNvPr id="4" name="Footer Placeholder 3"/>
          <p:cNvSpPr>
            <a:spLocks noGrp="1"/>
          </p:cNvSpPr>
          <p:nvPr>
            <p:ph type="ftr" sz="quarter" idx="11"/>
          </p:nvPr>
        </p:nvSpPr>
        <p:spPr>
          <a:xfrm>
            <a:off x="7010400" y="612648"/>
            <a:ext cx="1767840" cy="457200"/>
          </a:xfrm>
        </p:spPr>
        <p:txBody>
          <a:bodyPr/>
          <a:lstStyle/>
          <a:p>
            <a:endParaRPr lang="en-US" dirty="0">
              <a:solidFill>
                <a:srgbClr val="63A537"/>
              </a:solidFill>
            </a:endParaRPr>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pPr/>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26173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solidFill>
                  <a:srgbClr val="63A537"/>
                </a:solidFill>
              </a:rPr>
              <a:pPr/>
              <a:t>5/12/2016</a:t>
            </a:fld>
            <a:endParaRPr lang="en-US" dirty="0">
              <a:solidFill>
                <a:srgbClr val="63A537"/>
              </a:solidFill>
            </a:endParaRPr>
          </a:p>
        </p:txBody>
      </p:sp>
      <p:sp>
        <p:nvSpPr>
          <p:cNvPr id="3" name="Footer Placeholder 2"/>
          <p:cNvSpPr>
            <a:spLocks noGrp="1"/>
          </p:cNvSpPr>
          <p:nvPr>
            <p:ph type="ftr" sz="quarter" idx="11"/>
          </p:nvPr>
        </p:nvSpPr>
        <p:spPr/>
        <p:txBody>
          <a:bodyPr/>
          <a:lstStyle/>
          <a:p>
            <a:endParaRPr lang="en-US" dirty="0">
              <a:solidFill>
                <a:srgbClr val="63A537"/>
              </a:solidFill>
            </a:endParaRPr>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98860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2C368A-0EC8-49A7-AF0D-AD71B5FD28F6}"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0BD84-BFA3-4541-A23D-873FDEAB11F6}" type="slidenum">
              <a:rPr lang="en-US" smtClean="0"/>
              <a:t>‹#›</a:t>
            </a:fld>
            <a:endParaRPr lang="en-US"/>
          </a:p>
        </p:txBody>
      </p:sp>
    </p:spTree>
    <p:extLst>
      <p:ext uri="{BB962C8B-B14F-4D97-AF65-F5344CB8AC3E}">
        <p14:creationId xmlns:p14="http://schemas.microsoft.com/office/powerpoint/2010/main" val="36017289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solidFill>
                  <a:srgbClr val="63A537"/>
                </a:solidFill>
              </a:rPr>
              <a:pPr/>
              <a:t>5/12/2016</a:t>
            </a:fld>
            <a:endParaRPr lang="en-US" dirty="0">
              <a:solidFill>
                <a:srgbClr val="63A537"/>
              </a:solidFill>
            </a:endParaRPr>
          </a:p>
        </p:txBody>
      </p:sp>
      <p:sp>
        <p:nvSpPr>
          <p:cNvPr id="6" name="Footer Placeholder 5"/>
          <p:cNvSpPr>
            <a:spLocks noGrp="1"/>
          </p:cNvSpPr>
          <p:nvPr>
            <p:ph type="ftr" sz="quarter" idx="11"/>
          </p:nvPr>
        </p:nvSpPr>
        <p:spPr/>
        <p:txBody>
          <a:bodyPr/>
          <a:lstStyle/>
          <a:p>
            <a:endParaRPr lang="en-US" dirty="0">
              <a:solidFill>
                <a:srgbClr val="63A537"/>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374185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solidFill>
                  <a:srgbClr val="63A537"/>
                </a:solidFill>
              </a:rPr>
              <a:pPr/>
              <a:t>5/12/2016</a:t>
            </a:fld>
            <a:endParaRPr lang="en-US" dirty="0">
              <a:solidFill>
                <a:srgbClr val="63A537"/>
              </a:solidFill>
            </a:endParaRPr>
          </a:p>
        </p:txBody>
      </p:sp>
      <p:sp>
        <p:nvSpPr>
          <p:cNvPr id="6" name="Footer Placeholder 5"/>
          <p:cNvSpPr>
            <a:spLocks noGrp="1"/>
          </p:cNvSpPr>
          <p:nvPr>
            <p:ph type="ftr" sz="quarter" idx="11"/>
          </p:nvPr>
        </p:nvSpPr>
        <p:spPr/>
        <p:txBody>
          <a:bodyPr/>
          <a:lstStyle/>
          <a:p>
            <a:endParaRPr lang="en-US" dirty="0">
              <a:solidFill>
                <a:srgbClr val="63A537"/>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281061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solidFill>
                  <a:srgbClr val="63A537"/>
                </a:solidFill>
              </a:rPr>
              <a:pPr/>
              <a:t>5/12/2016</a:t>
            </a:fld>
            <a:endParaRPr lang="en-US" dirty="0">
              <a:solidFill>
                <a:srgbClr val="63A537"/>
              </a:solidFill>
            </a:endParaRPr>
          </a:p>
        </p:txBody>
      </p:sp>
      <p:sp>
        <p:nvSpPr>
          <p:cNvPr id="5" name="Footer Placeholder 4"/>
          <p:cNvSpPr>
            <a:spLocks noGrp="1"/>
          </p:cNvSpPr>
          <p:nvPr>
            <p:ph type="ftr" sz="quarter" idx="11"/>
          </p:nvPr>
        </p:nvSpPr>
        <p:spPr/>
        <p:txBody>
          <a:bodyPr/>
          <a:lstStyle/>
          <a:p>
            <a:endParaRPr lang="en-US" dirty="0">
              <a:solidFill>
                <a:srgbClr val="63A537"/>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7657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solidFill>
                  <a:srgbClr val="63A537"/>
                </a:solidFill>
              </a:rPr>
              <a:pPr/>
              <a:t>5/12/2016</a:t>
            </a:fld>
            <a:endParaRPr lang="en-US" dirty="0">
              <a:solidFill>
                <a:srgbClr val="63A537"/>
              </a:solidFill>
            </a:endParaRPr>
          </a:p>
        </p:txBody>
      </p:sp>
      <p:sp>
        <p:nvSpPr>
          <p:cNvPr id="5" name="Footer Placeholder 4"/>
          <p:cNvSpPr>
            <a:spLocks noGrp="1"/>
          </p:cNvSpPr>
          <p:nvPr>
            <p:ph type="ftr" sz="quarter" idx="11"/>
          </p:nvPr>
        </p:nvSpPr>
        <p:spPr/>
        <p:txBody>
          <a:bodyPr/>
          <a:lstStyle/>
          <a:p>
            <a:endParaRPr lang="en-US" dirty="0">
              <a:solidFill>
                <a:srgbClr val="63A537"/>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28226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5/12/2016</a:t>
            </a:fld>
            <a:endParaRPr lang="en-US" dirty="0">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US" dirty="0">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17616908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5/12/2016</a:t>
            </a:fld>
            <a:endParaRPr lang="en-US" dirty="0">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US" dirty="0">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17967213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5/12/2016</a:t>
            </a:fld>
            <a:endParaRPr lang="en-US" dirty="0">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US" dirty="0">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17935743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5/12/2016</a:t>
            </a:fld>
            <a:endParaRPr lang="en-US" dirty="0">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US" dirty="0">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21805763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5/12/2016</a:t>
            </a:fld>
            <a:endParaRPr lang="en-US" dirty="0">
              <a:solidFill>
                <a:srgbClr val="000000">
                  <a:lumMod val="50000"/>
                  <a:lumOff val="50000"/>
                </a:srgbClr>
              </a:solidFill>
            </a:endParaRPr>
          </a:p>
        </p:txBody>
      </p:sp>
      <p:sp>
        <p:nvSpPr>
          <p:cNvPr id="11" name="Footer Placeholder 10"/>
          <p:cNvSpPr>
            <a:spLocks noGrp="1"/>
          </p:cNvSpPr>
          <p:nvPr>
            <p:ph type="ftr" sz="quarter" idx="11"/>
          </p:nvPr>
        </p:nvSpPr>
        <p:spPr/>
        <p:txBody>
          <a:bodyPr/>
          <a:lstStyle/>
          <a:p>
            <a:endParaRPr lang="en-US" dirty="0">
              <a:solidFill>
                <a:srgbClr val="000000">
                  <a:lumMod val="50000"/>
                  <a:lumOff val="50000"/>
                </a:srgbClr>
              </a:solidFill>
            </a:endParaRPr>
          </a:p>
        </p:txBody>
      </p:sp>
      <p:sp>
        <p:nvSpPr>
          <p:cNvPr id="12" name="Slide Number Placeholder 11"/>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37432822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5/12/2016</a:t>
            </a:fld>
            <a:endParaRPr lang="en-US" dirty="0">
              <a:solidFill>
                <a:srgbClr val="000000">
                  <a:lumMod val="50000"/>
                  <a:lumOff val="50000"/>
                </a:srgbClr>
              </a:solidFill>
            </a:endParaRPr>
          </a:p>
        </p:txBody>
      </p:sp>
      <p:sp>
        <p:nvSpPr>
          <p:cNvPr id="7" name="Footer Placeholder 6"/>
          <p:cNvSpPr>
            <a:spLocks noGrp="1"/>
          </p:cNvSpPr>
          <p:nvPr>
            <p:ph type="ftr" sz="quarter" idx="11"/>
          </p:nvPr>
        </p:nvSpPr>
        <p:spPr/>
        <p:txBody>
          <a:bodyPr/>
          <a:lstStyle/>
          <a:p>
            <a:endParaRPr lang="en-US" dirty="0">
              <a:solidFill>
                <a:srgbClr val="000000">
                  <a:lumMod val="50000"/>
                  <a:lumOff val="50000"/>
                </a:srgbClr>
              </a:solidFill>
            </a:endParaRPr>
          </a:p>
        </p:txBody>
      </p:sp>
      <p:sp>
        <p:nvSpPr>
          <p:cNvPr id="8" name="Slide Number Placeholder 7"/>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2716319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2C368A-0EC8-49A7-AF0D-AD71B5FD28F6}"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0BD84-BFA3-4541-A23D-873FDEAB11F6}" type="slidenum">
              <a:rPr lang="en-US" smtClean="0"/>
              <a:t>‹#›</a:t>
            </a:fld>
            <a:endParaRPr lang="en-US"/>
          </a:p>
        </p:txBody>
      </p:sp>
    </p:spTree>
    <p:extLst>
      <p:ext uri="{BB962C8B-B14F-4D97-AF65-F5344CB8AC3E}">
        <p14:creationId xmlns:p14="http://schemas.microsoft.com/office/powerpoint/2010/main" val="33863510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5/12/2016</a:t>
            </a:fld>
            <a:endParaRPr lang="en-US" dirty="0">
              <a:solidFill>
                <a:srgbClr val="000000">
                  <a:lumMod val="50000"/>
                  <a:lumOff val="50000"/>
                </a:srgbClr>
              </a:solidFill>
            </a:endParaRPr>
          </a:p>
        </p:txBody>
      </p:sp>
      <p:sp>
        <p:nvSpPr>
          <p:cNvPr id="6" name="Footer Placeholder 5"/>
          <p:cNvSpPr>
            <a:spLocks noGrp="1"/>
          </p:cNvSpPr>
          <p:nvPr>
            <p:ph type="ftr" sz="quarter" idx="11"/>
          </p:nvPr>
        </p:nvSpPr>
        <p:spPr/>
        <p:txBody>
          <a:bodyPr/>
          <a:lstStyle/>
          <a:p>
            <a:endParaRPr lang="en-US" dirty="0">
              <a:solidFill>
                <a:srgbClr val="000000">
                  <a:lumMod val="50000"/>
                  <a:lumOff val="50000"/>
                </a:srgb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33417120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5/12/2016</a:t>
            </a:fld>
            <a:endParaRPr lang="en-US" dirty="0">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US" dirty="0">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2834375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5/12/2016</a:t>
            </a:fld>
            <a:endParaRPr lang="en-US" dirty="0">
              <a:solidFill>
                <a:srgbClr val="000000">
                  <a:lumMod val="50000"/>
                  <a:lumOff val="50000"/>
                </a:srgbClr>
              </a:solidFill>
            </a:endParaRPr>
          </a:p>
        </p:txBody>
      </p:sp>
      <p:sp>
        <p:nvSpPr>
          <p:cNvPr id="9" name="Footer Placeholder 8"/>
          <p:cNvSpPr>
            <a:spLocks noGrp="1"/>
          </p:cNvSpPr>
          <p:nvPr>
            <p:ph type="ftr" sz="quarter" idx="11"/>
          </p:nvPr>
        </p:nvSpPr>
        <p:spPr>
          <a:xfrm>
            <a:off x="3499101" y="6356350"/>
            <a:ext cx="5911517" cy="365125"/>
          </a:xfrm>
        </p:spPr>
        <p:txBody>
          <a:bodyPr/>
          <a:lstStyle/>
          <a:p>
            <a:endParaRPr lang="en-US" dirty="0">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16381081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5/12/2016</a:t>
            </a:fld>
            <a:endParaRPr lang="en-US" dirty="0">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US" dirty="0">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1725741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solidFill>
                  <a:srgbClr val="000000">
                    <a:lumMod val="50000"/>
                    <a:lumOff val="50000"/>
                  </a:srgbClr>
                </a:solidFill>
              </a:rPr>
              <a:pPr/>
              <a:t>5/12/2016</a:t>
            </a:fld>
            <a:endParaRPr lang="en-US" dirty="0">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US" dirty="0">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srgbClr val="40BAD2"/>
                </a:solidFill>
              </a:rPr>
              <a:pPr/>
              <a:t>‹#›</a:t>
            </a:fld>
            <a:endParaRPr lang="en-US" dirty="0">
              <a:solidFill>
                <a:srgbClr val="40BAD2"/>
              </a:solidFill>
            </a:endParaRPr>
          </a:p>
        </p:txBody>
      </p:sp>
    </p:spTree>
    <p:extLst>
      <p:ext uri="{BB962C8B-B14F-4D97-AF65-F5344CB8AC3E}">
        <p14:creationId xmlns:p14="http://schemas.microsoft.com/office/powerpoint/2010/main" val="8533445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solidFill>
                  <a:srgbClr val="63A537"/>
                </a:solidFill>
              </a:rPr>
              <a:pPr/>
              <a:t>5/12/2016</a:t>
            </a:fld>
            <a:endParaRPr lang="en-US" dirty="0">
              <a:solidFill>
                <a:srgbClr val="63A537"/>
              </a:solidFill>
            </a:endParaRPr>
          </a:p>
        </p:txBody>
      </p:sp>
      <p:sp>
        <p:nvSpPr>
          <p:cNvPr id="17" name="Footer Placeholder 16"/>
          <p:cNvSpPr>
            <a:spLocks noGrp="1"/>
          </p:cNvSpPr>
          <p:nvPr>
            <p:ph type="ftr" sz="quarter" idx="11"/>
          </p:nvPr>
        </p:nvSpPr>
        <p:spPr>
          <a:xfrm>
            <a:off x="7213600" y="4205288"/>
            <a:ext cx="1727200" cy="457200"/>
          </a:xfrm>
        </p:spPr>
        <p:txBody>
          <a:bodyPr/>
          <a:lstStyle/>
          <a:p>
            <a:endParaRPr lang="en-US" dirty="0">
              <a:solidFill>
                <a:srgbClr val="63A537"/>
              </a:solidFill>
            </a:endParaRPr>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solidFill>
                  <a:prstClr val="white"/>
                </a:solidFill>
              </a:rPr>
              <a:pPr/>
              <a:t>‹#›</a:t>
            </a:fld>
            <a:endParaRPr lang="en-US" dirty="0">
              <a:solidFill>
                <a:prstClr val="white"/>
              </a:solidFill>
            </a:endParaRP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31721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solidFill>
                  <a:srgbClr val="63A537"/>
                </a:solidFill>
              </a:rPr>
              <a:pPr/>
              <a:t>5/12/2016</a:t>
            </a:fld>
            <a:endParaRPr lang="en-US" dirty="0">
              <a:solidFill>
                <a:srgbClr val="63A537"/>
              </a:solidFill>
            </a:endParaRPr>
          </a:p>
        </p:txBody>
      </p:sp>
      <p:sp>
        <p:nvSpPr>
          <p:cNvPr id="5" name="Footer Placeholder 4"/>
          <p:cNvSpPr>
            <a:spLocks noGrp="1"/>
          </p:cNvSpPr>
          <p:nvPr>
            <p:ph type="ftr" sz="quarter" idx="11"/>
          </p:nvPr>
        </p:nvSpPr>
        <p:spPr/>
        <p:txBody>
          <a:bodyPr/>
          <a:lstStyle/>
          <a:p>
            <a:endParaRPr lang="en-US" dirty="0">
              <a:solidFill>
                <a:srgbClr val="63A537"/>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1675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solidFill>
                  <a:srgbClr val="63A537"/>
                </a:solidFill>
              </a:rPr>
              <a:pPr/>
              <a:t>5/12/2016</a:t>
            </a:fld>
            <a:endParaRPr lang="en-US" dirty="0">
              <a:solidFill>
                <a:srgbClr val="63A537"/>
              </a:solidFill>
            </a:endParaRPr>
          </a:p>
        </p:txBody>
      </p:sp>
      <p:sp>
        <p:nvSpPr>
          <p:cNvPr id="5" name="Footer Placeholder 4"/>
          <p:cNvSpPr>
            <a:spLocks noGrp="1"/>
          </p:cNvSpPr>
          <p:nvPr>
            <p:ph type="ftr" sz="quarter" idx="11"/>
          </p:nvPr>
        </p:nvSpPr>
        <p:spPr/>
        <p:txBody>
          <a:bodyPr/>
          <a:lstStyle/>
          <a:p>
            <a:endParaRPr lang="en-US" dirty="0">
              <a:solidFill>
                <a:srgbClr val="63A537"/>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33670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solidFill>
                  <a:srgbClr val="63A537"/>
                </a:solidFill>
              </a:rPr>
              <a:pPr/>
              <a:t>5/12/2016</a:t>
            </a:fld>
            <a:endParaRPr lang="en-US" dirty="0">
              <a:solidFill>
                <a:srgbClr val="63A537"/>
              </a:solidFill>
            </a:endParaRPr>
          </a:p>
        </p:txBody>
      </p:sp>
      <p:sp>
        <p:nvSpPr>
          <p:cNvPr id="6" name="Footer Placeholder 5"/>
          <p:cNvSpPr>
            <a:spLocks noGrp="1"/>
          </p:cNvSpPr>
          <p:nvPr>
            <p:ph type="ftr" sz="quarter" idx="11"/>
          </p:nvPr>
        </p:nvSpPr>
        <p:spPr/>
        <p:txBody>
          <a:bodyPr/>
          <a:lstStyle/>
          <a:p>
            <a:endParaRPr lang="en-US" dirty="0">
              <a:solidFill>
                <a:srgbClr val="63A537"/>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41831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solidFill>
                  <a:srgbClr val="63A537"/>
                </a:solidFill>
              </a:rPr>
              <a:pPr/>
              <a:t>5/12/2016</a:t>
            </a:fld>
            <a:endParaRPr lang="en-US" dirty="0">
              <a:solidFill>
                <a:srgbClr val="63A537"/>
              </a:solidFill>
            </a:endParaRPr>
          </a:p>
        </p:txBody>
      </p:sp>
      <p:sp>
        <p:nvSpPr>
          <p:cNvPr id="27" name="Slide Number Placeholder 26"/>
          <p:cNvSpPr>
            <a:spLocks noGrp="1"/>
          </p:cNvSpPr>
          <p:nvPr>
            <p:ph type="sldNum" sz="quarter" idx="11"/>
          </p:nvPr>
        </p:nvSpPr>
        <p:spPr/>
        <p:txBody>
          <a:bodyPr rtlCol="0"/>
          <a:lstStyle/>
          <a:p>
            <a:fld id="{401CF334-2D5C-4859-84A6-CA7E6E43FAE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solidFill>
                <a:srgbClr val="63A537"/>
              </a:solidFill>
            </a:endParaRP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345698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2C368A-0EC8-49A7-AF0D-AD71B5FD28F6}" type="datetimeFigureOut">
              <a:rPr lang="en-US" smtClean="0"/>
              <a:t>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0BD84-BFA3-4541-A23D-873FDEAB11F6}" type="slidenum">
              <a:rPr lang="en-US" smtClean="0"/>
              <a:t>‹#›</a:t>
            </a:fld>
            <a:endParaRPr lang="en-US"/>
          </a:p>
        </p:txBody>
      </p:sp>
    </p:spTree>
    <p:extLst>
      <p:ext uri="{BB962C8B-B14F-4D97-AF65-F5344CB8AC3E}">
        <p14:creationId xmlns:p14="http://schemas.microsoft.com/office/powerpoint/2010/main" val="9290912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solidFill>
                  <a:srgbClr val="63A537"/>
                </a:solidFill>
              </a:rPr>
              <a:pPr/>
              <a:t>5/12/2016</a:t>
            </a:fld>
            <a:endParaRPr lang="en-US" dirty="0">
              <a:solidFill>
                <a:srgbClr val="63A537"/>
              </a:solidFill>
            </a:endParaRPr>
          </a:p>
        </p:txBody>
      </p:sp>
      <p:sp>
        <p:nvSpPr>
          <p:cNvPr id="4" name="Footer Placeholder 3"/>
          <p:cNvSpPr>
            <a:spLocks noGrp="1"/>
          </p:cNvSpPr>
          <p:nvPr>
            <p:ph type="ftr" sz="quarter" idx="11"/>
          </p:nvPr>
        </p:nvSpPr>
        <p:spPr>
          <a:xfrm>
            <a:off x="7010400" y="612648"/>
            <a:ext cx="1767840" cy="457200"/>
          </a:xfrm>
        </p:spPr>
        <p:txBody>
          <a:bodyPr/>
          <a:lstStyle/>
          <a:p>
            <a:endParaRPr lang="en-US" dirty="0">
              <a:solidFill>
                <a:srgbClr val="63A537"/>
              </a:solidFill>
            </a:endParaRPr>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pPr/>
              <a:t>‹#›</a:t>
            </a:fld>
            <a:endParaRPr lang="en-US" dirty="0"/>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1512887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solidFill>
                  <a:srgbClr val="63A537"/>
                </a:solidFill>
              </a:rPr>
              <a:pPr/>
              <a:t>5/12/2016</a:t>
            </a:fld>
            <a:endParaRPr lang="en-US" dirty="0">
              <a:solidFill>
                <a:srgbClr val="63A537"/>
              </a:solidFill>
            </a:endParaRPr>
          </a:p>
        </p:txBody>
      </p:sp>
      <p:sp>
        <p:nvSpPr>
          <p:cNvPr id="3" name="Footer Placeholder 2"/>
          <p:cNvSpPr>
            <a:spLocks noGrp="1"/>
          </p:cNvSpPr>
          <p:nvPr>
            <p:ph type="ftr" sz="quarter" idx="11"/>
          </p:nvPr>
        </p:nvSpPr>
        <p:spPr/>
        <p:txBody>
          <a:bodyPr/>
          <a:lstStyle/>
          <a:p>
            <a:endParaRPr lang="en-US" dirty="0">
              <a:solidFill>
                <a:srgbClr val="63A537"/>
              </a:solidFill>
            </a:endParaRPr>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0503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solidFill>
                  <a:srgbClr val="63A537"/>
                </a:solidFill>
              </a:rPr>
              <a:pPr/>
              <a:t>5/12/2016</a:t>
            </a:fld>
            <a:endParaRPr lang="en-US" dirty="0">
              <a:solidFill>
                <a:srgbClr val="63A537"/>
              </a:solidFill>
            </a:endParaRPr>
          </a:p>
        </p:txBody>
      </p:sp>
      <p:sp>
        <p:nvSpPr>
          <p:cNvPr id="6" name="Footer Placeholder 5"/>
          <p:cNvSpPr>
            <a:spLocks noGrp="1"/>
          </p:cNvSpPr>
          <p:nvPr>
            <p:ph type="ftr" sz="quarter" idx="11"/>
          </p:nvPr>
        </p:nvSpPr>
        <p:spPr/>
        <p:txBody>
          <a:bodyPr/>
          <a:lstStyle/>
          <a:p>
            <a:endParaRPr lang="en-US" dirty="0">
              <a:solidFill>
                <a:srgbClr val="63A537"/>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334663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solidFill>
                  <a:srgbClr val="63A537"/>
                </a:solidFill>
              </a:rPr>
              <a:pPr/>
              <a:t>5/12/2016</a:t>
            </a:fld>
            <a:endParaRPr lang="en-US" dirty="0">
              <a:solidFill>
                <a:srgbClr val="63A537"/>
              </a:solidFill>
            </a:endParaRPr>
          </a:p>
        </p:txBody>
      </p:sp>
      <p:sp>
        <p:nvSpPr>
          <p:cNvPr id="6" name="Footer Placeholder 5"/>
          <p:cNvSpPr>
            <a:spLocks noGrp="1"/>
          </p:cNvSpPr>
          <p:nvPr>
            <p:ph type="ftr" sz="quarter" idx="11"/>
          </p:nvPr>
        </p:nvSpPr>
        <p:spPr/>
        <p:txBody>
          <a:bodyPr/>
          <a:lstStyle/>
          <a:p>
            <a:endParaRPr lang="en-US" dirty="0">
              <a:solidFill>
                <a:srgbClr val="63A537"/>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9580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solidFill>
                  <a:srgbClr val="63A537"/>
                </a:solidFill>
              </a:rPr>
              <a:pPr/>
              <a:t>5/12/2016</a:t>
            </a:fld>
            <a:endParaRPr lang="en-US" dirty="0">
              <a:solidFill>
                <a:srgbClr val="63A537"/>
              </a:solidFill>
            </a:endParaRPr>
          </a:p>
        </p:txBody>
      </p:sp>
      <p:sp>
        <p:nvSpPr>
          <p:cNvPr id="5" name="Footer Placeholder 4"/>
          <p:cNvSpPr>
            <a:spLocks noGrp="1"/>
          </p:cNvSpPr>
          <p:nvPr>
            <p:ph type="ftr" sz="quarter" idx="11"/>
          </p:nvPr>
        </p:nvSpPr>
        <p:spPr/>
        <p:txBody>
          <a:bodyPr/>
          <a:lstStyle/>
          <a:p>
            <a:endParaRPr lang="en-US" dirty="0">
              <a:solidFill>
                <a:srgbClr val="63A537"/>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77805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solidFill>
                  <a:srgbClr val="63A537"/>
                </a:solidFill>
              </a:rPr>
              <a:pPr/>
              <a:t>5/12/2016</a:t>
            </a:fld>
            <a:endParaRPr lang="en-US" dirty="0">
              <a:solidFill>
                <a:srgbClr val="63A537"/>
              </a:solidFill>
            </a:endParaRPr>
          </a:p>
        </p:txBody>
      </p:sp>
      <p:sp>
        <p:nvSpPr>
          <p:cNvPr id="5" name="Footer Placeholder 4"/>
          <p:cNvSpPr>
            <a:spLocks noGrp="1"/>
          </p:cNvSpPr>
          <p:nvPr>
            <p:ph type="ftr" sz="quarter" idx="11"/>
          </p:nvPr>
        </p:nvSpPr>
        <p:spPr/>
        <p:txBody>
          <a:bodyPr/>
          <a:lstStyle/>
          <a:p>
            <a:endParaRPr lang="en-US" dirty="0">
              <a:solidFill>
                <a:srgbClr val="63A537"/>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38904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solidFill>
                  <a:srgbClr val="F8B323">
                    <a:lumMod val="50000"/>
                  </a:srgbClr>
                </a:solidFill>
              </a:rPr>
              <a:pPr/>
              <a:t>5/12/2016</a:t>
            </a:fld>
            <a:endParaRPr lang="en-US" dirty="0">
              <a:solidFill>
                <a:srgbClr val="F8B323">
                  <a:lumMod val="50000"/>
                </a:srgbClr>
              </a:solidFill>
            </a:endParaRP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solidFill>
                <a:srgbClr val="F8B323">
                  <a:lumMod val="50000"/>
                </a:srgbClr>
              </a:solidFill>
            </a:endParaRP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solidFill>
                  <a:srgbClr val="F8B323">
                    <a:lumMod val="50000"/>
                  </a:srgbClr>
                </a:solidFill>
              </a:rPr>
              <a:pPr/>
              <a:t>‹#›</a:t>
            </a:fld>
            <a:endParaRPr lang="en-US" dirty="0">
              <a:solidFill>
                <a:srgbClr val="F8B323">
                  <a:lumMod val="50000"/>
                </a:srgbClr>
              </a:solidFill>
            </a:endParaRP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9589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5/12/2016</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8381049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solidFill>
                  <a:srgbClr val="F3F3F2"/>
                </a:solidFill>
              </a:rPr>
              <a:pPr/>
              <a:t>5/12/2016</a:t>
            </a:fld>
            <a:endParaRPr lang="en-US" dirty="0">
              <a:solidFill>
                <a:srgbClr val="F3F3F2"/>
              </a:solidFill>
            </a:endParaRP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solidFill>
                <a:srgbClr val="F3F3F2"/>
              </a:solidFill>
            </a:endParaRP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solidFill>
                  <a:srgbClr val="F3F3F2"/>
                </a:solidFill>
              </a:rPr>
              <a:pPr/>
              <a:t>‹#›</a:t>
            </a:fld>
            <a:endParaRPr lang="en-US" dirty="0">
              <a:solidFill>
                <a:srgbClr val="F3F3F2"/>
              </a:solidFill>
            </a:endParaRP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80886208"/>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5/12/2016</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14128596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2C368A-0EC8-49A7-AF0D-AD71B5FD28F6}" type="datetimeFigureOut">
              <a:rPr lang="en-US" smtClean="0"/>
              <a:t>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0BD84-BFA3-4541-A23D-873FDEAB11F6}" type="slidenum">
              <a:rPr lang="en-US" smtClean="0"/>
              <a:t>‹#›</a:t>
            </a:fld>
            <a:endParaRPr lang="en-US"/>
          </a:p>
        </p:txBody>
      </p:sp>
    </p:spTree>
    <p:extLst>
      <p:ext uri="{BB962C8B-B14F-4D97-AF65-F5344CB8AC3E}">
        <p14:creationId xmlns:p14="http://schemas.microsoft.com/office/powerpoint/2010/main" val="35581197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5/12/2016</a:t>
            </a:fld>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775077823"/>
      </p:ext>
    </p:extLst>
  </p:cSld>
  <p:clrMapOvr>
    <a:masterClrMapping/>
  </p:clrMapOvr>
  <p:extLst mod="1">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5/12/2016</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0976131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5/12/2016</a:t>
            </a:fld>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7922894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solidFill>
                  <a:prstClr val="black">
                    <a:lumMod val="65000"/>
                    <a:lumOff val="35000"/>
                  </a:prstClr>
                </a:solidFill>
              </a:rPr>
              <a:pPr/>
              <a:t>5/12/2016</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a:xfrm>
            <a:off x="2103620" y="6375679"/>
            <a:ext cx="3482179" cy="345796"/>
          </a:xfrm>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454321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solidFill>
                  <a:prstClr val="black">
                    <a:lumMod val="65000"/>
                    <a:lumOff val="35000"/>
                  </a:prstClr>
                </a:solidFill>
              </a:rPr>
              <a:pPr/>
              <a:t>5/12/2016</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a:xfrm>
            <a:off x="2103621" y="6375679"/>
            <a:ext cx="3482178" cy="345796"/>
          </a:xfrm>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5826265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5/12/2016</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42608082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solidFill>
                  <a:prstClr val="black">
                    <a:lumMod val="65000"/>
                    <a:lumOff val="35000"/>
                  </a:prstClr>
                </a:solidFill>
              </a:rPr>
              <a:pPr/>
              <a:t>5/12/2016</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71766878-3199-4EAB-94E7-2D6D11070E14}" type="slidenum">
              <a:rPr lang="en-US" dirty="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37564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C368A-0EC8-49A7-AF0D-AD71B5FD28F6}" type="datetimeFigureOut">
              <a:rPr lang="en-US" smtClean="0"/>
              <a:t>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0BD84-BFA3-4541-A23D-873FDEAB11F6}" type="slidenum">
              <a:rPr lang="en-US" smtClean="0"/>
              <a:t>‹#›</a:t>
            </a:fld>
            <a:endParaRPr lang="en-US"/>
          </a:p>
        </p:txBody>
      </p:sp>
    </p:spTree>
    <p:extLst>
      <p:ext uri="{BB962C8B-B14F-4D97-AF65-F5344CB8AC3E}">
        <p14:creationId xmlns:p14="http://schemas.microsoft.com/office/powerpoint/2010/main" val="189534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2C368A-0EC8-49A7-AF0D-AD71B5FD28F6}"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0BD84-BFA3-4541-A23D-873FDEAB11F6}" type="slidenum">
              <a:rPr lang="en-US" smtClean="0"/>
              <a:t>‹#›</a:t>
            </a:fld>
            <a:endParaRPr lang="en-US"/>
          </a:p>
        </p:txBody>
      </p:sp>
    </p:spTree>
    <p:extLst>
      <p:ext uri="{BB962C8B-B14F-4D97-AF65-F5344CB8AC3E}">
        <p14:creationId xmlns:p14="http://schemas.microsoft.com/office/powerpoint/2010/main" val="223306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2C368A-0EC8-49A7-AF0D-AD71B5FD28F6}"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0BD84-BFA3-4541-A23D-873FDEAB11F6}" type="slidenum">
              <a:rPr lang="en-US" smtClean="0"/>
              <a:t>‹#›</a:t>
            </a:fld>
            <a:endParaRPr lang="en-US"/>
          </a:p>
        </p:txBody>
      </p:sp>
    </p:spTree>
    <p:extLst>
      <p:ext uri="{BB962C8B-B14F-4D97-AF65-F5344CB8AC3E}">
        <p14:creationId xmlns:p14="http://schemas.microsoft.com/office/powerpoint/2010/main" val="3542465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C368A-0EC8-49A7-AF0D-AD71B5FD28F6}" type="datetimeFigureOut">
              <a:rPr lang="en-US" smtClean="0"/>
              <a:t>5/12/2016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0BD84-BFA3-4541-A23D-873FDEAB11F6}" type="slidenum">
              <a:rPr lang="en-US" smtClean="0"/>
              <a:t>‹#›</a:t>
            </a:fld>
            <a:endParaRPr lang="en-US"/>
          </a:p>
        </p:txBody>
      </p:sp>
    </p:spTree>
    <p:extLst>
      <p:ext uri="{BB962C8B-B14F-4D97-AF65-F5344CB8AC3E}">
        <p14:creationId xmlns:p14="http://schemas.microsoft.com/office/powerpoint/2010/main" val="995323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solidFill>
                  <a:srgbClr val="63A537"/>
                </a:solidFill>
              </a:rPr>
              <a:pPr/>
              <a:t>5/12/2016</a:t>
            </a:fld>
            <a:endParaRPr lang="en-US" dirty="0">
              <a:solidFill>
                <a:srgbClr val="63A537"/>
              </a:solidFill>
            </a:endParaRP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solidFill>
                <a:srgbClr val="63A537"/>
              </a:solidFill>
            </a:endParaRPr>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pPr/>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151619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415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solidFill>
                  <a:srgbClr val="63A537"/>
                </a:solidFill>
              </a:rPr>
              <a:pPr/>
              <a:t>5/12/2016</a:t>
            </a:fld>
            <a:endParaRPr lang="en-US" dirty="0">
              <a:solidFill>
                <a:srgbClr val="63A537"/>
              </a:solidFill>
            </a:endParaRP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solidFill>
                <a:srgbClr val="63A537"/>
              </a:solidFill>
            </a:endParaRPr>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pPr/>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15165236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415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fld id="{5586B75A-687E-405C-8A0B-8D00578BA2C3}" type="datetimeFigureOut">
              <a:rPr lang="en-US" dirty="0">
                <a:solidFill>
                  <a:srgbClr val="000000">
                    <a:lumMod val="50000"/>
                    <a:lumOff val="50000"/>
                  </a:srgbClr>
                </a:solidFill>
              </a:rPr>
              <a:pPr defTabSz="457200"/>
              <a:t>5/12/2016</a:t>
            </a:fld>
            <a:endParaRPr lang="en-US" dirty="0">
              <a:solidFill>
                <a:srgbClr val="000000">
                  <a:lumMod val="50000"/>
                  <a:lumOff val="50000"/>
                </a:srgbClr>
              </a:solidFill>
            </a:endParaRP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endParaRPr lang="en-US" dirty="0">
              <a:solidFill>
                <a:srgbClr val="000000">
                  <a:lumMod val="50000"/>
                  <a:lumOff val="50000"/>
                </a:srgbClr>
              </a:solidFill>
            </a:endParaRP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defTabSz="457200"/>
            <a:fld id="{4FAB73BC-B049-4115-A692-8D63A059BFB8}" type="slidenum">
              <a:rPr lang="en-US" dirty="0">
                <a:solidFill>
                  <a:srgbClr val="40BAD2"/>
                </a:solidFill>
              </a:rPr>
              <a:pPr defTabSz="457200"/>
              <a:t>‹#›</a:t>
            </a:fld>
            <a:endParaRPr lang="en-US" dirty="0">
              <a:solidFill>
                <a:srgbClr val="40BAD2"/>
              </a:solidFill>
            </a:endParaRPr>
          </a:p>
        </p:txBody>
      </p:sp>
    </p:spTree>
    <p:extLst>
      <p:ext uri="{BB962C8B-B14F-4D97-AF65-F5344CB8AC3E}">
        <p14:creationId xmlns:p14="http://schemas.microsoft.com/office/powerpoint/2010/main" val="30083882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solidFill>
                  <a:srgbClr val="63A537"/>
                </a:solidFill>
              </a:rPr>
              <a:pPr/>
              <a:t>5/12/2016</a:t>
            </a:fld>
            <a:endParaRPr lang="en-US" dirty="0">
              <a:solidFill>
                <a:srgbClr val="63A537"/>
              </a:solidFill>
            </a:endParaRP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solidFill>
                <a:srgbClr val="63A537"/>
              </a:solidFill>
            </a:endParaRPr>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pPr/>
              <a:t>‹#›</a:t>
            </a:fld>
            <a:endParaRPr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432649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415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defTabSz="457200"/>
            <a:fld id="{9334D819-9F07-4261-B09B-9E467E5D9002}" type="datetimeFigureOut">
              <a:rPr lang="en-US" dirty="0">
                <a:solidFill>
                  <a:prstClr val="black">
                    <a:lumMod val="65000"/>
                    <a:lumOff val="35000"/>
                  </a:prstClr>
                </a:solidFill>
              </a:rPr>
              <a:pPr defTabSz="457200"/>
              <a:t>5/12/2016</a:t>
            </a:fld>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defTabSz="457200"/>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defTabSz="457200"/>
            <a:fld id="{71766878-3199-4EAB-94E7-2D6D11070E14}" type="slidenum">
              <a:rPr lang="en-US" dirty="0">
                <a:solidFill>
                  <a:prstClr val="black">
                    <a:lumMod val="65000"/>
                    <a:lumOff val="35000"/>
                  </a:prstClr>
                </a:solidFill>
              </a:rPr>
              <a:pPr defTabSz="457200"/>
              <a:t>‹#›</a:t>
            </a:fld>
            <a:endParaRPr lang="en-US" dirty="0">
              <a:solidFill>
                <a:prstClr val="black">
                  <a:lumMod val="65000"/>
                  <a:lumOff val="35000"/>
                </a:prstClr>
              </a:solidFill>
            </a:endParaRP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67764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4.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1362"/>
            <a:ext cx="9144000" cy="1211606"/>
          </a:xfrm>
        </p:spPr>
        <p:txBody>
          <a:bodyPr>
            <a:noAutofit/>
          </a:bodyPr>
          <a:lstStyle/>
          <a:p>
            <a:r>
              <a:rPr lang="en-US" sz="8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Programming Circle</a:t>
            </a:r>
          </a:p>
        </p:txBody>
      </p:sp>
      <p:sp>
        <p:nvSpPr>
          <p:cNvPr id="3" name="Subtitle 2"/>
          <p:cNvSpPr>
            <a:spLocks noGrp="1"/>
          </p:cNvSpPr>
          <p:nvPr>
            <p:ph type="subTitle" idx="1"/>
          </p:nvPr>
        </p:nvSpPr>
        <p:spPr>
          <a:xfrm>
            <a:off x="1104122" y="4789041"/>
            <a:ext cx="9144000" cy="1076298"/>
          </a:xfrm>
        </p:spPr>
        <p:txBody>
          <a:bodyPr/>
          <a:lstStyle/>
          <a:p>
            <a:r>
              <a:rPr lang="en-US" dirty="0" smtClean="0"/>
              <a:t>Presented by:</a:t>
            </a:r>
          </a:p>
          <a:p>
            <a:r>
              <a:rPr lang="en-US" dirty="0" err="1" smtClean="0">
                <a:latin typeface="Vrinda" panose="020B0502040204020203" pitchFamily="34" charset="0"/>
                <a:cs typeface="Vrinda" panose="020B0502040204020203" pitchFamily="34" charset="0"/>
              </a:rPr>
              <a:t>Umer</a:t>
            </a:r>
            <a:r>
              <a:rPr lang="en-US" dirty="0">
                <a:latin typeface="Vrinda" panose="020B0502040204020203" pitchFamily="34" charset="0"/>
                <a:cs typeface="Vrinda" panose="020B0502040204020203" pitchFamily="34" charset="0"/>
              </a:rPr>
              <a:t>, </a:t>
            </a:r>
            <a:r>
              <a:rPr lang="en-US" dirty="0" smtClean="0">
                <a:latin typeface="Vrinda" panose="020B0502040204020203" pitchFamily="34" charset="0"/>
                <a:cs typeface="Vrinda" panose="020B0502040204020203" pitchFamily="34" charset="0"/>
              </a:rPr>
              <a:t>Elena, </a:t>
            </a:r>
            <a:r>
              <a:rPr lang="en-US" dirty="0" err="1" smtClean="0">
                <a:latin typeface="Vrinda" panose="020B0502040204020203" pitchFamily="34" charset="0"/>
                <a:cs typeface="Vrinda" panose="020B0502040204020203" pitchFamily="34" charset="0"/>
              </a:rPr>
              <a:t>Shukry</a:t>
            </a:r>
            <a:r>
              <a:rPr lang="en-US" dirty="0" smtClean="0">
                <a:latin typeface="Vrinda" panose="020B0502040204020203" pitchFamily="34" charset="0"/>
                <a:cs typeface="Vrinda" panose="020B0502040204020203" pitchFamily="34" charset="0"/>
              </a:rPr>
              <a:t>, </a:t>
            </a:r>
            <a:r>
              <a:rPr lang="en-US" dirty="0" err="1" smtClean="0">
                <a:latin typeface="Vrinda" panose="020B0502040204020203" pitchFamily="34" charset="0"/>
                <a:cs typeface="Vrinda" panose="020B0502040204020203" pitchFamily="34" charset="0"/>
              </a:rPr>
              <a:t>Poulad</a:t>
            </a:r>
            <a:endParaRPr lang="en-US" dirty="0">
              <a:latin typeface="Vrinda" panose="020B0502040204020203" pitchFamily="34" charset="0"/>
              <a:cs typeface="Vrinda" panose="020B0502040204020203" pitchFamily="34" charset="0"/>
            </a:endParaRPr>
          </a:p>
        </p:txBody>
      </p:sp>
      <p:sp>
        <p:nvSpPr>
          <p:cNvPr id="4" name="Title 1"/>
          <p:cNvSpPr txBox="1">
            <a:spLocks/>
          </p:cNvSpPr>
          <p:nvPr/>
        </p:nvSpPr>
        <p:spPr>
          <a:xfrm>
            <a:off x="1105930" y="2132969"/>
            <a:ext cx="9980141" cy="7708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smtClean="0">
                <a:ln w="12700">
                  <a:solidFill>
                    <a:schemeClr val="accent5"/>
                  </a:solidFill>
                  <a:prstDash val="solid"/>
                </a:ln>
                <a:pattFill prst="ltDnDiag">
                  <a:fgClr>
                    <a:schemeClr val="accent5">
                      <a:lumMod val="60000"/>
                      <a:lumOff val="40000"/>
                    </a:schemeClr>
                  </a:fgClr>
                  <a:bgClr>
                    <a:schemeClr val="bg1"/>
                  </a:bgClr>
                </a:pattFill>
              </a:rPr>
              <a:t>Developing a simple </a:t>
            </a:r>
            <a:r>
              <a:rPr lang="en-US" sz="3000" b="1" dirty="0" smtClean="0">
                <a:ln w="12700">
                  <a:solidFill>
                    <a:srgbClr val="00B050"/>
                  </a:solidFill>
                  <a:prstDash val="solid"/>
                </a:ln>
                <a:solidFill>
                  <a:srgbClr val="00B050"/>
                </a:solidFill>
              </a:rPr>
              <a:t>Android</a:t>
            </a:r>
            <a:r>
              <a:rPr lang="en-US" sz="3000" b="1" dirty="0" smtClean="0">
                <a:ln w="12700">
                  <a:solidFill>
                    <a:schemeClr val="accent5"/>
                  </a:solidFill>
                  <a:prstDash val="solid"/>
                </a:ln>
                <a:solidFill>
                  <a:srgbClr val="00B050"/>
                </a:solidFill>
              </a:rPr>
              <a:t> </a:t>
            </a:r>
            <a:r>
              <a:rPr lang="en-US" sz="3000" b="1" dirty="0" smtClean="0">
                <a:ln w="12700">
                  <a:solidFill>
                    <a:schemeClr val="accent5"/>
                  </a:solidFill>
                  <a:prstDash val="solid"/>
                </a:ln>
                <a:pattFill prst="ltDnDiag">
                  <a:fgClr>
                    <a:schemeClr val="accent5">
                      <a:lumMod val="60000"/>
                      <a:lumOff val="40000"/>
                    </a:schemeClr>
                  </a:fgClr>
                  <a:bgClr>
                    <a:schemeClr val="bg1"/>
                  </a:bgClr>
                </a:pattFill>
              </a:rPr>
              <a:t>game using </a:t>
            </a:r>
            <a:r>
              <a:rPr lang="en-US" sz="3000" b="1" dirty="0" smtClean="0">
                <a:ln w="12700">
                  <a:solidFill>
                    <a:schemeClr val="accent1">
                      <a:lumMod val="75000"/>
                    </a:schemeClr>
                  </a:solidFill>
                  <a:prstDash val="solid"/>
                </a:ln>
                <a:solidFill>
                  <a:schemeClr val="accent1">
                    <a:lumMod val="75000"/>
                  </a:schemeClr>
                </a:solidFill>
              </a:rPr>
              <a:t>Xamarin</a:t>
            </a:r>
            <a:endParaRPr lang="en-US" sz="3000" b="1" dirty="0">
              <a:ln w="12700">
                <a:solidFill>
                  <a:schemeClr val="accent1">
                    <a:lumMod val="75000"/>
                  </a:schemeClr>
                </a:solidFill>
                <a:prstDash val="solid"/>
              </a:ln>
              <a:solidFill>
                <a:schemeClr val="accent1">
                  <a:lumMod val="75000"/>
                </a:schemeClr>
              </a:solidFill>
            </a:endParaRPr>
          </a:p>
        </p:txBody>
      </p:sp>
    </p:spTree>
    <p:extLst>
      <p:ext uri="{BB962C8B-B14F-4D97-AF65-F5344CB8AC3E}">
        <p14:creationId xmlns:p14="http://schemas.microsoft.com/office/powerpoint/2010/main" val="242619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08593" y="715223"/>
            <a:ext cx="3468909" cy="5766690"/>
          </a:xfrm>
          <a:prstGeom prst="rect">
            <a:avLst/>
          </a:prstGeom>
        </p:spPr>
      </p:pic>
      <p:pic>
        <p:nvPicPr>
          <p:cNvPr id="10" name="Picture 9"/>
          <p:cNvPicPr>
            <a:picLocks noChangeAspect="1"/>
          </p:cNvPicPr>
          <p:nvPr/>
        </p:nvPicPr>
        <p:blipFill>
          <a:blip r:embed="rId4"/>
          <a:stretch>
            <a:fillRect/>
          </a:stretch>
        </p:blipFill>
        <p:spPr>
          <a:xfrm>
            <a:off x="526699" y="1509743"/>
            <a:ext cx="980952" cy="485714"/>
          </a:xfrm>
          <a:prstGeom prst="rect">
            <a:avLst/>
          </a:prstGeom>
        </p:spPr>
      </p:pic>
      <p:sp>
        <p:nvSpPr>
          <p:cNvPr id="17" name="TextBox 16"/>
          <p:cNvSpPr txBox="1"/>
          <p:nvPr/>
        </p:nvSpPr>
        <p:spPr>
          <a:xfrm>
            <a:off x="4648317" y="1198602"/>
            <a:ext cx="5326971" cy="369332"/>
          </a:xfrm>
          <a:prstGeom prst="rect">
            <a:avLst/>
          </a:prstGeom>
          <a:noFill/>
        </p:spPr>
        <p:txBody>
          <a:bodyPr wrap="none" rtlCol="0">
            <a:spAutoFit/>
          </a:bodyPr>
          <a:lstStyle/>
          <a:p>
            <a:r>
              <a:rPr lang="en-US" dirty="0" err="1" smtClean="0">
                <a:solidFill>
                  <a:srgbClr val="FF0000"/>
                </a:solidFill>
              </a:rPr>
              <a:t>android:gravity</a:t>
            </a:r>
            <a:r>
              <a:rPr lang="en-US" dirty="0" smtClean="0">
                <a:solidFill>
                  <a:prstClr val="black"/>
                </a:solidFill>
              </a:rPr>
              <a:t> </a:t>
            </a:r>
            <a:r>
              <a:rPr lang="en-US" dirty="0">
                <a:solidFill>
                  <a:prstClr val="black"/>
                </a:solidFill>
              </a:rPr>
              <a:t>sets the gravity of </a:t>
            </a:r>
            <a:r>
              <a:rPr lang="en-US" dirty="0" smtClean="0">
                <a:solidFill>
                  <a:prstClr val="black"/>
                </a:solidFill>
              </a:rPr>
              <a:t>its content (children)</a:t>
            </a:r>
            <a:endParaRPr lang="en-US" dirty="0">
              <a:solidFill>
                <a:prstClr val="black"/>
              </a:solidFill>
            </a:endParaRPr>
          </a:p>
        </p:txBody>
      </p:sp>
      <p:sp>
        <p:nvSpPr>
          <p:cNvPr id="18" name="TextBox 17"/>
          <p:cNvSpPr txBox="1"/>
          <p:nvPr/>
        </p:nvSpPr>
        <p:spPr>
          <a:xfrm>
            <a:off x="5484956" y="3419404"/>
            <a:ext cx="4870244" cy="923330"/>
          </a:xfrm>
          <a:prstGeom prst="rect">
            <a:avLst/>
          </a:prstGeom>
          <a:noFill/>
        </p:spPr>
        <p:txBody>
          <a:bodyPr wrap="none" rtlCol="0">
            <a:spAutoFit/>
          </a:bodyPr>
          <a:lstStyle/>
          <a:p>
            <a:r>
              <a:rPr lang="en-US" dirty="0">
                <a:solidFill>
                  <a:prstClr val="black"/>
                </a:solidFill>
                <a:latin typeface="Consolas" panose="020B0609020204030204" pitchFamily="49" charset="0"/>
                <a:cs typeface="Consolas" panose="020B0609020204030204" pitchFamily="49" charset="0"/>
              </a:rPr>
              <a:t>&lt;</a:t>
            </a:r>
            <a:r>
              <a:rPr lang="en-US" dirty="0" err="1">
                <a:solidFill>
                  <a:srgbClr val="63A537">
                    <a:lumMod val="50000"/>
                  </a:srgbClr>
                </a:solidFill>
                <a:latin typeface="Consolas" panose="020B0609020204030204" pitchFamily="49" charset="0"/>
                <a:cs typeface="Consolas" panose="020B0609020204030204" pitchFamily="49" charset="0"/>
              </a:rPr>
              <a:t>LinearLayout</a:t>
            </a:r>
            <a:endParaRPr lang="en-US" dirty="0">
              <a:solidFill>
                <a:srgbClr val="63A537">
                  <a:lumMod val="50000"/>
                </a:srgbClr>
              </a:solidFill>
              <a:latin typeface="Consolas" panose="020B0609020204030204" pitchFamily="49" charset="0"/>
              <a:cs typeface="Consolas" panose="020B0609020204030204" pitchFamily="49" charset="0"/>
            </a:endParaRPr>
          </a:p>
          <a:p>
            <a:r>
              <a:rPr lang="en-US" dirty="0">
                <a:solidFill>
                  <a:prstClr val="black"/>
                </a:solidFill>
                <a:latin typeface="Consolas" panose="020B0609020204030204" pitchFamily="49" charset="0"/>
                <a:cs typeface="Consolas" panose="020B0609020204030204" pitchFamily="49" charset="0"/>
              </a:rPr>
              <a:t> </a:t>
            </a:r>
            <a:r>
              <a:rPr lang="en-US" dirty="0" smtClean="0">
                <a:solidFill>
                  <a:prstClr val="black"/>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android:orientation</a:t>
            </a:r>
            <a:r>
              <a:rPr lang="en-US" dirty="0">
                <a:solidFill>
                  <a:prstClr val="black"/>
                </a:solidFill>
                <a:latin typeface="Consolas" panose="020B0609020204030204" pitchFamily="49" charset="0"/>
                <a:cs typeface="Consolas" panose="020B0609020204030204" pitchFamily="49" charset="0"/>
              </a:rPr>
              <a:t>="</a:t>
            </a:r>
            <a:r>
              <a:rPr lang="en-US" dirty="0" smtClean="0">
                <a:solidFill>
                  <a:srgbClr val="0070C0"/>
                </a:solidFill>
                <a:latin typeface="Consolas" panose="020B0609020204030204" pitchFamily="49" charset="0"/>
                <a:cs typeface="Consolas" panose="020B0609020204030204" pitchFamily="49" charset="0"/>
              </a:rPr>
              <a:t>vertical</a:t>
            </a:r>
            <a:r>
              <a:rPr lang="en-US" dirty="0" smtClean="0">
                <a:solidFill>
                  <a:prstClr val="black"/>
                </a:solidFill>
                <a:latin typeface="Consolas" panose="020B0609020204030204" pitchFamily="49" charset="0"/>
                <a:cs typeface="Consolas" panose="020B0609020204030204" pitchFamily="49" charset="0"/>
              </a:rPr>
              <a:t>"</a:t>
            </a:r>
          </a:p>
          <a:p>
            <a:r>
              <a:rPr lang="en-US" dirty="0" smtClean="0">
                <a:solidFill>
                  <a:prstClr val="black"/>
                </a:solidFill>
                <a:latin typeface="Consolas" panose="020B0609020204030204" pitchFamily="49" charset="0"/>
                <a:cs typeface="Consolas" panose="020B0609020204030204" pitchFamily="49" charset="0"/>
              </a:rPr>
              <a:t>  </a:t>
            </a:r>
            <a:r>
              <a:rPr lang="en-US" dirty="0" err="1" smtClean="0">
                <a:solidFill>
                  <a:srgbClr val="FF0000"/>
                </a:solidFill>
                <a:latin typeface="Consolas" panose="020B0609020204030204" pitchFamily="49" charset="0"/>
                <a:cs typeface="Consolas" panose="020B0609020204030204" pitchFamily="49" charset="0"/>
              </a:rPr>
              <a:t>android:gravity</a:t>
            </a:r>
            <a:r>
              <a:rPr lang="en-US" dirty="0" smtClean="0">
                <a:solidFill>
                  <a:prstClr val="black"/>
                </a:solidFill>
                <a:latin typeface="Consolas" panose="020B0609020204030204" pitchFamily="49" charset="0"/>
                <a:cs typeface="Consolas" panose="020B0609020204030204" pitchFamily="49" charset="0"/>
              </a:rPr>
              <a:t>="</a:t>
            </a:r>
            <a:r>
              <a:rPr lang="en-US" dirty="0" err="1" smtClean="0">
                <a:solidFill>
                  <a:srgbClr val="0070C0"/>
                </a:solidFill>
                <a:latin typeface="Consolas" panose="020B0609020204030204" pitchFamily="49" charset="0"/>
                <a:cs typeface="Consolas" panose="020B0609020204030204" pitchFamily="49" charset="0"/>
              </a:rPr>
              <a:t>center_vertical</a:t>
            </a:r>
            <a:r>
              <a:rPr lang="en-US" dirty="0" smtClean="0">
                <a:solidFill>
                  <a:prstClr val="black"/>
                </a:solidFill>
                <a:latin typeface="Consolas" panose="020B0609020204030204" pitchFamily="49" charset="0"/>
                <a:cs typeface="Consolas" panose="020B0609020204030204" pitchFamily="49" charset="0"/>
              </a:rPr>
              <a:t>" &gt;</a:t>
            </a:r>
          </a:p>
        </p:txBody>
      </p:sp>
      <p:sp>
        <p:nvSpPr>
          <p:cNvPr id="19" name="Right Arrow 18"/>
          <p:cNvSpPr/>
          <p:nvPr/>
        </p:nvSpPr>
        <p:spPr>
          <a:xfrm>
            <a:off x="3973563" y="3598568"/>
            <a:ext cx="1349508" cy="666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prstClr val="white"/>
                </a:solidFill>
              </a:rPr>
              <a:t>LinearLayout</a:t>
            </a:r>
            <a:endParaRPr lang="en-US" sz="1400" dirty="0">
              <a:solidFill>
                <a:prstClr val="white"/>
              </a:solidFill>
            </a:endParaRPr>
          </a:p>
        </p:txBody>
      </p:sp>
    </p:spTree>
    <p:extLst>
      <p:ext uri="{BB962C8B-B14F-4D97-AF65-F5344CB8AC3E}">
        <p14:creationId xmlns:p14="http://schemas.microsoft.com/office/powerpoint/2010/main" val="104631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4167E-6 4.44444E-6 L -0.00104 0.28842 " pathEditMode="relative" rAng="0" ptsTypes="AA">
                                      <p:cBhvr>
                                        <p:cTn id="6" dur="700" fill="hold"/>
                                        <p:tgtEl>
                                          <p:spTgt spid="10"/>
                                        </p:tgtEl>
                                        <p:attrNameLst>
                                          <p:attrName>ppt_x</p:attrName>
                                          <p:attrName>ppt_y</p:attrName>
                                        </p:attrNameLst>
                                      </p:cBhvr>
                                      <p:rCtr x="-52" y="14421"/>
                                    </p:animMotion>
                                  </p:childTnLst>
                                </p:cTn>
                              </p:par>
                              <p:par>
                                <p:cTn id="7" presetID="42"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fade">
                                      <p:cBhvr>
                                        <p:cTn id="9" dur="1000"/>
                                        <p:tgtEl>
                                          <p:spTgt spid="18"/>
                                        </p:tgtEl>
                                      </p:cBhvr>
                                    </p:animEffect>
                                    <p:anim calcmode="lin" valueType="num">
                                      <p:cBhvr>
                                        <p:cTn id="10" dur="1000" fill="hold"/>
                                        <p:tgtEl>
                                          <p:spTgt spid="18"/>
                                        </p:tgtEl>
                                        <p:attrNameLst>
                                          <p:attrName>ppt_x</p:attrName>
                                        </p:attrNameLst>
                                      </p:cBhvr>
                                      <p:tavLst>
                                        <p:tav tm="0">
                                          <p:val>
                                            <p:strVal val="#ppt_x"/>
                                          </p:val>
                                        </p:tav>
                                        <p:tav tm="100000">
                                          <p:val>
                                            <p:strVal val="#ppt_x"/>
                                          </p:val>
                                        </p:tav>
                                      </p:tavLst>
                                    </p:anim>
                                    <p:anim calcmode="lin" valueType="num">
                                      <p:cBhvr>
                                        <p:cTn id="11" dur="1000" fill="hold"/>
                                        <p:tgtEl>
                                          <p:spTgt spid="18"/>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08593" y="715223"/>
            <a:ext cx="3468909" cy="5766690"/>
          </a:xfrm>
          <a:prstGeom prst="rect">
            <a:avLst/>
          </a:prstGeom>
        </p:spPr>
      </p:pic>
      <p:pic>
        <p:nvPicPr>
          <p:cNvPr id="10" name="Picture 9"/>
          <p:cNvPicPr>
            <a:picLocks noChangeAspect="1"/>
          </p:cNvPicPr>
          <p:nvPr/>
        </p:nvPicPr>
        <p:blipFill>
          <a:blip r:embed="rId4"/>
          <a:stretch>
            <a:fillRect/>
          </a:stretch>
        </p:blipFill>
        <p:spPr>
          <a:xfrm>
            <a:off x="538316" y="1509743"/>
            <a:ext cx="980952" cy="485714"/>
          </a:xfrm>
          <a:prstGeom prst="rect">
            <a:avLst/>
          </a:prstGeom>
        </p:spPr>
      </p:pic>
      <p:sp>
        <p:nvSpPr>
          <p:cNvPr id="13" name="TextBox 12"/>
          <p:cNvSpPr txBox="1"/>
          <p:nvPr/>
        </p:nvSpPr>
        <p:spPr>
          <a:xfrm>
            <a:off x="5060066" y="3090845"/>
            <a:ext cx="4490332" cy="2862322"/>
          </a:xfrm>
          <a:prstGeom prst="rect">
            <a:avLst/>
          </a:prstGeom>
          <a:noFill/>
        </p:spPr>
        <p:txBody>
          <a:bodyPr wrap="none" rtlCol="0">
            <a:spAutoFit/>
          </a:bodyPr>
          <a:lstStyle/>
          <a:p>
            <a:r>
              <a:rPr lang="en-US" dirty="0">
                <a:solidFill>
                  <a:prstClr val="black"/>
                </a:solidFill>
                <a:latin typeface="Consolas" panose="020B0609020204030204" pitchFamily="49" charset="0"/>
                <a:cs typeface="Consolas" panose="020B0609020204030204" pitchFamily="49" charset="0"/>
              </a:rPr>
              <a:t>&lt;</a:t>
            </a:r>
            <a:r>
              <a:rPr lang="en-US" dirty="0" err="1">
                <a:solidFill>
                  <a:srgbClr val="63A537">
                    <a:lumMod val="50000"/>
                  </a:srgbClr>
                </a:solidFill>
                <a:latin typeface="Consolas" panose="020B0609020204030204" pitchFamily="49" charset="0"/>
                <a:cs typeface="Consolas" panose="020B0609020204030204" pitchFamily="49" charset="0"/>
              </a:rPr>
              <a:t>LinearLayout</a:t>
            </a:r>
            <a:endParaRPr lang="en-US" dirty="0">
              <a:solidFill>
                <a:srgbClr val="63A537">
                  <a:lumMod val="50000"/>
                </a:srgbClr>
              </a:solidFill>
              <a:latin typeface="Consolas" panose="020B0609020204030204" pitchFamily="49" charset="0"/>
              <a:cs typeface="Consolas" panose="020B0609020204030204" pitchFamily="49" charset="0"/>
            </a:endParaRPr>
          </a:p>
          <a:p>
            <a:r>
              <a:rPr lang="en-US" dirty="0">
                <a:solidFill>
                  <a:prstClr val="black"/>
                </a:solidFill>
                <a:latin typeface="Consolas" panose="020B0609020204030204" pitchFamily="49" charset="0"/>
                <a:cs typeface="Consolas" panose="020B0609020204030204" pitchFamily="49" charset="0"/>
              </a:rPr>
              <a:t> </a:t>
            </a:r>
            <a:r>
              <a:rPr lang="en-US" dirty="0" smtClean="0">
                <a:solidFill>
                  <a:prstClr val="black"/>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android:orientation</a:t>
            </a:r>
            <a:r>
              <a:rPr lang="en-US" dirty="0">
                <a:solidFill>
                  <a:prstClr val="black"/>
                </a:solidFill>
                <a:latin typeface="Consolas" panose="020B0609020204030204" pitchFamily="49" charset="0"/>
                <a:cs typeface="Consolas" panose="020B0609020204030204" pitchFamily="49" charset="0"/>
              </a:rPr>
              <a:t>="</a:t>
            </a:r>
            <a:r>
              <a:rPr lang="en-US" dirty="0" smtClean="0">
                <a:solidFill>
                  <a:srgbClr val="0070C0"/>
                </a:solidFill>
                <a:latin typeface="Consolas" panose="020B0609020204030204" pitchFamily="49" charset="0"/>
                <a:cs typeface="Consolas" panose="020B0609020204030204" pitchFamily="49" charset="0"/>
              </a:rPr>
              <a:t>vertical</a:t>
            </a:r>
            <a:r>
              <a:rPr lang="en-US" dirty="0">
                <a:solidFill>
                  <a:prstClr val="black"/>
                </a:solidFill>
                <a:latin typeface="Consolas" panose="020B0609020204030204" pitchFamily="49" charset="0"/>
                <a:cs typeface="Consolas" panose="020B0609020204030204" pitchFamily="49" charset="0"/>
              </a:rPr>
              <a:t>"</a:t>
            </a:r>
            <a:r>
              <a:rPr lang="en-US" dirty="0" smtClean="0">
                <a:solidFill>
                  <a:prstClr val="black"/>
                </a:solidFill>
                <a:latin typeface="Consolas" panose="020B0609020204030204" pitchFamily="49" charset="0"/>
                <a:cs typeface="Consolas" panose="020B0609020204030204" pitchFamily="49" charset="0"/>
              </a:rPr>
              <a:t> &gt;</a:t>
            </a:r>
          </a:p>
          <a:p>
            <a:endParaRPr lang="en-US" dirty="0" smtClean="0">
              <a:solidFill>
                <a:prstClr val="black"/>
              </a:solidFill>
              <a:latin typeface="Consolas" panose="020B0609020204030204" pitchFamily="49" charset="0"/>
              <a:cs typeface="Consolas" panose="020B0609020204030204" pitchFamily="49" charset="0"/>
            </a:endParaRPr>
          </a:p>
          <a:p>
            <a:pPr lvl="1"/>
            <a:endParaRPr lang="en-US" dirty="0">
              <a:solidFill>
                <a:prstClr val="black"/>
              </a:solidFill>
              <a:latin typeface="Consolas" panose="020B0609020204030204" pitchFamily="49" charset="0"/>
              <a:cs typeface="Consolas" panose="020B0609020204030204" pitchFamily="49" charset="0"/>
            </a:endParaRPr>
          </a:p>
          <a:p>
            <a:pPr lvl="1"/>
            <a:endParaRPr lang="en-US" dirty="0" smtClean="0">
              <a:solidFill>
                <a:prstClr val="black"/>
              </a:solidFill>
              <a:latin typeface="Consolas" panose="020B0609020204030204" pitchFamily="49" charset="0"/>
              <a:cs typeface="Consolas" panose="020B0609020204030204" pitchFamily="49" charset="0"/>
            </a:endParaRPr>
          </a:p>
          <a:p>
            <a:pPr lvl="1"/>
            <a:endParaRPr lang="en-US" dirty="0">
              <a:solidFill>
                <a:prstClr val="black"/>
              </a:solidFill>
              <a:latin typeface="Consolas" panose="020B0609020204030204" pitchFamily="49" charset="0"/>
              <a:cs typeface="Consolas" panose="020B0609020204030204" pitchFamily="49" charset="0"/>
            </a:endParaRPr>
          </a:p>
          <a:p>
            <a:pPr lvl="1"/>
            <a:endParaRPr lang="en-US" dirty="0" smtClean="0">
              <a:solidFill>
                <a:prstClr val="black"/>
              </a:solidFill>
              <a:latin typeface="Consolas" panose="020B0609020204030204" pitchFamily="49" charset="0"/>
              <a:cs typeface="Consolas" panose="020B0609020204030204" pitchFamily="49" charset="0"/>
            </a:endParaRPr>
          </a:p>
          <a:p>
            <a:pPr lvl="1"/>
            <a:endParaRPr lang="en-US" dirty="0">
              <a:solidFill>
                <a:prstClr val="black"/>
              </a:solidFill>
              <a:latin typeface="Consolas" panose="020B0609020204030204" pitchFamily="49" charset="0"/>
              <a:cs typeface="Consolas" panose="020B0609020204030204" pitchFamily="49" charset="0"/>
            </a:endParaRPr>
          </a:p>
          <a:p>
            <a:pPr lvl="1"/>
            <a:endParaRPr lang="en-US" dirty="0" smtClean="0">
              <a:solidFill>
                <a:prstClr val="black"/>
              </a:solidFill>
              <a:latin typeface="Consolas" panose="020B0609020204030204" pitchFamily="49" charset="0"/>
              <a:cs typeface="Consolas" panose="020B0609020204030204" pitchFamily="49" charset="0"/>
            </a:endParaRPr>
          </a:p>
          <a:p>
            <a:r>
              <a:rPr lang="en-US" dirty="0" smtClean="0">
                <a:solidFill>
                  <a:prstClr val="black"/>
                </a:solidFill>
                <a:latin typeface="Consolas" panose="020B0609020204030204" pitchFamily="49" charset="0"/>
                <a:cs typeface="Consolas" panose="020B0609020204030204" pitchFamily="49" charset="0"/>
              </a:rPr>
              <a:t>&lt;/</a:t>
            </a:r>
            <a:r>
              <a:rPr lang="en-US" dirty="0" err="1">
                <a:solidFill>
                  <a:srgbClr val="63A537">
                    <a:lumMod val="50000"/>
                  </a:srgbClr>
                </a:solidFill>
                <a:latin typeface="Consolas" panose="020B0609020204030204" pitchFamily="49" charset="0"/>
                <a:cs typeface="Consolas" panose="020B0609020204030204" pitchFamily="49" charset="0"/>
              </a:rPr>
              <a:t>LinearLayout</a:t>
            </a:r>
            <a:r>
              <a:rPr lang="en-US" dirty="0">
                <a:solidFill>
                  <a:prstClr val="black"/>
                </a:solidFill>
                <a:latin typeface="Consolas" panose="020B0609020204030204" pitchFamily="49" charset="0"/>
                <a:cs typeface="Consolas" panose="020B0609020204030204" pitchFamily="49" charset="0"/>
              </a:rPr>
              <a:t>&gt;</a:t>
            </a:r>
          </a:p>
        </p:txBody>
      </p:sp>
      <p:sp>
        <p:nvSpPr>
          <p:cNvPr id="14" name="Right Arrow 13"/>
          <p:cNvSpPr/>
          <p:nvPr/>
        </p:nvSpPr>
        <p:spPr>
          <a:xfrm>
            <a:off x="3977501" y="3234676"/>
            <a:ext cx="1349508" cy="666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prstClr val="white"/>
                </a:solidFill>
              </a:rPr>
              <a:t>LinearLayout</a:t>
            </a:r>
            <a:endParaRPr lang="en-US" sz="1400" dirty="0">
              <a:solidFill>
                <a:prstClr val="white"/>
              </a:solidFill>
            </a:endParaRPr>
          </a:p>
        </p:txBody>
      </p:sp>
      <p:sp>
        <p:nvSpPr>
          <p:cNvPr id="15" name="TextBox 14"/>
          <p:cNvSpPr txBox="1"/>
          <p:nvPr/>
        </p:nvSpPr>
        <p:spPr>
          <a:xfrm>
            <a:off x="4648317" y="1198602"/>
            <a:ext cx="5326971" cy="369332"/>
          </a:xfrm>
          <a:prstGeom prst="rect">
            <a:avLst/>
          </a:prstGeom>
          <a:noFill/>
        </p:spPr>
        <p:txBody>
          <a:bodyPr wrap="none" rtlCol="0">
            <a:spAutoFit/>
          </a:bodyPr>
          <a:lstStyle/>
          <a:p>
            <a:r>
              <a:rPr lang="en-US" dirty="0" err="1" smtClean="0">
                <a:solidFill>
                  <a:srgbClr val="FF0000"/>
                </a:solidFill>
              </a:rPr>
              <a:t>android:gravity</a:t>
            </a:r>
            <a:r>
              <a:rPr lang="en-US" dirty="0" smtClean="0">
                <a:solidFill>
                  <a:prstClr val="black"/>
                </a:solidFill>
              </a:rPr>
              <a:t> </a:t>
            </a:r>
            <a:r>
              <a:rPr lang="en-US" dirty="0">
                <a:solidFill>
                  <a:prstClr val="black"/>
                </a:solidFill>
              </a:rPr>
              <a:t>sets the gravity of </a:t>
            </a:r>
            <a:r>
              <a:rPr lang="en-US" dirty="0" smtClean="0">
                <a:solidFill>
                  <a:prstClr val="black"/>
                </a:solidFill>
              </a:rPr>
              <a:t>its content (children)</a:t>
            </a:r>
            <a:endParaRPr lang="en-US" dirty="0">
              <a:solidFill>
                <a:prstClr val="black"/>
              </a:solidFill>
            </a:endParaRPr>
          </a:p>
        </p:txBody>
      </p:sp>
      <p:sp>
        <p:nvSpPr>
          <p:cNvPr id="17" name="Bent-Up Arrow 16"/>
          <p:cNvSpPr/>
          <p:nvPr/>
        </p:nvSpPr>
        <p:spPr>
          <a:xfrm rot="5400000">
            <a:off x="2377988" y="2983317"/>
            <a:ext cx="3667112" cy="1691393"/>
          </a:xfrm>
          <a:prstGeom prst="bentUpArrow">
            <a:avLst/>
          </a:prstGeom>
          <a:solidFill>
            <a:schemeClr val="accent2">
              <a:lumMod val="7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extBox 17"/>
          <p:cNvSpPr txBox="1"/>
          <p:nvPr/>
        </p:nvSpPr>
        <p:spPr>
          <a:xfrm>
            <a:off x="3681910" y="5030005"/>
            <a:ext cx="823559" cy="369332"/>
          </a:xfrm>
          <a:prstGeom prst="rect">
            <a:avLst/>
          </a:prstGeom>
          <a:noFill/>
        </p:spPr>
        <p:txBody>
          <a:bodyPr wrap="none" rtlCol="0">
            <a:spAutoFit/>
          </a:bodyPr>
          <a:lstStyle/>
          <a:p>
            <a:r>
              <a:rPr lang="en-US" dirty="0" smtClean="0">
                <a:solidFill>
                  <a:prstClr val="white"/>
                </a:solidFill>
              </a:rPr>
              <a:t>Button</a:t>
            </a:r>
            <a:endParaRPr lang="en-US" dirty="0">
              <a:solidFill>
                <a:prstClr val="white"/>
              </a:solidFill>
            </a:endParaRPr>
          </a:p>
        </p:txBody>
      </p:sp>
      <p:sp>
        <p:nvSpPr>
          <p:cNvPr id="19" name="TextBox 18"/>
          <p:cNvSpPr txBox="1"/>
          <p:nvPr/>
        </p:nvSpPr>
        <p:spPr>
          <a:xfrm>
            <a:off x="4648317" y="1619743"/>
            <a:ext cx="6967933" cy="369332"/>
          </a:xfrm>
          <a:prstGeom prst="rect">
            <a:avLst/>
          </a:prstGeom>
          <a:noFill/>
        </p:spPr>
        <p:txBody>
          <a:bodyPr wrap="none" rtlCol="0">
            <a:spAutoFit/>
          </a:bodyPr>
          <a:lstStyle/>
          <a:p>
            <a:r>
              <a:rPr lang="en-US" dirty="0" err="1">
                <a:solidFill>
                  <a:srgbClr val="FF0000"/>
                </a:solidFill>
              </a:rPr>
              <a:t>android:layout_gravity</a:t>
            </a:r>
            <a:r>
              <a:rPr lang="en-US" dirty="0">
                <a:solidFill>
                  <a:prstClr val="black"/>
                </a:solidFill>
              </a:rPr>
              <a:t> sets the gravity of the View </a:t>
            </a:r>
            <a:r>
              <a:rPr lang="en-US" dirty="0" smtClean="0">
                <a:solidFill>
                  <a:prstClr val="black"/>
                </a:solidFill>
              </a:rPr>
              <a:t>element in </a:t>
            </a:r>
            <a:r>
              <a:rPr lang="en-US" dirty="0">
                <a:solidFill>
                  <a:prstClr val="black"/>
                </a:solidFill>
              </a:rPr>
              <a:t>its parent. </a:t>
            </a:r>
          </a:p>
        </p:txBody>
      </p:sp>
      <p:sp>
        <p:nvSpPr>
          <p:cNvPr id="20" name="TextBox 19"/>
          <p:cNvSpPr txBox="1"/>
          <p:nvPr/>
        </p:nvSpPr>
        <p:spPr>
          <a:xfrm>
            <a:off x="5057241" y="3661620"/>
            <a:ext cx="5250155" cy="2031325"/>
          </a:xfrm>
          <a:prstGeom prst="rect">
            <a:avLst/>
          </a:prstGeom>
          <a:noFill/>
        </p:spPr>
        <p:txBody>
          <a:bodyPr wrap="none" rtlCol="0">
            <a:spAutoFit/>
          </a:bodyPr>
          <a:lstStyle/>
          <a:p>
            <a:endParaRPr lang="en-US" dirty="0">
              <a:solidFill>
                <a:prstClr val="black"/>
              </a:solidFill>
              <a:latin typeface="Consolas" panose="020B0609020204030204" pitchFamily="49" charset="0"/>
              <a:cs typeface="Consolas" panose="020B0609020204030204" pitchFamily="49" charset="0"/>
            </a:endParaRPr>
          </a:p>
          <a:p>
            <a:r>
              <a:rPr lang="en-US" dirty="0">
                <a:solidFill>
                  <a:prstClr val="black"/>
                </a:solidFill>
                <a:latin typeface="Consolas" panose="020B0609020204030204" pitchFamily="49" charset="0"/>
                <a:cs typeface="Consolas" panose="020B0609020204030204" pitchFamily="49" charset="0"/>
              </a:rPr>
              <a:t>  &lt;</a:t>
            </a:r>
            <a:r>
              <a:rPr lang="en-US" dirty="0">
                <a:solidFill>
                  <a:srgbClr val="63A537">
                    <a:lumMod val="50000"/>
                  </a:srgbClr>
                </a:solidFill>
                <a:latin typeface="Consolas" panose="020B0609020204030204" pitchFamily="49" charset="0"/>
                <a:cs typeface="Consolas" panose="020B0609020204030204" pitchFamily="49" charset="0"/>
              </a:rPr>
              <a:t>Button</a:t>
            </a:r>
          </a:p>
          <a:p>
            <a:r>
              <a:rPr lang="en-US" dirty="0">
                <a:solidFill>
                  <a:prstClr val="black"/>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android:text</a:t>
            </a:r>
            <a:r>
              <a:rPr lang="en-US" dirty="0">
                <a:solidFill>
                  <a:prstClr val="black"/>
                </a:solidFill>
                <a:latin typeface="Consolas" panose="020B0609020204030204" pitchFamily="49" charset="0"/>
                <a:cs typeface="Consolas" panose="020B0609020204030204" pitchFamily="49" charset="0"/>
              </a:rPr>
              <a:t>="</a:t>
            </a:r>
            <a:r>
              <a:rPr lang="en-US" dirty="0">
                <a:solidFill>
                  <a:srgbClr val="0070C0"/>
                </a:solidFill>
                <a:latin typeface="Consolas" panose="020B0609020204030204" pitchFamily="49" charset="0"/>
                <a:cs typeface="Consolas" panose="020B0609020204030204" pitchFamily="49" charset="0"/>
              </a:rPr>
              <a:t>Button1</a:t>
            </a:r>
            <a:r>
              <a:rPr lang="en-US" dirty="0">
                <a:solidFill>
                  <a:prstClr val="black"/>
                </a:solidFill>
                <a:latin typeface="Consolas" panose="020B0609020204030204" pitchFamily="49" charset="0"/>
                <a:cs typeface="Consolas" panose="020B0609020204030204" pitchFamily="49" charset="0"/>
              </a:rPr>
              <a:t>"</a:t>
            </a:r>
          </a:p>
          <a:p>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android:layout_width</a:t>
            </a:r>
            <a:r>
              <a:rPr lang="en-US" dirty="0">
                <a:solidFill>
                  <a:prstClr val="black"/>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wrap_content</a:t>
            </a:r>
            <a:r>
              <a:rPr lang="en-US" dirty="0">
                <a:solidFill>
                  <a:prstClr val="black"/>
                </a:solidFill>
                <a:latin typeface="Consolas" panose="020B0609020204030204" pitchFamily="49" charset="0"/>
                <a:cs typeface="Consolas" panose="020B0609020204030204" pitchFamily="49" charset="0"/>
              </a:rPr>
              <a:t>"</a:t>
            </a:r>
          </a:p>
          <a:p>
            <a:r>
              <a:rPr lang="en-US" dirty="0">
                <a:solidFill>
                  <a:prstClr val="black"/>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android:layout_height</a:t>
            </a:r>
            <a:r>
              <a:rPr lang="en-US" dirty="0">
                <a:solidFill>
                  <a:prstClr val="black"/>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wrap_content</a:t>
            </a:r>
            <a:r>
              <a:rPr lang="en-US" dirty="0">
                <a:solidFill>
                  <a:prstClr val="black"/>
                </a:solidFill>
                <a:latin typeface="Consolas" panose="020B0609020204030204" pitchFamily="49" charset="0"/>
                <a:cs typeface="Consolas" panose="020B0609020204030204" pitchFamily="49" charset="0"/>
              </a:rPr>
              <a:t>"</a:t>
            </a:r>
          </a:p>
          <a:p>
            <a:r>
              <a:rPr lang="en-US" dirty="0">
                <a:solidFill>
                  <a:prstClr val="black"/>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android:layout_gravity</a:t>
            </a:r>
            <a:r>
              <a:rPr lang="en-US" dirty="0">
                <a:solidFill>
                  <a:prstClr val="black"/>
                </a:solidFill>
                <a:latin typeface="Consolas" panose="020B0609020204030204" pitchFamily="49" charset="0"/>
                <a:cs typeface="Consolas" panose="020B0609020204030204" pitchFamily="49" charset="0"/>
              </a:rPr>
              <a:t>="</a:t>
            </a:r>
            <a:r>
              <a:rPr lang="en-US" dirty="0">
                <a:solidFill>
                  <a:srgbClr val="0070C0"/>
                </a:solidFill>
                <a:latin typeface="Consolas" panose="020B0609020204030204" pitchFamily="49" charset="0"/>
                <a:cs typeface="Consolas" panose="020B0609020204030204" pitchFamily="49" charset="0"/>
              </a:rPr>
              <a:t>right</a:t>
            </a:r>
            <a:r>
              <a:rPr lang="en-US" dirty="0">
                <a:solidFill>
                  <a:prstClr val="black"/>
                </a:solidFill>
                <a:latin typeface="Consolas" panose="020B0609020204030204" pitchFamily="49" charset="0"/>
                <a:cs typeface="Consolas" panose="020B0609020204030204" pitchFamily="49" charset="0"/>
              </a:rPr>
              <a:t>" /&gt;</a:t>
            </a:r>
          </a:p>
          <a:p>
            <a:endParaRPr lang="en-US" b="1" dirty="0">
              <a:solidFill>
                <a:prstClr val="black"/>
              </a:solidFill>
            </a:endParaRPr>
          </a:p>
        </p:txBody>
      </p:sp>
    </p:spTree>
    <p:extLst>
      <p:ext uri="{BB962C8B-B14F-4D97-AF65-F5344CB8AC3E}">
        <p14:creationId xmlns:p14="http://schemas.microsoft.com/office/powerpoint/2010/main" val="38037587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E-6 4.44444E-6 L 0.20079 0.00138 " pathEditMode="relative" rAng="0" ptsTypes="AA">
                                      <p:cBhvr>
                                        <p:cTn id="6" dur="1100" fill="hold"/>
                                        <p:tgtEl>
                                          <p:spTgt spid="10"/>
                                        </p:tgtEl>
                                        <p:attrNameLst>
                                          <p:attrName>ppt_x</p:attrName>
                                          <p:attrName>ppt_y</p:attrName>
                                        </p:attrNameLst>
                                      </p:cBhvr>
                                      <p:rCtr x="10039" y="69"/>
                                    </p:animMotion>
                                  </p:childTnLst>
                                </p:cTn>
                              </p:par>
                            </p:childTnLst>
                          </p:cTn>
                        </p:par>
                        <p:par>
                          <p:cTn id="7" fill="hold">
                            <p:stCondLst>
                              <p:cond delay="1100"/>
                            </p:stCondLst>
                            <p:childTnLst>
                              <p:par>
                                <p:cTn id="8" presetID="10"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1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100"/>
                                        <p:tgtEl>
                                          <p:spTgt spid="17"/>
                                        </p:tgtEl>
                                      </p:cBhvr>
                                    </p:animEffect>
                                  </p:childTnLst>
                                </p:cTn>
                              </p:par>
                              <p:par>
                                <p:cTn id="14" presetID="1" presetClass="entr" presetSubtype="0" fill="hold" grpId="0" nodeType="withEffect">
                                  <p:stCondLst>
                                    <p:cond delay="50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5456" y="1266678"/>
            <a:ext cx="3400226" cy="523220"/>
          </a:xfrm>
          <a:prstGeom prst="rect">
            <a:avLst/>
          </a:prstGeom>
          <a:noFill/>
        </p:spPr>
        <p:txBody>
          <a:bodyPr wrap="none" rtlCol="0">
            <a:spAutoFit/>
          </a:bodyPr>
          <a:lstStyle/>
          <a:p>
            <a:pPr defTabSz="457200"/>
            <a:r>
              <a:rPr lang="en-US" sz="2800" b="1" dirty="0" smtClean="0">
                <a:solidFill>
                  <a:prstClr val="black"/>
                </a:solidFill>
                <a:latin typeface="Times New Roman" panose="02020603050405020304" pitchFamily="18" charset="0"/>
                <a:cs typeface="Times New Roman" panose="02020603050405020304" pitchFamily="18" charset="0"/>
              </a:rPr>
              <a:t>Lambda Expressions</a:t>
            </a:r>
          </a:p>
        </p:txBody>
      </p:sp>
      <p:sp>
        <p:nvSpPr>
          <p:cNvPr id="8" name="TextBox 7"/>
          <p:cNvSpPr txBox="1"/>
          <p:nvPr/>
        </p:nvSpPr>
        <p:spPr>
          <a:xfrm>
            <a:off x="723900" y="1848537"/>
            <a:ext cx="5885073" cy="1015663"/>
          </a:xfrm>
          <a:prstGeom prst="rect">
            <a:avLst/>
          </a:prstGeom>
          <a:noFill/>
        </p:spPr>
        <p:txBody>
          <a:bodyPr wrap="none" rtlCol="0">
            <a:spAutoFit/>
          </a:bodyPr>
          <a:lstStyle/>
          <a:p>
            <a:pPr defTabSz="457200"/>
            <a:r>
              <a:rPr lang="en-US" sz="2000" b="1" dirty="0" smtClean="0">
                <a:solidFill>
                  <a:prstClr val="black"/>
                </a:solidFill>
              </a:rPr>
              <a:t>Reset Button:</a:t>
            </a:r>
          </a:p>
          <a:p>
            <a:pPr marL="742950" lvl="1" indent="-285750" defTabSz="457200">
              <a:buFont typeface="Arial" panose="020B0604020202020204" pitchFamily="34" charset="0"/>
              <a:buChar char="•"/>
            </a:pPr>
            <a:r>
              <a:rPr lang="en-US" sz="2000" dirty="0" smtClean="0">
                <a:solidFill>
                  <a:prstClr val="black"/>
                </a:solidFill>
              </a:rPr>
              <a:t>Change the </a:t>
            </a:r>
            <a:r>
              <a:rPr lang="en-US" sz="2000" dirty="0" err="1" smtClean="0">
                <a:solidFill>
                  <a:prstClr val="black"/>
                </a:solidFill>
              </a:rPr>
              <a:t>CPUChoice</a:t>
            </a:r>
            <a:r>
              <a:rPr lang="en-US" sz="2000" dirty="0" smtClean="0">
                <a:solidFill>
                  <a:prstClr val="black"/>
                </a:solidFill>
              </a:rPr>
              <a:t> image to CPU’s image</a:t>
            </a:r>
          </a:p>
          <a:p>
            <a:pPr marL="742950" lvl="1" indent="-285750" defTabSz="457200">
              <a:buFont typeface="Arial" panose="020B0604020202020204" pitchFamily="34" charset="0"/>
              <a:buChar char="•"/>
            </a:pPr>
            <a:r>
              <a:rPr lang="en-US" sz="2000" dirty="0" smtClean="0">
                <a:solidFill>
                  <a:prstClr val="black"/>
                </a:solidFill>
              </a:rPr>
              <a:t>Reset player’s image to its default image</a:t>
            </a:r>
          </a:p>
        </p:txBody>
      </p:sp>
      <p:sp>
        <p:nvSpPr>
          <p:cNvPr id="9" name="TextBox 8"/>
          <p:cNvSpPr txBox="1"/>
          <p:nvPr/>
        </p:nvSpPr>
        <p:spPr>
          <a:xfrm>
            <a:off x="605456" y="4282944"/>
            <a:ext cx="3503973" cy="523220"/>
          </a:xfrm>
          <a:prstGeom prst="rect">
            <a:avLst/>
          </a:prstGeom>
          <a:noFill/>
        </p:spPr>
        <p:txBody>
          <a:bodyPr wrap="none" rtlCol="0">
            <a:spAutoFit/>
          </a:bodyPr>
          <a:lstStyle/>
          <a:p>
            <a:pPr defTabSz="457200"/>
            <a:r>
              <a:rPr lang="en-US" sz="2800" b="1" dirty="0" smtClean="0">
                <a:solidFill>
                  <a:prstClr val="black"/>
                </a:solidFill>
                <a:latin typeface="Times New Roman" panose="02020603050405020304" pitchFamily="18" charset="0"/>
                <a:cs typeface="Times New Roman" panose="02020603050405020304" pitchFamily="18" charset="0"/>
              </a:rPr>
              <a:t>Saving activity’s state</a:t>
            </a:r>
          </a:p>
        </p:txBody>
      </p:sp>
      <p:sp>
        <p:nvSpPr>
          <p:cNvPr id="10" name="TextBox 9"/>
          <p:cNvSpPr txBox="1"/>
          <p:nvPr/>
        </p:nvSpPr>
        <p:spPr>
          <a:xfrm>
            <a:off x="757856" y="4831422"/>
            <a:ext cx="5383974" cy="646331"/>
          </a:xfrm>
          <a:prstGeom prst="rect">
            <a:avLst/>
          </a:prstGeom>
          <a:noFill/>
        </p:spPr>
        <p:txBody>
          <a:bodyPr wrap="none" rtlCol="0">
            <a:spAutoFit/>
          </a:bodyPr>
          <a:lstStyle/>
          <a:p>
            <a:pPr defTabSz="457200"/>
            <a:r>
              <a:rPr lang="en-US" dirty="0" smtClean="0">
                <a:solidFill>
                  <a:prstClr val="black"/>
                </a:solidFill>
              </a:rPr>
              <a:t>Maintain the CPU’s choice during the life cycle and set</a:t>
            </a:r>
          </a:p>
          <a:p>
            <a:pPr defTabSz="457200"/>
            <a:r>
              <a:rPr lang="en-US" dirty="0" smtClean="0">
                <a:solidFill>
                  <a:prstClr val="black"/>
                </a:solidFill>
              </a:rPr>
              <a:t>the picture accordingly</a:t>
            </a:r>
          </a:p>
        </p:txBody>
      </p:sp>
      <p:sp>
        <p:nvSpPr>
          <p:cNvPr id="21" name="TextBox 20"/>
          <p:cNvSpPr txBox="1"/>
          <p:nvPr/>
        </p:nvSpPr>
        <p:spPr>
          <a:xfrm>
            <a:off x="757856" y="2856164"/>
            <a:ext cx="5916235" cy="1015663"/>
          </a:xfrm>
          <a:prstGeom prst="rect">
            <a:avLst/>
          </a:prstGeom>
          <a:noFill/>
        </p:spPr>
        <p:txBody>
          <a:bodyPr wrap="none" rtlCol="0">
            <a:spAutoFit/>
          </a:bodyPr>
          <a:lstStyle/>
          <a:p>
            <a:pPr defTabSz="457200"/>
            <a:r>
              <a:rPr lang="en-US" sz="2000" b="1" dirty="0" smtClean="0">
                <a:solidFill>
                  <a:prstClr val="black"/>
                </a:solidFill>
              </a:rPr>
              <a:t>Close Button:</a:t>
            </a:r>
          </a:p>
          <a:p>
            <a:pPr marL="742950" lvl="1" indent="-285750" defTabSz="457200">
              <a:buFont typeface="Arial" panose="020B0604020202020204" pitchFamily="34" charset="0"/>
              <a:buChar char="•"/>
            </a:pPr>
            <a:r>
              <a:rPr lang="en-US" sz="2000" dirty="0">
                <a:solidFill>
                  <a:prstClr val="black"/>
                </a:solidFill>
              </a:rPr>
              <a:t>Show a toast that states the result of the </a:t>
            </a:r>
            <a:r>
              <a:rPr lang="en-US" sz="2000" dirty="0" smtClean="0">
                <a:solidFill>
                  <a:prstClr val="black"/>
                </a:solidFill>
              </a:rPr>
              <a:t>game</a:t>
            </a:r>
          </a:p>
          <a:p>
            <a:pPr lvl="1" defTabSz="457200"/>
            <a:r>
              <a:rPr lang="en-US" sz="2000" dirty="0" smtClean="0">
                <a:solidFill>
                  <a:prstClr val="black"/>
                </a:solidFill>
              </a:rPr>
              <a:t>		[ Player / CPU ] won! / Draw!</a:t>
            </a:r>
            <a:endParaRPr lang="en-US" sz="2000" dirty="0">
              <a:solidFill>
                <a:prstClr val="black"/>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818" y="1090292"/>
            <a:ext cx="3289926" cy="467741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p:cNvSpPr txBox="1"/>
          <p:nvPr/>
        </p:nvSpPr>
        <p:spPr>
          <a:xfrm>
            <a:off x="605456" y="96762"/>
            <a:ext cx="5639044" cy="923330"/>
          </a:xfrm>
          <a:prstGeom prst="rect">
            <a:avLst/>
          </a:prstGeom>
          <a:noFill/>
        </p:spPr>
        <p:txBody>
          <a:bodyPr wrap="none" rtlCol="0">
            <a:spAutoFit/>
          </a:bodyPr>
          <a:lstStyle/>
          <a:p>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Things left for you!</a:t>
            </a: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1" name="TextBox 10"/>
          <p:cNvSpPr txBox="1"/>
          <p:nvPr/>
        </p:nvSpPr>
        <p:spPr>
          <a:xfrm>
            <a:off x="605456" y="5779173"/>
            <a:ext cx="4674613" cy="523220"/>
          </a:xfrm>
          <a:prstGeom prst="rect">
            <a:avLst/>
          </a:prstGeom>
          <a:noFill/>
        </p:spPr>
        <p:txBody>
          <a:bodyPr wrap="none" rtlCol="0">
            <a:spAutoFit/>
          </a:bodyPr>
          <a:lstStyle/>
          <a:p>
            <a:pPr defTabSz="457200"/>
            <a:r>
              <a:rPr lang="en-US" sz="2800" b="1" dirty="0" smtClean="0">
                <a:solidFill>
                  <a:prstClr val="black"/>
                </a:solidFill>
                <a:latin typeface="Times New Roman" panose="02020603050405020304" pitchFamily="18" charset="0"/>
                <a:cs typeface="Times New Roman" panose="02020603050405020304" pitchFamily="18" charset="0"/>
              </a:rPr>
              <a:t>Feel free to change the layout</a:t>
            </a:r>
          </a:p>
        </p:txBody>
      </p:sp>
    </p:spTree>
    <p:extLst>
      <p:ext uri="{BB962C8B-B14F-4D97-AF65-F5344CB8AC3E}">
        <p14:creationId xmlns:p14="http://schemas.microsoft.com/office/powerpoint/2010/main" val="224525041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222"/>
            <a:ext cx="10515600" cy="788173"/>
          </a:xfrm>
        </p:spPr>
        <p:txBody>
          <a:bodyPr/>
          <a:lstStyle/>
          <a:p>
            <a:r>
              <a:rPr lang="en-US" b="1" dirty="0">
                <a:latin typeface="Vrinda" panose="020B0502040204020203" pitchFamily="34" charset="0"/>
                <a:cs typeface="Vrinda" panose="020B0502040204020203" pitchFamily="34" charset="0"/>
              </a:rPr>
              <a:t>Overview</a:t>
            </a:r>
          </a:p>
        </p:txBody>
      </p:sp>
      <p:sp>
        <p:nvSpPr>
          <p:cNvPr id="3" name="Content Placeholder 2"/>
          <p:cNvSpPr>
            <a:spLocks noGrp="1"/>
          </p:cNvSpPr>
          <p:nvPr>
            <p:ph idx="1"/>
          </p:nvPr>
        </p:nvSpPr>
        <p:spPr>
          <a:xfrm>
            <a:off x="838200" y="1718534"/>
            <a:ext cx="10515600" cy="4351338"/>
          </a:xfrm>
        </p:spPr>
        <p:txBody>
          <a:bodyPr>
            <a:normAutofit lnSpcReduction="10000"/>
          </a:bodyPr>
          <a:lstStyle/>
          <a:p>
            <a:pPr>
              <a:lnSpc>
                <a:spcPct val="150000"/>
              </a:lnSpc>
            </a:pPr>
            <a:r>
              <a:rPr lang="en-US" dirty="0" smtClean="0">
                <a:latin typeface="Tahoma" panose="020B0604030504040204" pitchFamily="34" charset="0"/>
                <a:ea typeface="Tahoma" panose="020B0604030504040204" pitchFamily="34" charset="0"/>
                <a:cs typeface="Tahoma" panose="020B0604030504040204" pitchFamily="34" charset="0"/>
              </a:rPr>
              <a:t>Layout Management</a:t>
            </a:r>
            <a:endParaRPr lang="en-US"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dirty="0" smtClean="0">
                <a:latin typeface="Tahoma" panose="020B0604030504040204" pitchFamily="34" charset="0"/>
                <a:ea typeface="Tahoma" panose="020B0604030504040204" pitchFamily="34" charset="0"/>
                <a:cs typeface="Tahoma" panose="020B0604030504040204" pitchFamily="34" charset="0"/>
              </a:rPr>
              <a:t>Implementation of Game</a:t>
            </a:r>
            <a:endParaRPr lang="en-US"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dirty="0" smtClean="0">
                <a:latin typeface="Tahoma" panose="020B0604030504040204" pitchFamily="34" charset="0"/>
                <a:ea typeface="Tahoma" panose="020B0604030504040204" pitchFamily="34" charset="0"/>
                <a:cs typeface="Tahoma" panose="020B0604030504040204" pitchFamily="34" charset="0"/>
              </a:rPr>
              <a:t>Activity </a:t>
            </a:r>
            <a:r>
              <a:rPr lang="en-US" dirty="0">
                <a:latin typeface="Tahoma" panose="020B0604030504040204" pitchFamily="34" charset="0"/>
                <a:ea typeface="Tahoma" panose="020B0604030504040204" pitchFamily="34" charset="0"/>
                <a:cs typeface="Tahoma" panose="020B0604030504040204" pitchFamily="34" charset="0"/>
              </a:rPr>
              <a:t>Life </a:t>
            </a:r>
            <a:r>
              <a:rPr lang="en-US" dirty="0" smtClean="0">
                <a:latin typeface="Tahoma" panose="020B0604030504040204" pitchFamily="34" charset="0"/>
                <a:ea typeface="Tahoma" panose="020B0604030504040204" pitchFamily="34" charset="0"/>
                <a:cs typeface="Tahoma" panose="020B0604030504040204" pitchFamily="34" charset="0"/>
              </a:rPr>
              <a:t>Cycle</a:t>
            </a:r>
          </a:p>
          <a:p>
            <a:pPr>
              <a:lnSpc>
                <a:spcPct val="150000"/>
              </a:lnSpc>
            </a:pPr>
            <a:r>
              <a:rPr lang="en-US" dirty="0" smtClean="0">
                <a:latin typeface="Tahoma" panose="020B0604030504040204" pitchFamily="34" charset="0"/>
                <a:ea typeface="Tahoma" panose="020B0604030504040204" pitchFamily="34" charset="0"/>
                <a:cs typeface="Tahoma" panose="020B0604030504040204" pitchFamily="34" charset="0"/>
              </a:rPr>
              <a:t>Implicit intent</a:t>
            </a:r>
            <a:endParaRPr lang="en-US"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dirty="0">
                <a:latin typeface="Tahoma" panose="020B0604030504040204" pitchFamily="34" charset="0"/>
                <a:ea typeface="Tahoma" panose="020B0604030504040204" pitchFamily="34" charset="0"/>
                <a:cs typeface="Tahoma" panose="020B0604030504040204" pitchFamily="34" charset="0"/>
              </a:rPr>
              <a:t>Weight &amp; Gravity</a:t>
            </a:r>
          </a:p>
          <a:p>
            <a:pPr>
              <a:lnSpc>
                <a:spcPct val="150000"/>
              </a:lnSpc>
            </a:pPr>
            <a:r>
              <a:rPr lang="en-US" dirty="0">
                <a:latin typeface="Tahoma" panose="020B0604030504040204" pitchFamily="34" charset="0"/>
                <a:ea typeface="Tahoma" panose="020B0604030504040204" pitchFamily="34" charset="0"/>
                <a:cs typeface="Tahoma" panose="020B0604030504040204" pitchFamily="34" charset="0"/>
              </a:rPr>
              <a:t>Assigned Tasks</a:t>
            </a:r>
          </a:p>
        </p:txBody>
      </p:sp>
    </p:spTree>
    <p:extLst>
      <p:ext uri="{BB962C8B-B14F-4D97-AF65-F5344CB8AC3E}">
        <p14:creationId xmlns:p14="http://schemas.microsoft.com/office/powerpoint/2010/main" val="408802733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048" y="787566"/>
            <a:ext cx="8761905" cy="26666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1715" y="3759366"/>
            <a:ext cx="5828571" cy="2666667"/>
          </a:xfrm>
          <a:prstGeom prst="rect">
            <a:avLst/>
          </a:prstGeom>
        </p:spPr>
      </p:pic>
    </p:spTree>
    <p:extLst>
      <p:ext uri="{BB962C8B-B14F-4D97-AF65-F5344CB8AC3E}">
        <p14:creationId xmlns:p14="http://schemas.microsoft.com/office/powerpoint/2010/main" val="88977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781" y="1061308"/>
            <a:ext cx="3281680" cy="5227660"/>
          </a:xfrm>
          <a:prstGeom prst="rect">
            <a:avLst/>
          </a:prstGeom>
        </p:spPr>
      </p:pic>
      <p:sp>
        <p:nvSpPr>
          <p:cNvPr id="8" name="Rectangle 7"/>
          <p:cNvSpPr/>
          <p:nvPr/>
        </p:nvSpPr>
        <p:spPr>
          <a:xfrm>
            <a:off x="3958174" y="1613242"/>
            <a:ext cx="3280833" cy="4675726"/>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Box 9"/>
          <p:cNvSpPr txBox="1"/>
          <p:nvPr/>
        </p:nvSpPr>
        <p:spPr>
          <a:xfrm>
            <a:off x="1143000" y="1061308"/>
            <a:ext cx="2023533" cy="400110"/>
          </a:xfrm>
          <a:prstGeom prst="rect">
            <a:avLst/>
          </a:prstGeom>
          <a:noFill/>
        </p:spPr>
        <p:txBody>
          <a:bodyPr wrap="square" rtlCol="0">
            <a:spAutoFit/>
          </a:bodyPr>
          <a:lstStyle/>
          <a:p>
            <a:r>
              <a:rPr lang="en-US" sz="2000" b="1" dirty="0" err="1" smtClean="0">
                <a:solidFill>
                  <a:prstClr val="black"/>
                </a:solidFill>
              </a:rPr>
              <a:t>LinearLayout</a:t>
            </a:r>
            <a:r>
              <a:rPr lang="en-US" sz="2000" b="1" dirty="0" smtClean="0">
                <a:solidFill>
                  <a:prstClr val="black"/>
                </a:solidFill>
              </a:rPr>
              <a:t> (V)</a:t>
            </a:r>
          </a:p>
        </p:txBody>
      </p:sp>
      <p:cxnSp>
        <p:nvCxnSpPr>
          <p:cNvPr id="14" name="Elbow Connector 13"/>
          <p:cNvCxnSpPr>
            <a:stCxn id="8" idx="0"/>
            <a:endCxn id="10" idx="3"/>
          </p:cNvCxnSpPr>
          <p:nvPr/>
        </p:nvCxnSpPr>
        <p:spPr>
          <a:xfrm rot="16200000" flipV="1">
            <a:off x="4206623" y="221274"/>
            <a:ext cx="351879" cy="2432058"/>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p:cNvSpPr/>
          <p:nvPr/>
        </p:nvSpPr>
        <p:spPr>
          <a:xfrm>
            <a:off x="4005800" y="1707639"/>
            <a:ext cx="3147626" cy="93533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TextBox 23"/>
          <p:cNvSpPr txBox="1"/>
          <p:nvPr/>
        </p:nvSpPr>
        <p:spPr>
          <a:xfrm>
            <a:off x="1336368" y="2000018"/>
            <a:ext cx="1636795" cy="353943"/>
          </a:xfrm>
          <a:prstGeom prst="rect">
            <a:avLst/>
          </a:prstGeom>
          <a:noFill/>
        </p:spPr>
        <p:txBody>
          <a:bodyPr wrap="none" rtlCol="0">
            <a:spAutoFit/>
          </a:bodyPr>
          <a:lstStyle/>
          <a:p>
            <a:pPr marL="0" lvl="1"/>
            <a:r>
              <a:rPr lang="en-US" sz="1700" dirty="0" err="1">
                <a:solidFill>
                  <a:prstClr val="black"/>
                </a:solidFill>
              </a:rPr>
              <a:t>LinearLayout</a:t>
            </a:r>
            <a:r>
              <a:rPr lang="en-US" sz="1700" dirty="0">
                <a:solidFill>
                  <a:prstClr val="black"/>
                </a:solidFill>
              </a:rPr>
              <a:t> (H</a:t>
            </a:r>
            <a:r>
              <a:rPr lang="en-US" sz="1700" dirty="0" smtClean="0">
                <a:solidFill>
                  <a:prstClr val="black"/>
                </a:solidFill>
              </a:rPr>
              <a:t>)</a:t>
            </a:r>
            <a:endParaRPr lang="en-US" sz="1700" dirty="0">
              <a:solidFill>
                <a:prstClr val="black"/>
              </a:solidFill>
            </a:endParaRPr>
          </a:p>
        </p:txBody>
      </p:sp>
      <p:cxnSp>
        <p:nvCxnSpPr>
          <p:cNvPr id="26" name="Elbow Connector 25"/>
          <p:cNvCxnSpPr>
            <a:stCxn id="21" idx="1"/>
            <a:endCxn id="24" idx="3"/>
          </p:cNvCxnSpPr>
          <p:nvPr/>
        </p:nvCxnSpPr>
        <p:spPr>
          <a:xfrm rot="10800000" flipV="1">
            <a:off x="2973164" y="2175304"/>
            <a:ext cx="1032637" cy="168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020087" y="2770397"/>
            <a:ext cx="3152775" cy="243342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Box 29"/>
          <p:cNvSpPr txBox="1"/>
          <p:nvPr/>
        </p:nvSpPr>
        <p:spPr>
          <a:xfrm>
            <a:off x="1336369" y="3806592"/>
            <a:ext cx="1636795" cy="353943"/>
          </a:xfrm>
          <a:prstGeom prst="rect">
            <a:avLst/>
          </a:prstGeom>
          <a:noFill/>
        </p:spPr>
        <p:txBody>
          <a:bodyPr wrap="none" rtlCol="0">
            <a:spAutoFit/>
          </a:bodyPr>
          <a:lstStyle/>
          <a:p>
            <a:pPr marL="0" lvl="1"/>
            <a:r>
              <a:rPr lang="en-US" sz="1700" dirty="0" err="1">
                <a:solidFill>
                  <a:prstClr val="black"/>
                </a:solidFill>
              </a:rPr>
              <a:t>LinearLayout</a:t>
            </a:r>
            <a:r>
              <a:rPr lang="en-US" sz="1700" dirty="0">
                <a:solidFill>
                  <a:prstClr val="black"/>
                </a:solidFill>
              </a:rPr>
              <a:t> (H</a:t>
            </a:r>
            <a:r>
              <a:rPr lang="en-US" sz="1700" dirty="0" smtClean="0">
                <a:solidFill>
                  <a:prstClr val="black"/>
                </a:solidFill>
              </a:rPr>
              <a:t>)</a:t>
            </a:r>
            <a:endParaRPr lang="en-US" sz="1700" dirty="0">
              <a:solidFill>
                <a:prstClr val="black"/>
              </a:solidFill>
            </a:endParaRPr>
          </a:p>
        </p:txBody>
      </p:sp>
      <p:cxnSp>
        <p:nvCxnSpPr>
          <p:cNvPr id="31" name="Elbow Connector 30"/>
          <p:cNvCxnSpPr>
            <a:stCxn id="29" idx="1"/>
            <a:endCxn id="30" idx="3"/>
          </p:cNvCxnSpPr>
          <p:nvPr/>
        </p:nvCxnSpPr>
        <p:spPr>
          <a:xfrm rot="10800000">
            <a:off x="2973165" y="3983564"/>
            <a:ext cx="1046923" cy="354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021668" y="5324620"/>
            <a:ext cx="3151142" cy="8759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p:nvSpPr>
        <p:spPr>
          <a:xfrm>
            <a:off x="1336368" y="5585607"/>
            <a:ext cx="1636795" cy="353943"/>
          </a:xfrm>
          <a:prstGeom prst="rect">
            <a:avLst/>
          </a:prstGeom>
          <a:noFill/>
        </p:spPr>
        <p:txBody>
          <a:bodyPr wrap="none" rtlCol="0">
            <a:spAutoFit/>
          </a:bodyPr>
          <a:lstStyle/>
          <a:p>
            <a:pPr marL="0" lvl="1"/>
            <a:r>
              <a:rPr lang="en-US" sz="1700" dirty="0" err="1">
                <a:solidFill>
                  <a:prstClr val="black"/>
                </a:solidFill>
              </a:rPr>
              <a:t>LinearLayout</a:t>
            </a:r>
            <a:r>
              <a:rPr lang="en-US" sz="1700" dirty="0">
                <a:solidFill>
                  <a:prstClr val="black"/>
                </a:solidFill>
              </a:rPr>
              <a:t> (H</a:t>
            </a:r>
            <a:r>
              <a:rPr lang="en-US" sz="1700" dirty="0" smtClean="0">
                <a:solidFill>
                  <a:prstClr val="black"/>
                </a:solidFill>
              </a:rPr>
              <a:t>)</a:t>
            </a:r>
            <a:endParaRPr lang="en-US" sz="1700" dirty="0">
              <a:solidFill>
                <a:prstClr val="black"/>
              </a:solidFill>
            </a:endParaRPr>
          </a:p>
        </p:txBody>
      </p:sp>
      <p:cxnSp>
        <p:nvCxnSpPr>
          <p:cNvPr id="38" name="Elbow Connector 37"/>
          <p:cNvCxnSpPr>
            <a:stCxn id="36" idx="1"/>
            <a:endCxn id="37" idx="3"/>
          </p:cNvCxnSpPr>
          <p:nvPr/>
        </p:nvCxnSpPr>
        <p:spPr>
          <a:xfrm rot="10800000">
            <a:off x="2973164" y="5762580"/>
            <a:ext cx="1048505" cy="1"/>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053424" y="1771647"/>
            <a:ext cx="1546092" cy="800101"/>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TextBox 50"/>
          <p:cNvSpPr txBox="1"/>
          <p:nvPr/>
        </p:nvSpPr>
        <p:spPr>
          <a:xfrm>
            <a:off x="8792863" y="1319692"/>
            <a:ext cx="1473480" cy="323165"/>
          </a:xfrm>
          <a:prstGeom prst="rect">
            <a:avLst/>
          </a:prstGeom>
          <a:noFill/>
        </p:spPr>
        <p:txBody>
          <a:bodyPr wrap="none" rtlCol="0">
            <a:spAutoFit/>
          </a:bodyPr>
          <a:lstStyle/>
          <a:p>
            <a:pPr marL="0" lvl="1"/>
            <a:r>
              <a:rPr lang="en-US" sz="1500" i="1" dirty="0" err="1">
                <a:solidFill>
                  <a:schemeClr val="tx1">
                    <a:lumMod val="75000"/>
                    <a:lumOff val="25000"/>
                  </a:schemeClr>
                </a:solidFill>
              </a:rPr>
              <a:t>LinearLayout</a:t>
            </a:r>
            <a:r>
              <a:rPr lang="en-US" sz="1500" i="1" dirty="0">
                <a:solidFill>
                  <a:schemeClr val="tx1">
                    <a:lumMod val="75000"/>
                    <a:lumOff val="25000"/>
                  </a:schemeClr>
                </a:solidFill>
              </a:rPr>
              <a:t> (H</a:t>
            </a:r>
            <a:r>
              <a:rPr lang="en-US" sz="1500" i="1" dirty="0" smtClean="0">
                <a:solidFill>
                  <a:schemeClr val="tx1">
                    <a:lumMod val="75000"/>
                    <a:lumOff val="25000"/>
                  </a:schemeClr>
                </a:solidFill>
              </a:rPr>
              <a:t>)</a:t>
            </a:r>
            <a:endParaRPr lang="en-US" sz="1500" i="1" dirty="0">
              <a:solidFill>
                <a:schemeClr val="tx1">
                  <a:lumMod val="75000"/>
                  <a:lumOff val="25000"/>
                </a:schemeClr>
              </a:solidFill>
            </a:endParaRPr>
          </a:p>
        </p:txBody>
      </p:sp>
      <p:cxnSp>
        <p:nvCxnSpPr>
          <p:cNvPr id="52" name="Elbow Connector 51"/>
          <p:cNvCxnSpPr>
            <a:stCxn id="50" idx="0"/>
            <a:endCxn id="51" idx="1"/>
          </p:cNvCxnSpPr>
          <p:nvPr/>
        </p:nvCxnSpPr>
        <p:spPr>
          <a:xfrm rot="5400000" flipH="1" flipV="1">
            <a:off x="6664480" y="-356735"/>
            <a:ext cx="290372" cy="3966393"/>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sp>
        <p:nvSpPr>
          <p:cNvPr id="18" name="Rectangle 17"/>
          <p:cNvSpPr/>
          <p:nvPr/>
        </p:nvSpPr>
        <p:spPr>
          <a:xfrm>
            <a:off x="5645237" y="1758948"/>
            <a:ext cx="1418087" cy="81915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9" name="Elbow Connector 18"/>
          <p:cNvCxnSpPr>
            <a:stCxn id="18" idx="3"/>
            <a:endCxn id="79" idx="1"/>
          </p:cNvCxnSpPr>
          <p:nvPr/>
        </p:nvCxnSpPr>
        <p:spPr>
          <a:xfrm>
            <a:off x="7063324" y="2168523"/>
            <a:ext cx="1729539" cy="133"/>
          </a:xfrm>
          <a:prstGeom prst="bentConnector3">
            <a:avLst>
              <a:gd name="adj1" fmla="val 50000"/>
            </a:avLst>
          </a:prstGeom>
          <a:ln>
            <a:tailEnd type="triangle"/>
          </a:ln>
        </p:spPr>
        <p:style>
          <a:lnRef idx="1">
            <a:schemeClr val="accent5"/>
          </a:lnRef>
          <a:fillRef idx="0">
            <a:schemeClr val="accent5"/>
          </a:fillRef>
          <a:effectRef idx="0">
            <a:schemeClr val="accent5"/>
          </a:effectRef>
          <a:fontRef idx="minor">
            <a:schemeClr val="tx1"/>
          </a:fontRef>
        </p:style>
      </p:cxnSp>
      <p:sp>
        <p:nvSpPr>
          <p:cNvPr id="32" name="Rectangle 31"/>
          <p:cNvSpPr/>
          <p:nvPr/>
        </p:nvSpPr>
        <p:spPr>
          <a:xfrm>
            <a:off x="4942507" y="3062814"/>
            <a:ext cx="950302" cy="18415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3" name="Elbow Connector 32"/>
          <p:cNvCxnSpPr>
            <a:stCxn id="32" idx="3"/>
            <a:endCxn id="80" idx="1"/>
          </p:cNvCxnSpPr>
          <p:nvPr/>
        </p:nvCxnSpPr>
        <p:spPr>
          <a:xfrm flipV="1">
            <a:off x="5892809" y="3982019"/>
            <a:ext cx="2900054" cy="1545"/>
          </a:xfrm>
          <a:prstGeom prst="bentConnector3">
            <a:avLst>
              <a:gd name="adj1" fmla="val 50000"/>
            </a:avLst>
          </a:prstGeom>
          <a:ln>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79" name="TextBox 78"/>
          <p:cNvSpPr txBox="1"/>
          <p:nvPr/>
        </p:nvSpPr>
        <p:spPr>
          <a:xfrm>
            <a:off x="8792863" y="2007073"/>
            <a:ext cx="1473480" cy="323165"/>
          </a:xfrm>
          <a:prstGeom prst="rect">
            <a:avLst/>
          </a:prstGeom>
          <a:noFill/>
        </p:spPr>
        <p:txBody>
          <a:bodyPr wrap="none" rtlCol="0">
            <a:spAutoFit/>
          </a:bodyPr>
          <a:lstStyle/>
          <a:p>
            <a:pPr marL="0" lvl="1"/>
            <a:r>
              <a:rPr lang="en-US" sz="1500" i="1" dirty="0" err="1">
                <a:solidFill>
                  <a:schemeClr val="tx1">
                    <a:lumMod val="75000"/>
                    <a:lumOff val="25000"/>
                  </a:schemeClr>
                </a:solidFill>
              </a:rPr>
              <a:t>LinearLayout</a:t>
            </a:r>
            <a:r>
              <a:rPr lang="en-US" sz="1500" i="1" dirty="0">
                <a:solidFill>
                  <a:schemeClr val="tx1">
                    <a:lumMod val="75000"/>
                    <a:lumOff val="25000"/>
                  </a:schemeClr>
                </a:solidFill>
              </a:rPr>
              <a:t> (H)</a:t>
            </a:r>
          </a:p>
        </p:txBody>
      </p:sp>
      <p:sp>
        <p:nvSpPr>
          <p:cNvPr id="80" name="TextBox 79"/>
          <p:cNvSpPr txBox="1"/>
          <p:nvPr/>
        </p:nvSpPr>
        <p:spPr>
          <a:xfrm>
            <a:off x="8792863" y="3820436"/>
            <a:ext cx="1473480" cy="323165"/>
          </a:xfrm>
          <a:prstGeom prst="rect">
            <a:avLst/>
          </a:prstGeom>
          <a:noFill/>
        </p:spPr>
        <p:txBody>
          <a:bodyPr wrap="none" rtlCol="0">
            <a:spAutoFit/>
          </a:bodyPr>
          <a:lstStyle/>
          <a:p>
            <a:pPr marL="0" lvl="1"/>
            <a:r>
              <a:rPr lang="en-US" sz="1500" i="1" dirty="0" err="1">
                <a:solidFill>
                  <a:schemeClr val="tx1">
                    <a:lumMod val="75000"/>
                    <a:lumOff val="25000"/>
                  </a:schemeClr>
                </a:solidFill>
              </a:rPr>
              <a:t>LinearLayout</a:t>
            </a:r>
            <a:r>
              <a:rPr lang="en-US" sz="1500" i="1" dirty="0">
                <a:solidFill>
                  <a:schemeClr val="tx1">
                    <a:lumMod val="75000"/>
                    <a:lumOff val="25000"/>
                  </a:schemeClr>
                </a:solidFill>
              </a:rPr>
              <a:t> </a:t>
            </a:r>
            <a:r>
              <a:rPr lang="en-US" sz="1500" i="1" dirty="0" smtClean="0">
                <a:solidFill>
                  <a:schemeClr val="tx1">
                    <a:lumMod val="75000"/>
                    <a:lumOff val="25000"/>
                  </a:schemeClr>
                </a:solidFill>
              </a:rPr>
              <a:t>(V)</a:t>
            </a:r>
            <a:endParaRPr lang="en-US" sz="1500" i="1" dirty="0">
              <a:solidFill>
                <a:schemeClr val="tx1">
                  <a:lumMod val="75000"/>
                  <a:lumOff val="25000"/>
                </a:schemeClr>
              </a:solidFill>
            </a:endParaRPr>
          </a:p>
        </p:txBody>
      </p:sp>
    </p:spTree>
    <p:extLst>
      <p:ext uri="{BB962C8B-B14F-4D97-AF65-F5344CB8AC3E}">
        <p14:creationId xmlns:p14="http://schemas.microsoft.com/office/powerpoint/2010/main" val="5872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ircle(in)">
                                      <p:cBhvr>
                                        <p:cTn id="7" dur="2000"/>
                                        <p:tgtEl>
                                          <p:spTgt spid="32"/>
                                        </p:tgtEl>
                                      </p:cBhvr>
                                    </p:animEffect>
                                  </p:childTnLst>
                                </p:cTn>
                              </p:par>
                              <p:par>
                                <p:cTn id="8" presetID="6" presetClass="entr" presetSubtype="16"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in)">
                                      <p:cBhvr>
                                        <p:cTn id="10" dur="2000"/>
                                        <p:tgtEl>
                                          <p:spTgt spid="3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circle(in)">
                                      <p:cBhvr>
                                        <p:cTn id="13" dur="2000"/>
                                        <p:tgtEl>
                                          <p:spTgt spid="80"/>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circle(in)">
                                      <p:cBhvr>
                                        <p:cTn id="18" dur="2000"/>
                                        <p:tgtEl>
                                          <p:spTgt spid="50"/>
                                        </p:tgtEl>
                                      </p:cBhvr>
                                    </p:animEffect>
                                  </p:childTnLst>
                                </p:cTn>
                              </p:par>
                              <p:par>
                                <p:cTn id="19" presetID="6" presetClass="entr" presetSubtype="16"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circle(in)">
                                      <p:cBhvr>
                                        <p:cTn id="21" dur="2000"/>
                                        <p:tgtEl>
                                          <p:spTgt spid="52"/>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circle(in)">
                                      <p:cBhvr>
                                        <p:cTn id="24" dur="2000"/>
                                        <p:tgtEl>
                                          <p:spTgt spid="51"/>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ircle(in)">
                                      <p:cBhvr>
                                        <p:cTn id="27" dur="2000"/>
                                        <p:tgtEl>
                                          <p:spTgt spid="18"/>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circle(in)">
                                      <p:cBhvr>
                                        <p:cTn id="30" dur="2000"/>
                                        <p:tgtEl>
                                          <p:spTgt spid="79"/>
                                        </p:tgtEl>
                                      </p:cBhvr>
                                    </p:animEffect>
                                  </p:childTnLst>
                                </p:cTn>
                              </p:par>
                              <p:par>
                                <p:cTn id="31" presetID="6" presetClass="entr" presetSubtype="16"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circle(i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arn(inVertical)">
                                      <p:cBhvr>
                                        <p:cTn id="38" dur="500"/>
                                        <p:tgtEl>
                                          <p:spTgt spid="21"/>
                                        </p:tgtEl>
                                      </p:cBhvr>
                                    </p:animEffect>
                                  </p:childTnLst>
                                </p:cTn>
                              </p:par>
                              <p:par>
                                <p:cTn id="39" presetID="16" presetClass="entr" presetSubtype="21"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arn(inVertical)">
                                      <p:cBhvr>
                                        <p:cTn id="41" dur="500"/>
                                        <p:tgtEl>
                                          <p:spTgt spid="26"/>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arn(inVertical)">
                                      <p:cBhvr>
                                        <p:cTn id="44" dur="500"/>
                                        <p:tgtEl>
                                          <p:spTgt spid="24"/>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arn(inVertical)">
                                      <p:cBhvr>
                                        <p:cTn id="47" dur="500"/>
                                        <p:tgtEl>
                                          <p:spTgt spid="29"/>
                                        </p:tgtEl>
                                      </p:cBhvr>
                                    </p:animEffect>
                                  </p:childTnLst>
                                </p:cTn>
                              </p:par>
                              <p:par>
                                <p:cTn id="48" presetID="16" presetClass="entr" presetSubtype="21"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arn(inVertical)">
                                      <p:cBhvr>
                                        <p:cTn id="50" dur="500"/>
                                        <p:tgtEl>
                                          <p:spTgt spid="31"/>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barn(inVertical)">
                                      <p:cBhvr>
                                        <p:cTn id="53" dur="500"/>
                                        <p:tgtEl>
                                          <p:spTgt spid="30"/>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barn(inVertical)">
                                      <p:cBhvr>
                                        <p:cTn id="56" dur="500"/>
                                        <p:tgtEl>
                                          <p:spTgt spid="36"/>
                                        </p:tgtEl>
                                      </p:cBhvr>
                                    </p:animEffect>
                                  </p:childTnLst>
                                </p:cTn>
                              </p:par>
                              <p:par>
                                <p:cTn id="57" presetID="16" presetClass="entr" presetSubtype="21"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barn(inVertical)">
                                      <p:cBhvr>
                                        <p:cTn id="59" dur="500"/>
                                        <p:tgtEl>
                                          <p:spTgt spid="38"/>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barn(inVertical)">
                                      <p:cBhvr>
                                        <p:cTn id="62" dur="500"/>
                                        <p:tgtEl>
                                          <p:spTgt spid="3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21" grpId="0" animBg="1"/>
      <p:bldP spid="24" grpId="0"/>
      <p:bldP spid="29" grpId="0" animBg="1"/>
      <p:bldP spid="30" grpId="0"/>
      <p:bldP spid="36" grpId="0" animBg="1"/>
      <p:bldP spid="37" grpId="0"/>
      <p:bldP spid="50" grpId="0" animBg="1"/>
      <p:bldP spid="51" grpId="0"/>
      <p:bldP spid="18" grpId="0" animBg="1"/>
      <p:bldP spid="32" grpId="0" animBg="1"/>
      <p:bldP spid="79" grpId="0"/>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865" y="721964"/>
            <a:ext cx="3724357" cy="5932836"/>
          </a:xfrm>
          <a:prstGeom prst="rect">
            <a:avLst/>
          </a:prstGeom>
        </p:spPr>
      </p:pic>
      <p:sp>
        <p:nvSpPr>
          <p:cNvPr id="39" name="Left Brace 38"/>
          <p:cNvSpPr/>
          <p:nvPr/>
        </p:nvSpPr>
        <p:spPr>
          <a:xfrm>
            <a:off x="1606146" y="1254477"/>
            <a:ext cx="420130" cy="21545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1" name="TextBox 40"/>
          <p:cNvSpPr txBox="1"/>
          <p:nvPr/>
        </p:nvSpPr>
        <p:spPr>
          <a:xfrm>
            <a:off x="7931456" y="1769589"/>
            <a:ext cx="418704" cy="646331"/>
          </a:xfrm>
          <a:prstGeom prst="rect">
            <a:avLst/>
          </a:prstGeom>
          <a:noFill/>
        </p:spPr>
        <p:txBody>
          <a:bodyPr wrap="none" rtlCol="0">
            <a:spAutoFit/>
          </a:bodyPr>
          <a:lstStyle/>
          <a:p>
            <a:r>
              <a:rPr lang="en-US" sz="3600" b="1" dirty="0" smtClean="0">
                <a:ln w="12700">
                  <a:solidFill>
                    <a:srgbClr val="4EB3CF"/>
                  </a:solidFill>
                  <a:prstDash val="solid"/>
                </a:ln>
                <a:pattFill prst="ltDnDiag">
                  <a:fgClr>
                    <a:srgbClr val="4EB3CF">
                      <a:lumMod val="60000"/>
                      <a:lumOff val="40000"/>
                    </a:srgbClr>
                  </a:fgClr>
                  <a:bgClr>
                    <a:prstClr val="white"/>
                  </a:bgClr>
                </a:pattFill>
              </a:rPr>
              <a:t>1</a:t>
            </a:r>
            <a:endParaRPr lang="en-US" sz="3600" b="1" dirty="0">
              <a:ln w="12700">
                <a:solidFill>
                  <a:srgbClr val="4EB3CF"/>
                </a:solidFill>
                <a:prstDash val="solid"/>
              </a:ln>
              <a:pattFill prst="ltDnDiag">
                <a:fgClr>
                  <a:srgbClr val="4EB3CF">
                    <a:lumMod val="60000"/>
                    <a:lumOff val="40000"/>
                  </a:srgbClr>
                </a:fgClr>
                <a:bgClr>
                  <a:prstClr val="white"/>
                </a:bgClr>
              </a:pattFill>
            </a:endParaRPr>
          </a:p>
        </p:txBody>
      </p:sp>
      <p:sp>
        <p:nvSpPr>
          <p:cNvPr id="42" name="TextBox 41"/>
          <p:cNvSpPr txBox="1"/>
          <p:nvPr/>
        </p:nvSpPr>
        <p:spPr>
          <a:xfrm>
            <a:off x="9872740" y="1769589"/>
            <a:ext cx="418704" cy="646331"/>
          </a:xfrm>
          <a:prstGeom prst="rect">
            <a:avLst/>
          </a:prstGeom>
          <a:noFill/>
        </p:spPr>
        <p:txBody>
          <a:bodyPr wrap="none" rtlCol="0">
            <a:spAutoFit/>
          </a:bodyPr>
          <a:lstStyle/>
          <a:p>
            <a:r>
              <a:rPr lang="en-US" sz="3600" b="1" dirty="0" smtClean="0">
                <a:ln w="12700">
                  <a:solidFill>
                    <a:srgbClr val="4EB3CF"/>
                  </a:solidFill>
                  <a:prstDash val="solid"/>
                </a:ln>
                <a:pattFill prst="ltDnDiag">
                  <a:fgClr>
                    <a:srgbClr val="4EB3CF">
                      <a:lumMod val="60000"/>
                      <a:lumOff val="40000"/>
                    </a:srgbClr>
                  </a:fgClr>
                  <a:bgClr>
                    <a:prstClr val="white"/>
                  </a:bgClr>
                </a:pattFill>
              </a:rPr>
              <a:t>2</a:t>
            </a:r>
            <a:endParaRPr lang="en-US" sz="3600" b="1" dirty="0">
              <a:ln w="12700">
                <a:solidFill>
                  <a:srgbClr val="4EB3CF"/>
                </a:solidFill>
                <a:prstDash val="solid"/>
              </a:ln>
              <a:pattFill prst="ltDnDiag">
                <a:fgClr>
                  <a:srgbClr val="4EB3CF">
                    <a:lumMod val="60000"/>
                    <a:lumOff val="40000"/>
                  </a:srgbClr>
                </a:fgClr>
                <a:bgClr>
                  <a:prstClr val="white"/>
                </a:bgClr>
              </a:pattFill>
            </a:endParaRPr>
          </a:p>
        </p:txBody>
      </p:sp>
      <p:sp>
        <p:nvSpPr>
          <p:cNvPr id="43" name="TextBox 42"/>
          <p:cNvSpPr txBox="1"/>
          <p:nvPr/>
        </p:nvSpPr>
        <p:spPr>
          <a:xfrm>
            <a:off x="10117745" y="3396137"/>
            <a:ext cx="418704" cy="646331"/>
          </a:xfrm>
          <a:prstGeom prst="rect">
            <a:avLst/>
          </a:prstGeom>
          <a:noFill/>
        </p:spPr>
        <p:txBody>
          <a:bodyPr wrap="none" rtlCol="0">
            <a:spAutoFit/>
          </a:bodyPr>
          <a:lstStyle/>
          <a:p>
            <a:r>
              <a:rPr lang="en-US" sz="3600" b="1" dirty="0" smtClean="0">
                <a:ln w="12700">
                  <a:solidFill>
                    <a:srgbClr val="4EB3CF"/>
                  </a:solidFill>
                  <a:prstDash val="solid"/>
                </a:ln>
                <a:pattFill prst="ltDnDiag">
                  <a:fgClr>
                    <a:srgbClr val="4EB3CF">
                      <a:lumMod val="60000"/>
                      <a:lumOff val="40000"/>
                    </a:srgbClr>
                  </a:fgClr>
                  <a:bgClr>
                    <a:prstClr val="white"/>
                  </a:bgClr>
                </a:pattFill>
              </a:rPr>
              <a:t>3</a:t>
            </a:r>
            <a:endParaRPr lang="en-US" sz="3600" b="1" dirty="0">
              <a:ln w="12700">
                <a:solidFill>
                  <a:srgbClr val="4EB3CF"/>
                </a:solidFill>
                <a:prstDash val="solid"/>
              </a:ln>
              <a:pattFill prst="ltDnDiag">
                <a:fgClr>
                  <a:srgbClr val="4EB3CF">
                    <a:lumMod val="60000"/>
                    <a:lumOff val="40000"/>
                  </a:srgbClr>
                </a:fgClr>
                <a:bgClr>
                  <a:prstClr val="white"/>
                </a:bgClr>
              </a:pattFill>
            </a:endParaRPr>
          </a:p>
        </p:txBody>
      </p:sp>
      <p:sp>
        <p:nvSpPr>
          <p:cNvPr id="44" name="TextBox 43"/>
          <p:cNvSpPr txBox="1"/>
          <p:nvPr/>
        </p:nvSpPr>
        <p:spPr>
          <a:xfrm>
            <a:off x="9045104" y="3072972"/>
            <a:ext cx="418704" cy="646331"/>
          </a:xfrm>
          <a:prstGeom prst="rect">
            <a:avLst/>
          </a:prstGeom>
          <a:noFill/>
        </p:spPr>
        <p:txBody>
          <a:bodyPr wrap="none" rtlCol="0">
            <a:spAutoFit/>
          </a:bodyPr>
          <a:lstStyle/>
          <a:p>
            <a:r>
              <a:rPr lang="en-US" sz="3600" b="1" dirty="0" smtClean="0">
                <a:ln w="13462">
                  <a:solidFill>
                    <a:prstClr val="white"/>
                  </a:solidFill>
                  <a:prstDash val="solid"/>
                </a:ln>
                <a:solidFill>
                  <a:prstClr val="black">
                    <a:lumMod val="85000"/>
                    <a:lumOff val="15000"/>
                  </a:prstClr>
                </a:solidFill>
                <a:effectLst>
                  <a:outerShdw dist="38100" dir="2700000" algn="bl" rotWithShape="0">
                    <a:srgbClr val="4EB3CF"/>
                  </a:outerShdw>
                </a:effectLst>
              </a:rPr>
              <a:t>4</a:t>
            </a:r>
            <a:endParaRPr lang="en-US" sz="3600" b="1" dirty="0">
              <a:ln w="13462">
                <a:solidFill>
                  <a:prstClr val="white"/>
                </a:solidFill>
                <a:prstDash val="solid"/>
              </a:ln>
              <a:solidFill>
                <a:prstClr val="black">
                  <a:lumMod val="85000"/>
                  <a:lumOff val="15000"/>
                </a:prstClr>
              </a:solidFill>
              <a:effectLst>
                <a:outerShdw dist="38100" dir="2700000" algn="bl" rotWithShape="0">
                  <a:srgbClr val="4EB3CF"/>
                </a:outerShdw>
              </a:effectLst>
            </a:endParaRPr>
          </a:p>
        </p:txBody>
      </p:sp>
      <p:sp>
        <p:nvSpPr>
          <p:cNvPr id="46" name="TextBox 45"/>
          <p:cNvSpPr txBox="1"/>
          <p:nvPr/>
        </p:nvSpPr>
        <p:spPr>
          <a:xfrm>
            <a:off x="9045104" y="3562581"/>
            <a:ext cx="418704" cy="646331"/>
          </a:xfrm>
          <a:prstGeom prst="rect">
            <a:avLst/>
          </a:prstGeom>
          <a:noFill/>
        </p:spPr>
        <p:txBody>
          <a:bodyPr wrap="none" rtlCol="0">
            <a:spAutoFit/>
          </a:bodyPr>
          <a:lstStyle/>
          <a:p>
            <a:r>
              <a:rPr lang="en-US" sz="3600" b="1" dirty="0" smtClean="0">
                <a:ln w="13462">
                  <a:solidFill>
                    <a:prstClr val="white"/>
                  </a:solidFill>
                  <a:prstDash val="solid"/>
                </a:ln>
                <a:solidFill>
                  <a:prstClr val="black">
                    <a:lumMod val="85000"/>
                    <a:lumOff val="15000"/>
                  </a:prstClr>
                </a:solidFill>
                <a:effectLst>
                  <a:outerShdw dist="38100" dir="2700000" algn="bl" rotWithShape="0">
                    <a:srgbClr val="4EB3CF"/>
                  </a:outerShdw>
                </a:effectLst>
              </a:rPr>
              <a:t>5</a:t>
            </a:r>
            <a:endParaRPr lang="en-US" sz="3600" b="1" dirty="0">
              <a:ln w="13462">
                <a:solidFill>
                  <a:prstClr val="white"/>
                </a:solidFill>
                <a:prstDash val="solid"/>
              </a:ln>
              <a:solidFill>
                <a:prstClr val="black">
                  <a:lumMod val="85000"/>
                  <a:lumOff val="15000"/>
                </a:prstClr>
              </a:solidFill>
              <a:effectLst>
                <a:outerShdw dist="38100" dir="2700000" algn="bl" rotWithShape="0">
                  <a:srgbClr val="4EB3CF"/>
                </a:outerShdw>
              </a:effectLst>
            </a:endParaRPr>
          </a:p>
        </p:txBody>
      </p:sp>
      <p:sp>
        <p:nvSpPr>
          <p:cNvPr id="47" name="TextBox 46"/>
          <p:cNvSpPr txBox="1"/>
          <p:nvPr/>
        </p:nvSpPr>
        <p:spPr>
          <a:xfrm>
            <a:off x="9045104" y="4194362"/>
            <a:ext cx="418704" cy="646331"/>
          </a:xfrm>
          <a:prstGeom prst="rect">
            <a:avLst/>
          </a:prstGeom>
          <a:noFill/>
        </p:spPr>
        <p:txBody>
          <a:bodyPr wrap="none" rtlCol="0">
            <a:spAutoFit/>
          </a:bodyPr>
          <a:lstStyle/>
          <a:p>
            <a:r>
              <a:rPr lang="en-US" sz="3600" b="1" dirty="0" smtClean="0">
                <a:ln w="13462">
                  <a:solidFill>
                    <a:prstClr val="white"/>
                  </a:solidFill>
                  <a:prstDash val="solid"/>
                </a:ln>
                <a:solidFill>
                  <a:prstClr val="black">
                    <a:lumMod val="85000"/>
                    <a:lumOff val="15000"/>
                  </a:prstClr>
                </a:solidFill>
                <a:effectLst>
                  <a:outerShdw dist="38100" dir="2700000" algn="bl" rotWithShape="0">
                    <a:srgbClr val="4EB3CF"/>
                  </a:outerShdw>
                </a:effectLst>
              </a:rPr>
              <a:t>6</a:t>
            </a:r>
            <a:endParaRPr lang="en-US" sz="3600" b="1" dirty="0">
              <a:ln w="13462">
                <a:solidFill>
                  <a:prstClr val="white"/>
                </a:solidFill>
                <a:prstDash val="solid"/>
              </a:ln>
              <a:solidFill>
                <a:prstClr val="black">
                  <a:lumMod val="85000"/>
                  <a:lumOff val="15000"/>
                </a:prstClr>
              </a:solidFill>
              <a:effectLst>
                <a:outerShdw dist="38100" dir="2700000" algn="bl" rotWithShape="0">
                  <a:srgbClr val="4EB3CF"/>
                </a:outerShdw>
              </a:effectLst>
            </a:endParaRPr>
          </a:p>
        </p:txBody>
      </p:sp>
      <p:sp>
        <p:nvSpPr>
          <p:cNvPr id="48" name="TextBox 47"/>
          <p:cNvSpPr txBox="1"/>
          <p:nvPr/>
        </p:nvSpPr>
        <p:spPr>
          <a:xfrm>
            <a:off x="8615292" y="1326971"/>
            <a:ext cx="418704" cy="646331"/>
          </a:xfrm>
          <a:prstGeom prst="rect">
            <a:avLst/>
          </a:prstGeom>
          <a:noFill/>
        </p:spPr>
        <p:txBody>
          <a:bodyPr wrap="none" rtlCol="0">
            <a:spAutoFit/>
          </a:bodyPr>
          <a:lstStyle/>
          <a:p>
            <a:r>
              <a:rPr lang="en-US" sz="3600" b="1" dirty="0" smtClean="0">
                <a:ln w="22225">
                  <a:solidFill>
                    <a:srgbClr val="63A537"/>
                  </a:solidFill>
                  <a:prstDash val="solid"/>
                </a:ln>
                <a:solidFill>
                  <a:srgbClr val="63A537">
                    <a:lumMod val="40000"/>
                    <a:lumOff val="60000"/>
                  </a:srgbClr>
                </a:solidFill>
              </a:rPr>
              <a:t>7</a:t>
            </a:r>
            <a:endParaRPr lang="en-US" sz="3600" b="1" dirty="0">
              <a:ln w="22225">
                <a:solidFill>
                  <a:srgbClr val="63A537"/>
                </a:solidFill>
                <a:prstDash val="solid"/>
              </a:ln>
              <a:solidFill>
                <a:srgbClr val="63A537">
                  <a:lumMod val="40000"/>
                  <a:lumOff val="60000"/>
                </a:srgbClr>
              </a:solidFill>
            </a:endParaRPr>
          </a:p>
        </p:txBody>
      </p:sp>
      <p:sp>
        <p:nvSpPr>
          <p:cNvPr id="50" name="TextBox 49"/>
          <p:cNvSpPr txBox="1"/>
          <p:nvPr/>
        </p:nvSpPr>
        <p:spPr>
          <a:xfrm>
            <a:off x="10536449" y="1326971"/>
            <a:ext cx="418704" cy="646331"/>
          </a:xfrm>
          <a:prstGeom prst="rect">
            <a:avLst/>
          </a:prstGeom>
          <a:noFill/>
        </p:spPr>
        <p:txBody>
          <a:bodyPr wrap="none" rtlCol="0">
            <a:spAutoFit/>
          </a:bodyPr>
          <a:lstStyle/>
          <a:p>
            <a:r>
              <a:rPr lang="en-US" sz="3600" b="1" dirty="0" smtClean="0">
                <a:ln w="22225">
                  <a:solidFill>
                    <a:srgbClr val="63A537"/>
                  </a:solidFill>
                  <a:prstDash val="solid"/>
                </a:ln>
                <a:solidFill>
                  <a:srgbClr val="63A537">
                    <a:lumMod val="40000"/>
                    <a:lumOff val="60000"/>
                  </a:srgbClr>
                </a:solidFill>
              </a:rPr>
              <a:t>8</a:t>
            </a:r>
            <a:endParaRPr lang="en-US" sz="3600" b="1" dirty="0">
              <a:ln w="22225">
                <a:solidFill>
                  <a:srgbClr val="63A537"/>
                </a:solidFill>
                <a:prstDash val="solid"/>
              </a:ln>
              <a:solidFill>
                <a:srgbClr val="63A537">
                  <a:lumMod val="40000"/>
                  <a:lumOff val="60000"/>
                </a:srgbClr>
              </a:solidFill>
            </a:endParaRPr>
          </a:p>
        </p:txBody>
      </p:sp>
      <p:sp>
        <p:nvSpPr>
          <p:cNvPr id="51" name="TextBox 50"/>
          <p:cNvSpPr txBox="1"/>
          <p:nvPr/>
        </p:nvSpPr>
        <p:spPr>
          <a:xfrm>
            <a:off x="9115315" y="5497818"/>
            <a:ext cx="425116" cy="646331"/>
          </a:xfrm>
          <a:prstGeom prst="rect">
            <a:avLst/>
          </a:prstGeom>
          <a:noFill/>
        </p:spPr>
        <p:txBody>
          <a:bodyPr wrap="none" rtlCol="0">
            <a:spAutoFit/>
          </a:bodyPr>
          <a:lstStyle/>
          <a:p>
            <a:r>
              <a:rPr lang="en-US" sz="3600" b="1" spc="50" dirty="0">
                <a:ln w="0"/>
                <a:solidFill>
                  <a:srgbClr val="E2DFCC"/>
                </a:solidFill>
                <a:effectLst>
                  <a:innerShdw blurRad="63500" dist="50800" dir="13500000">
                    <a:srgbClr val="000000">
                      <a:alpha val="50000"/>
                    </a:srgbClr>
                  </a:innerShdw>
                </a:effectLst>
              </a:rPr>
              <a:t>9</a:t>
            </a:r>
            <a:endParaRPr lang="en-US" sz="3600" b="1" dirty="0">
              <a:ln w="22225">
                <a:solidFill>
                  <a:srgbClr val="63A537"/>
                </a:solidFill>
                <a:prstDash val="solid"/>
              </a:ln>
              <a:solidFill>
                <a:srgbClr val="63A537">
                  <a:lumMod val="40000"/>
                  <a:lumOff val="60000"/>
                </a:srgbClr>
              </a:solidFill>
            </a:endParaRPr>
          </a:p>
        </p:txBody>
      </p:sp>
      <p:sp>
        <p:nvSpPr>
          <p:cNvPr id="52" name="TextBox 51"/>
          <p:cNvSpPr txBox="1"/>
          <p:nvPr/>
        </p:nvSpPr>
        <p:spPr>
          <a:xfrm>
            <a:off x="9994314" y="5497817"/>
            <a:ext cx="665567" cy="646331"/>
          </a:xfrm>
          <a:prstGeom prst="rect">
            <a:avLst/>
          </a:prstGeom>
          <a:noFill/>
        </p:spPr>
        <p:txBody>
          <a:bodyPr wrap="none" rtlCol="0">
            <a:spAutoFit/>
          </a:bodyPr>
          <a:lstStyle/>
          <a:p>
            <a:r>
              <a:rPr lang="en-US" sz="3600" b="1" spc="50" dirty="0" smtClean="0">
                <a:ln w="0"/>
                <a:solidFill>
                  <a:srgbClr val="E2DFCC"/>
                </a:solidFill>
                <a:effectLst>
                  <a:innerShdw blurRad="63500" dist="50800" dir="13500000">
                    <a:srgbClr val="000000">
                      <a:alpha val="50000"/>
                    </a:srgbClr>
                  </a:innerShdw>
                </a:effectLst>
              </a:rPr>
              <a:t>10</a:t>
            </a:r>
            <a:endParaRPr lang="en-US" sz="3600" b="1" dirty="0">
              <a:ln w="22225">
                <a:solidFill>
                  <a:srgbClr val="63A537"/>
                </a:solidFill>
                <a:prstDash val="solid"/>
              </a:ln>
              <a:solidFill>
                <a:srgbClr val="63A537">
                  <a:lumMod val="40000"/>
                  <a:lumOff val="60000"/>
                </a:srgbClr>
              </a:solidFill>
            </a:endParaRPr>
          </a:p>
        </p:txBody>
      </p:sp>
      <p:sp>
        <p:nvSpPr>
          <p:cNvPr id="53" name="Left Brace 52"/>
          <p:cNvSpPr/>
          <p:nvPr/>
        </p:nvSpPr>
        <p:spPr>
          <a:xfrm>
            <a:off x="5479543" y="4847898"/>
            <a:ext cx="420130" cy="13476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4" name="TextBox 53"/>
          <p:cNvSpPr txBox="1"/>
          <p:nvPr/>
        </p:nvSpPr>
        <p:spPr>
          <a:xfrm>
            <a:off x="4388598" y="5266984"/>
            <a:ext cx="1079783" cy="461665"/>
          </a:xfrm>
          <a:prstGeom prst="rect">
            <a:avLst/>
          </a:prstGeom>
          <a:noFill/>
        </p:spPr>
        <p:txBody>
          <a:bodyPr wrap="none" rtlCol="0">
            <a:spAutoFit/>
          </a:bodyPr>
          <a:lstStyle/>
          <a:p>
            <a:r>
              <a:rPr lang="en-US" sz="2400" dirty="0" smtClean="0">
                <a:solidFill>
                  <a:prstClr val="black"/>
                </a:solidFill>
                <a:latin typeface="Tahoma" panose="020B0604030504040204" pitchFamily="34" charset="0"/>
                <a:ea typeface="Tahoma" panose="020B0604030504040204" pitchFamily="34" charset="0"/>
                <a:cs typeface="Tahoma" panose="020B0604030504040204" pitchFamily="34" charset="0"/>
              </a:rPr>
              <a:t>Button</a:t>
            </a:r>
            <a:endParaRPr lang="en-US" sz="24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58" name="TextBox 57"/>
          <p:cNvSpPr txBox="1"/>
          <p:nvPr/>
        </p:nvSpPr>
        <p:spPr>
          <a:xfrm>
            <a:off x="5899673" y="4818482"/>
            <a:ext cx="425116" cy="646331"/>
          </a:xfrm>
          <a:prstGeom prst="rect">
            <a:avLst/>
          </a:prstGeom>
          <a:noFill/>
        </p:spPr>
        <p:txBody>
          <a:bodyPr wrap="none" rtlCol="0">
            <a:spAutoFit/>
          </a:bodyPr>
          <a:lstStyle/>
          <a:p>
            <a:r>
              <a:rPr lang="en-US" sz="3600" b="1" spc="50" dirty="0">
                <a:ln w="0"/>
                <a:solidFill>
                  <a:srgbClr val="E2DFCC"/>
                </a:solidFill>
                <a:effectLst>
                  <a:innerShdw blurRad="63500" dist="50800" dir="13500000">
                    <a:srgbClr val="000000">
                      <a:alpha val="50000"/>
                    </a:srgbClr>
                  </a:innerShdw>
                </a:effectLst>
              </a:rPr>
              <a:t>9</a:t>
            </a:r>
            <a:endParaRPr lang="en-US" sz="3600" b="1" dirty="0">
              <a:ln w="22225">
                <a:solidFill>
                  <a:srgbClr val="63A537"/>
                </a:solidFill>
                <a:prstDash val="solid"/>
              </a:ln>
              <a:solidFill>
                <a:srgbClr val="63A537">
                  <a:lumMod val="40000"/>
                  <a:lumOff val="60000"/>
                </a:srgbClr>
              </a:solidFill>
            </a:endParaRPr>
          </a:p>
        </p:txBody>
      </p:sp>
      <p:sp>
        <p:nvSpPr>
          <p:cNvPr id="59" name="TextBox 58"/>
          <p:cNvSpPr txBox="1"/>
          <p:nvPr/>
        </p:nvSpPr>
        <p:spPr>
          <a:xfrm>
            <a:off x="5779448" y="5521729"/>
            <a:ext cx="665567" cy="646331"/>
          </a:xfrm>
          <a:prstGeom prst="rect">
            <a:avLst/>
          </a:prstGeom>
          <a:noFill/>
        </p:spPr>
        <p:txBody>
          <a:bodyPr wrap="none" rtlCol="0">
            <a:spAutoFit/>
          </a:bodyPr>
          <a:lstStyle/>
          <a:p>
            <a:r>
              <a:rPr lang="en-US" sz="3600" b="1" spc="50" dirty="0" smtClean="0">
                <a:ln w="0"/>
                <a:solidFill>
                  <a:srgbClr val="E2DFCC"/>
                </a:solidFill>
                <a:effectLst>
                  <a:innerShdw blurRad="63500" dist="50800" dir="13500000">
                    <a:srgbClr val="000000">
                      <a:alpha val="50000"/>
                    </a:srgbClr>
                  </a:innerShdw>
                </a:effectLst>
              </a:rPr>
              <a:t>10</a:t>
            </a:r>
            <a:endParaRPr lang="en-US" sz="3600" b="1" dirty="0">
              <a:ln w="22225">
                <a:solidFill>
                  <a:srgbClr val="63A537"/>
                </a:solidFill>
                <a:prstDash val="solid"/>
              </a:ln>
              <a:solidFill>
                <a:srgbClr val="63A537">
                  <a:lumMod val="40000"/>
                  <a:lumOff val="60000"/>
                </a:srgbClr>
              </a:solidFill>
            </a:endParaRPr>
          </a:p>
        </p:txBody>
      </p:sp>
      <p:sp>
        <p:nvSpPr>
          <p:cNvPr id="60" name="TextBox 59"/>
          <p:cNvSpPr txBox="1"/>
          <p:nvPr/>
        </p:nvSpPr>
        <p:spPr>
          <a:xfrm>
            <a:off x="6331200" y="4963068"/>
            <a:ext cx="823815" cy="369332"/>
          </a:xfrm>
          <a:prstGeom prst="rect">
            <a:avLst/>
          </a:prstGeom>
          <a:noFill/>
        </p:spPr>
        <p:txBody>
          <a:bodyPr wrap="none" rtlCol="0">
            <a:spAutoFit/>
          </a:bodyPr>
          <a:lstStyle/>
          <a:p>
            <a:r>
              <a:rPr lang="en-US" dirty="0" err="1" smtClean="0">
                <a:solidFill>
                  <a:prstClr val="black"/>
                </a:solidFill>
              </a:rPr>
              <a:t>bReset</a:t>
            </a:r>
            <a:endParaRPr lang="en-US" dirty="0">
              <a:solidFill>
                <a:prstClr val="black"/>
              </a:solidFill>
            </a:endParaRPr>
          </a:p>
        </p:txBody>
      </p:sp>
      <p:sp>
        <p:nvSpPr>
          <p:cNvPr id="61" name="TextBox 60"/>
          <p:cNvSpPr txBox="1"/>
          <p:nvPr/>
        </p:nvSpPr>
        <p:spPr>
          <a:xfrm>
            <a:off x="6350490" y="5660228"/>
            <a:ext cx="809837" cy="369332"/>
          </a:xfrm>
          <a:prstGeom prst="rect">
            <a:avLst/>
          </a:prstGeom>
          <a:noFill/>
        </p:spPr>
        <p:txBody>
          <a:bodyPr wrap="none" rtlCol="0">
            <a:spAutoFit/>
          </a:bodyPr>
          <a:lstStyle/>
          <a:p>
            <a:r>
              <a:rPr lang="en-US" dirty="0" err="1" smtClean="0">
                <a:solidFill>
                  <a:prstClr val="black"/>
                </a:solidFill>
              </a:rPr>
              <a:t>bClose</a:t>
            </a:r>
            <a:endParaRPr lang="en-US" dirty="0">
              <a:solidFill>
                <a:prstClr val="black"/>
              </a:solidFill>
            </a:endParaRPr>
          </a:p>
        </p:txBody>
      </p:sp>
      <p:sp>
        <p:nvSpPr>
          <p:cNvPr id="68" name="Left Brace 67"/>
          <p:cNvSpPr/>
          <p:nvPr/>
        </p:nvSpPr>
        <p:spPr>
          <a:xfrm>
            <a:off x="1592297" y="4796485"/>
            <a:ext cx="420130" cy="13476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69" name="TextBox 68"/>
          <p:cNvSpPr txBox="1"/>
          <p:nvPr/>
        </p:nvSpPr>
        <p:spPr>
          <a:xfrm>
            <a:off x="164517" y="5212138"/>
            <a:ext cx="1395575" cy="461665"/>
          </a:xfrm>
          <a:prstGeom prst="rect">
            <a:avLst/>
          </a:prstGeom>
          <a:noFill/>
        </p:spPr>
        <p:txBody>
          <a:bodyPr wrap="none" rtlCol="0">
            <a:spAutoFit/>
          </a:bodyPr>
          <a:lstStyle/>
          <a:p>
            <a:r>
              <a:rPr lang="en-US" sz="2400"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TextView</a:t>
            </a:r>
            <a:endParaRPr lang="en-US" sz="24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72" name="TextBox 71"/>
          <p:cNvSpPr txBox="1"/>
          <p:nvPr/>
        </p:nvSpPr>
        <p:spPr>
          <a:xfrm>
            <a:off x="2442248" y="4908223"/>
            <a:ext cx="1456617" cy="369332"/>
          </a:xfrm>
          <a:prstGeom prst="rect">
            <a:avLst/>
          </a:prstGeom>
          <a:noFill/>
        </p:spPr>
        <p:txBody>
          <a:bodyPr wrap="none" rtlCol="0">
            <a:spAutoFit/>
          </a:bodyPr>
          <a:lstStyle/>
          <a:p>
            <a:r>
              <a:rPr lang="en-US" dirty="0" err="1" smtClean="0">
                <a:solidFill>
                  <a:prstClr val="black"/>
                </a:solidFill>
              </a:rPr>
              <a:t>tvPlayerScore</a:t>
            </a:r>
            <a:endParaRPr lang="en-US" dirty="0">
              <a:solidFill>
                <a:prstClr val="black"/>
              </a:solidFill>
            </a:endParaRPr>
          </a:p>
        </p:txBody>
      </p:sp>
      <p:sp>
        <p:nvSpPr>
          <p:cNvPr id="73" name="TextBox 72"/>
          <p:cNvSpPr txBox="1"/>
          <p:nvPr/>
        </p:nvSpPr>
        <p:spPr>
          <a:xfrm>
            <a:off x="2438932" y="5605383"/>
            <a:ext cx="1271374" cy="369332"/>
          </a:xfrm>
          <a:prstGeom prst="rect">
            <a:avLst/>
          </a:prstGeom>
          <a:noFill/>
        </p:spPr>
        <p:txBody>
          <a:bodyPr wrap="none" rtlCol="0">
            <a:spAutoFit/>
          </a:bodyPr>
          <a:lstStyle/>
          <a:p>
            <a:r>
              <a:rPr lang="en-US" dirty="0" err="1" smtClean="0">
                <a:solidFill>
                  <a:prstClr val="black"/>
                </a:solidFill>
              </a:rPr>
              <a:t>tvCPUScore</a:t>
            </a:r>
            <a:endParaRPr lang="en-US" dirty="0">
              <a:solidFill>
                <a:prstClr val="black"/>
              </a:solidFill>
            </a:endParaRPr>
          </a:p>
        </p:txBody>
      </p:sp>
      <p:sp>
        <p:nvSpPr>
          <p:cNvPr id="74" name="TextBox 73"/>
          <p:cNvSpPr txBox="1"/>
          <p:nvPr/>
        </p:nvSpPr>
        <p:spPr>
          <a:xfrm>
            <a:off x="2004439" y="4769724"/>
            <a:ext cx="418704" cy="646331"/>
          </a:xfrm>
          <a:prstGeom prst="rect">
            <a:avLst/>
          </a:prstGeom>
          <a:noFill/>
        </p:spPr>
        <p:txBody>
          <a:bodyPr wrap="none" rtlCol="0">
            <a:spAutoFit/>
          </a:bodyPr>
          <a:lstStyle/>
          <a:p>
            <a:r>
              <a:rPr lang="en-US" sz="3600" b="1" dirty="0" smtClean="0">
                <a:ln w="22225">
                  <a:solidFill>
                    <a:srgbClr val="63A537"/>
                  </a:solidFill>
                  <a:prstDash val="solid"/>
                </a:ln>
                <a:solidFill>
                  <a:srgbClr val="63A537">
                    <a:lumMod val="40000"/>
                    <a:lumOff val="60000"/>
                  </a:srgbClr>
                </a:solidFill>
              </a:rPr>
              <a:t>7</a:t>
            </a:r>
            <a:endParaRPr lang="en-US" sz="3600" b="1" dirty="0">
              <a:ln w="22225">
                <a:solidFill>
                  <a:srgbClr val="63A537"/>
                </a:solidFill>
                <a:prstDash val="solid"/>
              </a:ln>
              <a:solidFill>
                <a:srgbClr val="63A537">
                  <a:lumMod val="40000"/>
                  <a:lumOff val="60000"/>
                </a:srgbClr>
              </a:solidFill>
            </a:endParaRPr>
          </a:p>
        </p:txBody>
      </p:sp>
      <p:sp>
        <p:nvSpPr>
          <p:cNvPr id="75" name="TextBox 74"/>
          <p:cNvSpPr txBox="1"/>
          <p:nvPr/>
        </p:nvSpPr>
        <p:spPr>
          <a:xfrm>
            <a:off x="2005584" y="5466884"/>
            <a:ext cx="418704" cy="646331"/>
          </a:xfrm>
          <a:prstGeom prst="rect">
            <a:avLst/>
          </a:prstGeom>
          <a:noFill/>
        </p:spPr>
        <p:txBody>
          <a:bodyPr wrap="none" rtlCol="0">
            <a:spAutoFit/>
          </a:bodyPr>
          <a:lstStyle/>
          <a:p>
            <a:r>
              <a:rPr lang="en-US" sz="3600" b="1" dirty="0" smtClean="0">
                <a:ln w="22225">
                  <a:solidFill>
                    <a:srgbClr val="63A537"/>
                  </a:solidFill>
                  <a:prstDash val="solid"/>
                </a:ln>
                <a:solidFill>
                  <a:srgbClr val="63A537">
                    <a:lumMod val="40000"/>
                    <a:lumOff val="60000"/>
                  </a:srgbClr>
                </a:solidFill>
              </a:rPr>
              <a:t>8</a:t>
            </a:r>
            <a:endParaRPr lang="en-US" sz="3600" b="1" dirty="0">
              <a:ln w="22225">
                <a:solidFill>
                  <a:srgbClr val="63A537"/>
                </a:solidFill>
                <a:prstDash val="solid"/>
              </a:ln>
              <a:solidFill>
                <a:srgbClr val="63A537">
                  <a:lumMod val="40000"/>
                  <a:lumOff val="60000"/>
                </a:srgbClr>
              </a:solidFill>
            </a:endParaRPr>
          </a:p>
        </p:txBody>
      </p:sp>
      <p:sp>
        <p:nvSpPr>
          <p:cNvPr id="76" name="Left Brace 75"/>
          <p:cNvSpPr/>
          <p:nvPr/>
        </p:nvSpPr>
        <p:spPr>
          <a:xfrm>
            <a:off x="5468381" y="1254476"/>
            <a:ext cx="420130" cy="21545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28" name="TextBox 27"/>
          <p:cNvSpPr txBox="1"/>
          <p:nvPr/>
        </p:nvSpPr>
        <p:spPr>
          <a:xfrm>
            <a:off x="105078" y="2092754"/>
            <a:ext cx="1441741" cy="400110"/>
          </a:xfrm>
          <a:prstGeom prst="rect">
            <a:avLst/>
          </a:prstGeom>
          <a:noFill/>
        </p:spPr>
        <p:txBody>
          <a:bodyPr wrap="none" rtlCol="0">
            <a:spAutoFit/>
          </a:bodyPr>
          <a:lstStyle/>
          <a:p>
            <a:r>
              <a:rPr lang="en-US" sz="2000"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ImageView</a:t>
            </a:r>
            <a:endParaRPr lang="en-US" sz="20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29" name="TextBox 28"/>
          <p:cNvSpPr txBox="1"/>
          <p:nvPr/>
        </p:nvSpPr>
        <p:spPr>
          <a:xfrm>
            <a:off x="2034885" y="1254477"/>
            <a:ext cx="418704" cy="646331"/>
          </a:xfrm>
          <a:prstGeom prst="rect">
            <a:avLst/>
          </a:prstGeom>
          <a:noFill/>
        </p:spPr>
        <p:txBody>
          <a:bodyPr wrap="none" rtlCol="0">
            <a:spAutoFit/>
          </a:bodyPr>
          <a:lstStyle/>
          <a:p>
            <a:r>
              <a:rPr lang="en-US" sz="3600" b="1" dirty="0" smtClean="0">
                <a:ln w="12700">
                  <a:solidFill>
                    <a:srgbClr val="4EB3CF"/>
                  </a:solidFill>
                  <a:prstDash val="solid"/>
                </a:ln>
                <a:pattFill prst="ltDnDiag">
                  <a:fgClr>
                    <a:srgbClr val="4EB3CF">
                      <a:lumMod val="60000"/>
                      <a:lumOff val="40000"/>
                    </a:srgbClr>
                  </a:fgClr>
                  <a:bgClr>
                    <a:prstClr val="white"/>
                  </a:bgClr>
                </a:pattFill>
              </a:rPr>
              <a:t>1</a:t>
            </a:r>
            <a:endParaRPr lang="en-US" sz="3600" b="1" dirty="0">
              <a:ln w="12700">
                <a:solidFill>
                  <a:srgbClr val="4EB3CF"/>
                </a:solidFill>
                <a:prstDash val="solid"/>
              </a:ln>
              <a:pattFill prst="ltDnDiag">
                <a:fgClr>
                  <a:srgbClr val="4EB3CF">
                    <a:lumMod val="60000"/>
                    <a:lumOff val="40000"/>
                  </a:srgbClr>
                </a:fgClr>
                <a:bgClr>
                  <a:prstClr val="white"/>
                </a:bgClr>
              </a:pattFill>
            </a:endParaRPr>
          </a:p>
        </p:txBody>
      </p:sp>
      <p:sp>
        <p:nvSpPr>
          <p:cNvPr id="30" name="TextBox 29"/>
          <p:cNvSpPr txBox="1"/>
          <p:nvPr/>
        </p:nvSpPr>
        <p:spPr>
          <a:xfrm>
            <a:off x="2034885" y="1951637"/>
            <a:ext cx="418704" cy="646331"/>
          </a:xfrm>
          <a:prstGeom prst="rect">
            <a:avLst/>
          </a:prstGeom>
          <a:noFill/>
        </p:spPr>
        <p:txBody>
          <a:bodyPr wrap="none" rtlCol="0">
            <a:spAutoFit/>
          </a:bodyPr>
          <a:lstStyle/>
          <a:p>
            <a:r>
              <a:rPr lang="en-US" sz="3600" b="1" dirty="0" smtClean="0">
                <a:ln w="12700">
                  <a:solidFill>
                    <a:srgbClr val="4EB3CF"/>
                  </a:solidFill>
                  <a:prstDash val="solid"/>
                </a:ln>
                <a:pattFill prst="ltDnDiag">
                  <a:fgClr>
                    <a:srgbClr val="4EB3CF">
                      <a:lumMod val="60000"/>
                      <a:lumOff val="40000"/>
                    </a:srgbClr>
                  </a:fgClr>
                  <a:bgClr>
                    <a:prstClr val="white"/>
                  </a:bgClr>
                </a:pattFill>
              </a:rPr>
              <a:t>2</a:t>
            </a:r>
            <a:endParaRPr lang="en-US" sz="3600" b="1" dirty="0">
              <a:ln w="12700">
                <a:solidFill>
                  <a:srgbClr val="4EB3CF"/>
                </a:solidFill>
                <a:prstDash val="solid"/>
              </a:ln>
              <a:pattFill prst="ltDnDiag">
                <a:fgClr>
                  <a:srgbClr val="4EB3CF">
                    <a:lumMod val="60000"/>
                    <a:lumOff val="40000"/>
                  </a:srgbClr>
                </a:fgClr>
                <a:bgClr>
                  <a:prstClr val="white"/>
                </a:bgClr>
              </a:pattFill>
            </a:endParaRPr>
          </a:p>
        </p:txBody>
      </p:sp>
      <p:sp>
        <p:nvSpPr>
          <p:cNvPr id="31" name="TextBox 30"/>
          <p:cNvSpPr txBox="1"/>
          <p:nvPr/>
        </p:nvSpPr>
        <p:spPr>
          <a:xfrm>
            <a:off x="2034885" y="2690943"/>
            <a:ext cx="418704" cy="646331"/>
          </a:xfrm>
          <a:prstGeom prst="rect">
            <a:avLst/>
          </a:prstGeom>
          <a:noFill/>
        </p:spPr>
        <p:txBody>
          <a:bodyPr wrap="none" rtlCol="0">
            <a:spAutoFit/>
          </a:bodyPr>
          <a:lstStyle/>
          <a:p>
            <a:r>
              <a:rPr lang="en-US" sz="3600" b="1" dirty="0" smtClean="0">
                <a:ln w="12700">
                  <a:solidFill>
                    <a:srgbClr val="4EB3CF"/>
                  </a:solidFill>
                  <a:prstDash val="solid"/>
                </a:ln>
                <a:pattFill prst="ltDnDiag">
                  <a:fgClr>
                    <a:srgbClr val="4EB3CF">
                      <a:lumMod val="60000"/>
                      <a:lumOff val="40000"/>
                    </a:srgbClr>
                  </a:fgClr>
                  <a:bgClr>
                    <a:prstClr val="white"/>
                  </a:bgClr>
                </a:pattFill>
              </a:rPr>
              <a:t>3</a:t>
            </a:r>
            <a:endParaRPr lang="en-US" sz="3600" b="1" dirty="0">
              <a:ln w="12700">
                <a:solidFill>
                  <a:srgbClr val="4EB3CF"/>
                </a:solidFill>
                <a:prstDash val="solid"/>
              </a:ln>
              <a:pattFill prst="ltDnDiag">
                <a:fgClr>
                  <a:srgbClr val="4EB3CF">
                    <a:lumMod val="60000"/>
                    <a:lumOff val="40000"/>
                  </a:srgbClr>
                </a:fgClr>
                <a:bgClr>
                  <a:prstClr val="white"/>
                </a:bgClr>
              </a:pattFill>
            </a:endParaRPr>
          </a:p>
        </p:txBody>
      </p:sp>
      <p:sp>
        <p:nvSpPr>
          <p:cNvPr id="32" name="TextBox 31"/>
          <p:cNvSpPr txBox="1"/>
          <p:nvPr/>
        </p:nvSpPr>
        <p:spPr>
          <a:xfrm>
            <a:off x="2452689" y="1392976"/>
            <a:ext cx="916533" cy="369332"/>
          </a:xfrm>
          <a:prstGeom prst="rect">
            <a:avLst/>
          </a:prstGeom>
          <a:noFill/>
        </p:spPr>
        <p:txBody>
          <a:bodyPr wrap="none" rtlCol="0">
            <a:spAutoFit/>
          </a:bodyPr>
          <a:lstStyle/>
          <a:p>
            <a:r>
              <a:rPr lang="en-US" dirty="0" err="1" smtClean="0">
                <a:solidFill>
                  <a:prstClr val="black"/>
                </a:solidFill>
              </a:rPr>
              <a:t>ivPlayer</a:t>
            </a:r>
            <a:endParaRPr lang="en-US" dirty="0">
              <a:solidFill>
                <a:prstClr val="black"/>
              </a:solidFill>
            </a:endParaRPr>
          </a:p>
        </p:txBody>
      </p:sp>
      <p:sp>
        <p:nvSpPr>
          <p:cNvPr id="33" name="TextBox 32"/>
          <p:cNvSpPr txBox="1"/>
          <p:nvPr/>
        </p:nvSpPr>
        <p:spPr>
          <a:xfrm>
            <a:off x="2452689" y="2097157"/>
            <a:ext cx="731290" cy="369332"/>
          </a:xfrm>
          <a:prstGeom prst="rect">
            <a:avLst/>
          </a:prstGeom>
          <a:noFill/>
        </p:spPr>
        <p:txBody>
          <a:bodyPr wrap="none" rtlCol="0">
            <a:spAutoFit/>
          </a:bodyPr>
          <a:lstStyle/>
          <a:p>
            <a:r>
              <a:rPr lang="en-US" dirty="0" err="1" smtClean="0">
                <a:solidFill>
                  <a:prstClr val="black"/>
                </a:solidFill>
              </a:rPr>
              <a:t>ivCPU</a:t>
            </a:r>
            <a:endParaRPr lang="en-US" dirty="0">
              <a:solidFill>
                <a:prstClr val="black"/>
              </a:solidFill>
            </a:endParaRPr>
          </a:p>
        </p:txBody>
      </p:sp>
      <p:sp>
        <p:nvSpPr>
          <p:cNvPr id="34" name="TextBox 33"/>
          <p:cNvSpPr txBox="1"/>
          <p:nvPr/>
        </p:nvSpPr>
        <p:spPr>
          <a:xfrm>
            <a:off x="2452688" y="2829442"/>
            <a:ext cx="1364476" cy="369332"/>
          </a:xfrm>
          <a:prstGeom prst="rect">
            <a:avLst/>
          </a:prstGeom>
          <a:noFill/>
        </p:spPr>
        <p:txBody>
          <a:bodyPr wrap="none" rtlCol="0">
            <a:spAutoFit/>
          </a:bodyPr>
          <a:lstStyle/>
          <a:p>
            <a:r>
              <a:rPr lang="en-US" dirty="0" err="1" smtClean="0">
                <a:solidFill>
                  <a:prstClr val="black"/>
                </a:solidFill>
              </a:rPr>
              <a:t>ivCPUChoice</a:t>
            </a:r>
            <a:endParaRPr lang="en-US" dirty="0">
              <a:solidFill>
                <a:prstClr val="black"/>
              </a:solidFill>
            </a:endParaRPr>
          </a:p>
        </p:txBody>
      </p:sp>
      <p:sp>
        <p:nvSpPr>
          <p:cNvPr id="35" name="TextBox 34"/>
          <p:cNvSpPr txBox="1"/>
          <p:nvPr/>
        </p:nvSpPr>
        <p:spPr>
          <a:xfrm>
            <a:off x="3802860" y="2091681"/>
            <a:ext cx="1652632" cy="400110"/>
          </a:xfrm>
          <a:prstGeom prst="rect">
            <a:avLst/>
          </a:prstGeom>
          <a:noFill/>
        </p:spPr>
        <p:txBody>
          <a:bodyPr wrap="none" rtlCol="0">
            <a:spAutoFit/>
          </a:bodyPr>
          <a:lstStyle/>
          <a:p>
            <a:r>
              <a:rPr lang="en-US" sz="2000"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ImageButton</a:t>
            </a:r>
            <a:endParaRPr lang="en-US" sz="20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6" name="TextBox 35"/>
          <p:cNvSpPr txBox="1"/>
          <p:nvPr/>
        </p:nvSpPr>
        <p:spPr>
          <a:xfrm>
            <a:off x="5869481" y="1254477"/>
            <a:ext cx="418704" cy="646331"/>
          </a:xfrm>
          <a:prstGeom prst="rect">
            <a:avLst/>
          </a:prstGeom>
          <a:noFill/>
        </p:spPr>
        <p:txBody>
          <a:bodyPr wrap="none" rtlCol="0">
            <a:spAutoFit/>
          </a:bodyPr>
          <a:lstStyle/>
          <a:p>
            <a:r>
              <a:rPr lang="en-US" sz="3600" b="1" dirty="0" smtClean="0">
                <a:ln w="13462">
                  <a:solidFill>
                    <a:prstClr val="white"/>
                  </a:solidFill>
                  <a:prstDash val="solid"/>
                </a:ln>
                <a:solidFill>
                  <a:prstClr val="black">
                    <a:lumMod val="85000"/>
                    <a:lumOff val="15000"/>
                  </a:prstClr>
                </a:solidFill>
                <a:effectLst>
                  <a:outerShdw dist="38100" dir="2700000" algn="bl" rotWithShape="0">
                    <a:srgbClr val="4EB3CF"/>
                  </a:outerShdw>
                </a:effectLst>
              </a:rPr>
              <a:t>4</a:t>
            </a:r>
            <a:endParaRPr lang="en-US" sz="3600" b="1" dirty="0">
              <a:ln w="13462">
                <a:solidFill>
                  <a:prstClr val="white"/>
                </a:solidFill>
                <a:prstDash val="solid"/>
              </a:ln>
              <a:solidFill>
                <a:prstClr val="black">
                  <a:lumMod val="85000"/>
                  <a:lumOff val="15000"/>
                </a:prstClr>
              </a:solidFill>
              <a:effectLst>
                <a:outerShdw dist="38100" dir="2700000" algn="bl" rotWithShape="0">
                  <a:srgbClr val="4EB3CF"/>
                </a:outerShdw>
              </a:effectLst>
            </a:endParaRPr>
          </a:p>
        </p:txBody>
      </p:sp>
      <p:sp>
        <p:nvSpPr>
          <p:cNvPr id="37" name="TextBox 36"/>
          <p:cNvSpPr txBox="1"/>
          <p:nvPr/>
        </p:nvSpPr>
        <p:spPr>
          <a:xfrm>
            <a:off x="5877638" y="1951636"/>
            <a:ext cx="418704" cy="646331"/>
          </a:xfrm>
          <a:prstGeom prst="rect">
            <a:avLst/>
          </a:prstGeom>
          <a:noFill/>
        </p:spPr>
        <p:txBody>
          <a:bodyPr wrap="none" rtlCol="0">
            <a:spAutoFit/>
          </a:bodyPr>
          <a:lstStyle/>
          <a:p>
            <a:r>
              <a:rPr lang="en-US" sz="3600" b="1" dirty="0" smtClean="0">
                <a:ln w="13462">
                  <a:solidFill>
                    <a:prstClr val="white"/>
                  </a:solidFill>
                  <a:prstDash val="solid"/>
                </a:ln>
                <a:solidFill>
                  <a:prstClr val="black">
                    <a:lumMod val="85000"/>
                    <a:lumOff val="15000"/>
                  </a:prstClr>
                </a:solidFill>
                <a:effectLst>
                  <a:outerShdw dist="38100" dir="2700000" algn="bl" rotWithShape="0">
                    <a:srgbClr val="4EB3CF"/>
                  </a:outerShdw>
                </a:effectLst>
              </a:rPr>
              <a:t>5</a:t>
            </a:r>
            <a:endParaRPr lang="en-US" sz="3600" b="1" dirty="0">
              <a:ln w="13462">
                <a:solidFill>
                  <a:prstClr val="white"/>
                </a:solidFill>
                <a:prstDash val="solid"/>
              </a:ln>
              <a:solidFill>
                <a:prstClr val="black">
                  <a:lumMod val="85000"/>
                  <a:lumOff val="15000"/>
                </a:prstClr>
              </a:solidFill>
              <a:effectLst>
                <a:outerShdw dist="38100" dir="2700000" algn="bl" rotWithShape="0">
                  <a:srgbClr val="4EB3CF"/>
                </a:outerShdw>
              </a:effectLst>
            </a:endParaRPr>
          </a:p>
        </p:txBody>
      </p:sp>
      <p:sp>
        <p:nvSpPr>
          <p:cNvPr id="40" name="TextBox 39"/>
          <p:cNvSpPr txBox="1"/>
          <p:nvPr/>
        </p:nvSpPr>
        <p:spPr>
          <a:xfrm>
            <a:off x="5877638" y="2680341"/>
            <a:ext cx="418704" cy="646331"/>
          </a:xfrm>
          <a:prstGeom prst="rect">
            <a:avLst/>
          </a:prstGeom>
          <a:noFill/>
        </p:spPr>
        <p:txBody>
          <a:bodyPr wrap="none" rtlCol="0">
            <a:spAutoFit/>
          </a:bodyPr>
          <a:lstStyle/>
          <a:p>
            <a:r>
              <a:rPr lang="en-US" sz="3600" b="1" dirty="0" smtClean="0">
                <a:ln w="13462">
                  <a:solidFill>
                    <a:prstClr val="white"/>
                  </a:solidFill>
                  <a:prstDash val="solid"/>
                </a:ln>
                <a:solidFill>
                  <a:prstClr val="black">
                    <a:lumMod val="85000"/>
                    <a:lumOff val="15000"/>
                  </a:prstClr>
                </a:solidFill>
                <a:effectLst>
                  <a:outerShdw dist="38100" dir="2700000" algn="bl" rotWithShape="0">
                    <a:srgbClr val="4EB3CF"/>
                  </a:outerShdw>
                </a:effectLst>
              </a:rPr>
              <a:t>6</a:t>
            </a:r>
            <a:endParaRPr lang="en-US" sz="3600" b="1" dirty="0">
              <a:ln w="13462">
                <a:solidFill>
                  <a:prstClr val="white"/>
                </a:solidFill>
                <a:prstDash val="solid"/>
              </a:ln>
              <a:solidFill>
                <a:prstClr val="black">
                  <a:lumMod val="85000"/>
                  <a:lumOff val="15000"/>
                </a:prstClr>
              </a:solidFill>
              <a:effectLst>
                <a:outerShdw dist="38100" dir="2700000" algn="bl" rotWithShape="0">
                  <a:srgbClr val="4EB3CF"/>
                </a:outerShdw>
              </a:effectLst>
            </a:endParaRPr>
          </a:p>
        </p:txBody>
      </p:sp>
      <p:sp>
        <p:nvSpPr>
          <p:cNvPr id="45" name="TextBox 44"/>
          <p:cNvSpPr txBox="1"/>
          <p:nvPr/>
        </p:nvSpPr>
        <p:spPr>
          <a:xfrm>
            <a:off x="6268975" y="1392976"/>
            <a:ext cx="803490" cy="369332"/>
          </a:xfrm>
          <a:prstGeom prst="rect">
            <a:avLst/>
          </a:prstGeom>
          <a:noFill/>
        </p:spPr>
        <p:txBody>
          <a:bodyPr wrap="none" rtlCol="0">
            <a:spAutoFit/>
          </a:bodyPr>
          <a:lstStyle/>
          <a:p>
            <a:r>
              <a:rPr lang="en-US" dirty="0" err="1" smtClean="0">
                <a:solidFill>
                  <a:prstClr val="black"/>
                </a:solidFill>
              </a:rPr>
              <a:t>ibRock</a:t>
            </a:r>
            <a:endParaRPr lang="en-US" dirty="0">
              <a:solidFill>
                <a:prstClr val="black"/>
              </a:solidFill>
            </a:endParaRPr>
          </a:p>
        </p:txBody>
      </p:sp>
      <p:sp>
        <p:nvSpPr>
          <p:cNvPr id="49" name="TextBox 48"/>
          <p:cNvSpPr txBox="1"/>
          <p:nvPr/>
        </p:nvSpPr>
        <p:spPr>
          <a:xfrm>
            <a:off x="6285153" y="2092715"/>
            <a:ext cx="901081" cy="369332"/>
          </a:xfrm>
          <a:prstGeom prst="rect">
            <a:avLst/>
          </a:prstGeom>
          <a:noFill/>
        </p:spPr>
        <p:txBody>
          <a:bodyPr wrap="none" rtlCol="0">
            <a:spAutoFit/>
          </a:bodyPr>
          <a:lstStyle/>
          <a:p>
            <a:r>
              <a:rPr lang="en-US" dirty="0" err="1" smtClean="0">
                <a:solidFill>
                  <a:prstClr val="black"/>
                </a:solidFill>
              </a:rPr>
              <a:t>ibPaper</a:t>
            </a:r>
            <a:endParaRPr lang="en-US" dirty="0">
              <a:solidFill>
                <a:prstClr val="black"/>
              </a:solidFill>
            </a:endParaRPr>
          </a:p>
        </p:txBody>
      </p:sp>
      <p:sp>
        <p:nvSpPr>
          <p:cNvPr id="55" name="TextBox 54"/>
          <p:cNvSpPr txBox="1"/>
          <p:nvPr/>
        </p:nvSpPr>
        <p:spPr>
          <a:xfrm>
            <a:off x="6285153" y="2828152"/>
            <a:ext cx="1083182" cy="369332"/>
          </a:xfrm>
          <a:prstGeom prst="rect">
            <a:avLst/>
          </a:prstGeom>
          <a:noFill/>
        </p:spPr>
        <p:txBody>
          <a:bodyPr wrap="none" rtlCol="0">
            <a:spAutoFit/>
          </a:bodyPr>
          <a:lstStyle/>
          <a:p>
            <a:r>
              <a:rPr lang="en-US" dirty="0" err="1" smtClean="0">
                <a:solidFill>
                  <a:prstClr val="black"/>
                </a:solidFill>
              </a:rPr>
              <a:t>ibScissors</a:t>
            </a:r>
            <a:endParaRPr lang="en-US" dirty="0">
              <a:solidFill>
                <a:prstClr val="black"/>
              </a:solidFill>
            </a:endParaRPr>
          </a:p>
        </p:txBody>
      </p:sp>
    </p:spTree>
    <p:extLst>
      <p:ext uri="{BB962C8B-B14F-4D97-AF65-F5344CB8AC3E}">
        <p14:creationId xmlns:p14="http://schemas.microsoft.com/office/powerpoint/2010/main" val="340308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92224"/>
            <a:ext cx="11399520" cy="1042416"/>
          </a:xfrm>
        </p:spPr>
        <p:txBody>
          <a:bodyPr/>
          <a:lstStyle/>
          <a:p>
            <a:pPr marL="109728" indent="0">
              <a:buNone/>
            </a:pPr>
            <a:r>
              <a:rPr lang="en-US" dirty="0"/>
              <a:t>Finds a view that was identified by the id attribute from the </a:t>
            </a:r>
            <a:r>
              <a:rPr lang="en-US" dirty="0" smtClean="0"/>
              <a:t>Layout that </a:t>
            </a:r>
            <a:r>
              <a:rPr lang="en-US" dirty="0"/>
              <a:t>was </a:t>
            </a:r>
            <a:r>
              <a:rPr lang="en-US" dirty="0" smtClean="0"/>
              <a:t>processed.</a:t>
            </a:r>
            <a:endParaRPr lang="en-US" dirty="0"/>
          </a:p>
        </p:txBody>
      </p:sp>
      <p:sp>
        <p:nvSpPr>
          <p:cNvPr id="3" name="Title 2"/>
          <p:cNvSpPr>
            <a:spLocks noGrp="1"/>
          </p:cNvSpPr>
          <p:nvPr>
            <p:ph type="title"/>
          </p:nvPr>
        </p:nvSpPr>
        <p:spPr>
          <a:xfrm>
            <a:off x="600456" y="685800"/>
            <a:ext cx="10972800" cy="1066800"/>
          </a:xfrm>
        </p:spPr>
        <p:txBody>
          <a:bodyPr>
            <a:normAutofit/>
          </a:bodyPr>
          <a:lstStyle/>
          <a:p>
            <a:r>
              <a:rPr lang="fr-FR" dirty="0"/>
              <a:t>public </a:t>
            </a:r>
            <a:r>
              <a:rPr lang="fr-FR" b="1" dirty="0">
                <a:solidFill>
                  <a:srgbClr val="FF0000"/>
                </a:solidFill>
              </a:rPr>
              <a:t>T</a:t>
            </a:r>
            <a:r>
              <a:rPr lang="fr-FR" dirty="0"/>
              <a:t> </a:t>
            </a:r>
            <a:r>
              <a:rPr lang="fr-FR" b="1" dirty="0">
                <a:latin typeface="Tahoma" panose="020B0604030504040204" pitchFamily="34" charset="0"/>
                <a:ea typeface="Tahoma" panose="020B0604030504040204" pitchFamily="34" charset="0"/>
                <a:cs typeface="Tahoma" panose="020B0604030504040204" pitchFamily="34" charset="0"/>
              </a:rPr>
              <a:t>FindViewById</a:t>
            </a:r>
            <a:r>
              <a:rPr lang="fr-FR" b="1" dirty="0"/>
              <a:t>&lt;</a:t>
            </a:r>
            <a:r>
              <a:rPr lang="fr-FR" b="1" dirty="0">
                <a:solidFill>
                  <a:srgbClr val="FF0000"/>
                </a:solidFill>
              </a:rPr>
              <a:t>T</a:t>
            </a:r>
            <a:r>
              <a:rPr lang="fr-FR" b="1" dirty="0"/>
              <a:t>&gt;</a:t>
            </a:r>
            <a:r>
              <a:rPr lang="fr-FR" dirty="0"/>
              <a:t> </a:t>
            </a:r>
            <a:r>
              <a:rPr lang="fr-FR" dirty="0" smtClean="0"/>
              <a:t>(</a:t>
            </a:r>
            <a:r>
              <a:rPr lang="fr-FR" dirty="0" err="1" smtClean="0">
                <a:solidFill>
                  <a:srgbClr val="0070C0"/>
                </a:solidFill>
              </a:rPr>
              <a:t>int</a:t>
            </a:r>
            <a:r>
              <a:rPr lang="fr-FR" dirty="0" smtClean="0">
                <a:solidFill>
                  <a:srgbClr val="0070C0"/>
                </a:solidFill>
              </a:rPr>
              <a:t> </a:t>
            </a:r>
            <a:r>
              <a:rPr lang="fr-FR" dirty="0"/>
              <a:t>id)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154" y="3285744"/>
            <a:ext cx="4940102" cy="28117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456" y="3294888"/>
            <a:ext cx="5065188" cy="2443731"/>
          </a:xfrm>
          <a:prstGeom prst="rect">
            <a:avLst/>
          </a:prstGeom>
        </p:spPr>
      </p:pic>
      <p:sp>
        <p:nvSpPr>
          <p:cNvPr id="6" name="Rounded Rectangle 5"/>
          <p:cNvSpPr/>
          <p:nvPr/>
        </p:nvSpPr>
        <p:spPr>
          <a:xfrm>
            <a:off x="7059168" y="4338636"/>
            <a:ext cx="3099816" cy="374521"/>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ounded Rectangle 6"/>
          <p:cNvSpPr/>
          <p:nvPr/>
        </p:nvSpPr>
        <p:spPr>
          <a:xfrm>
            <a:off x="792480" y="4893372"/>
            <a:ext cx="4873164" cy="37452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55748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51" y="3294345"/>
            <a:ext cx="1795646" cy="330687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4201" y="3691775"/>
            <a:ext cx="1415456" cy="251200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3352" y="3320127"/>
            <a:ext cx="1795646" cy="3306871"/>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95627" y="3320127"/>
            <a:ext cx="1795646" cy="3306871"/>
          </a:xfrm>
          <a:prstGeom prst="rect">
            <a:avLst/>
          </a:prstGeom>
        </p:spPr>
      </p:pic>
      <p:cxnSp>
        <p:nvCxnSpPr>
          <p:cNvPr id="9" name="Elbow Connector 8"/>
          <p:cNvCxnSpPr>
            <a:endCxn id="11" idx="1"/>
          </p:cNvCxnSpPr>
          <p:nvPr/>
        </p:nvCxnSpPr>
        <p:spPr>
          <a:xfrm rot="5400000" flipH="1" flipV="1">
            <a:off x="-435440" y="2997397"/>
            <a:ext cx="1986695" cy="2893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2561" y="1971731"/>
            <a:ext cx="1265090" cy="353943"/>
          </a:xfrm>
          <a:prstGeom prst="rect">
            <a:avLst/>
          </a:prstGeom>
          <a:noFill/>
        </p:spPr>
        <p:txBody>
          <a:bodyPr wrap="none" rtlCol="0">
            <a:spAutoFit/>
          </a:bodyPr>
          <a:lstStyle/>
          <a:p>
            <a:r>
              <a:rPr lang="en-US" sz="1700" dirty="0" err="1" smtClean="0">
                <a:latin typeface="Georgia" panose="02040502050405020303" pitchFamily="18" charset="0"/>
                <a:ea typeface="Tahoma" panose="020B0604030504040204" pitchFamily="34" charset="0"/>
                <a:cs typeface="Vrinda" panose="020B0502040204020203" pitchFamily="34" charset="0"/>
              </a:rPr>
              <a:t>OnCreate</a:t>
            </a:r>
            <a:r>
              <a:rPr lang="en-US" sz="1700" dirty="0" smtClean="0">
                <a:latin typeface="Georgia" panose="02040502050405020303" pitchFamily="18" charset="0"/>
                <a:ea typeface="Tahoma" panose="020B0604030504040204" pitchFamily="34" charset="0"/>
                <a:cs typeface="Vrinda" panose="020B0502040204020203" pitchFamily="34" charset="0"/>
              </a:rPr>
              <a:t>()</a:t>
            </a:r>
            <a:endParaRPr lang="en-US" sz="1700" dirty="0">
              <a:latin typeface="Georgia" panose="02040502050405020303" pitchFamily="18" charset="0"/>
              <a:ea typeface="Tahoma" panose="020B0604030504040204" pitchFamily="34" charset="0"/>
              <a:cs typeface="Vrinda" panose="020B0502040204020203" pitchFamily="34" charset="0"/>
            </a:endParaRPr>
          </a:p>
        </p:txBody>
      </p:sp>
      <p:sp>
        <p:nvSpPr>
          <p:cNvPr id="12" name="TextBox 11"/>
          <p:cNvSpPr txBox="1"/>
          <p:nvPr/>
        </p:nvSpPr>
        <p:spPr>
          <a:xfrm>
            <a:off x="2635156" y="1971955"/>
            <a:ext cx="1111202" cy="353943"/>
          </a:xfrm>
          <a:prstGeom prst="rect">
            <a:avLst/>
          </a:prstGeom>
          <a:noFill/>
        </p:spPr>
        <p:txBody>
          <a:bodyPr wrap="none" rtlCol="0">
            <a:spAutoFit/>
          </a:bodyPr>
          <a:lstStyle/>
          <a:p>
            <a:r>
              <a:rPr lang="en-US" sz="1700" dirty="0" err="1" smtClean="0">
                <a:latin typeface="Georgia" panose="02040502050405020303" pitchFamily="18" charset="0"/>
                <a:ea typeface="Tahoma" panose="020B0604030504040204" pitchFamily="34" charset="0"/>
                <a:cs typeface="Vrinda" panose="020B0502040204020203" pitchFamily="34" charset="0"/>
              </a:rPr>
              <a:t>OnStart</a:t>
            </a:r>
            <a:r>
              <a:rPr lang="en-US" sz="1700" dirty="0" smtClean="0">
                <a:latin typeface="Georgia" panose="02040502050405020303" pitchFamily="18" charset="0"/>
                <a:ea typeface="Tahoma" panose="020B0604030504040204" pitchFamily="34" charset="0"/>
                <a:cs typeface="Vrinda" panose="020B0502040204020203" pitchFamily="34" charset="0"/>
              </a:rPr>
              <a:t>()</a:t>
            </a:r>
            <a:endParaRPr lang="en-US" sz="1700" dirty="0">
              <a:latin typeface="Georgia" panose="02040502050405020303" pitchFamily="18" charset="0"/>
              <a:ea typeface="Tahoma" panose="020B0604030504040204" pitchFamily="34" charset="0"/>
              <a:cs typeface="Vrinda" panose="020B0502040204020203" pitchFamily="34" charset="0"/>
            </a:endParaRPr>
          </a:p>
        </p:txBody>
      </p:sp>
      <p:sp>
        <p:nvSpPr>
          <p:cNvPr id="13" name="TextBox 12"/>
          <p:cNvSpPr txBox="1"/>
          <p:nvPr/>
        </p:nvSpPr>
        <p:spPr>
          <a:xfrm>
            <a:off x="4247438" y="1971954"/>
            <a:ext cx="1414170" cy="353943"/>
          </a:xfrm>
          <a:prstGeom prst="rect">
            <a:avLst/>
          </a:prstGeom>
          <a:noFill/>
        </p:spPr>
        <p:txBody>
          <a:bodyPr wrap="none" rtlCol="0">
            <a:spAutoFit/>
          </a:bodyPr>
          <a:lstStyle/>
          <a:p>
            <a:r>
              <a:rPr lang="en-US" sz="1700" dirty="0" err="1" smtClean="0">
                <a:latin typeface="Georgia" panose="02040502050405020303" pitchFamily="18" charset="0"/>
                <a:ea typeface="Tahoma" panose="020B0604030504040204" pitchFamily="34" charset="0"/>
                <a:cs typeface="Vrinda" panose="020B0502040204020203" pitchFamily="34" charset="0"/>
              </a:rPr>
              <a:t>OnResume</a:t>
            </a:r>
            <a:r>
              <a:rPr lang="en-US" sz="1700" dirty="0" smtClean="0">
                <a:latin typeface="Georgia" panose="02040502050405020303" pitchFamily="18" charset="0"/>
                <a:ea typeface="Tahoma" panose="020B0604030504040204" pitchFamily="34" charset="0"/>
                <a:cs typeface="Vrinda" panose="020B0502040204020203" pitchFamily="34" charset="0"/>
              </a:rPr>
              <a:t>()</a:t>
            </a:r>
            <a:endParaRPr lang="en-US" sz="1700" dirty="0">
              <a:latin typeface="Georgia" panose="02040502050405020303" pitchFamily="18" charset="0"/>
              <a:ea typeface="Tahoma" panose="020B0604030504040204" pitchFamily="34" charset="0"/>
              <a:cs typeface="Vrinda" panose="020B0502040204020203" pitchFamily="34" charset="0"/>
            </a:endParaRPr>
          </a:p>
        </p:txBody>
      </p:sp>
      <p:sp>
        <p:nvSpPr>
          <p:cNvPr id="14" name="TextBox 13"/>
          <p:cNvSpPr txBox="1"/>
          <p:nvPr/>
        </p:nvSpPr>
        <p:spPr>
          <a:xfrm>
            <a:off x="6222308" y="1971731"/>
            <a:ext cx="1207382" cy="353943"/>
          </a:xfrm>
          <a:prstGeom prst="rect">
            <a:avLst/>
          </a:prstGeom>
          <a:noFill/>
        </p:spPr>
        <p:txBody>
          <a:bodyPr wrap="none" rtlCol="0">
            <a:spAutoFit/>
          </a:bodyPr>
          <a:lstStyle/>
          <a:p>
            <a:r>
              <a:rPr lang="en-US" sz="1700" dirty="0" err="1" smtClean="0">
                <a:latin typeface="Georgia" panose="02040502050405020303" pitchFamily="18" charset="0"/>
                <a:ea typeface="Tahoma" panose="020B0604030504040204" pitchFamily="34" charset="0"/>
                <a:cs typeface="Vrinda" panose="020B0502040204020203" pitchFamily="34" charset="0"/>
              </a:rPr>
              <a:t>OnPause</a:t>
            </a:r>
            <a:r>
              <a:rPr lang="en-US" sz="1700" dirty="0" smtClean="0">
                <a:latin typeface="Georgia" panose="02040502050405020303" pitchFamily="18" charset="0"/>
                <a:ea typeface="Tahoma" panose="020B0604030504040204" pitchFamily="34" charset="0"/>
                <a:cs typeface="Vrinda" panose="020B0502040204020203" pitchFamily="34" charset="0"/>
              </a:rPr>
              <a:t>()</a:t>
            </a:r>
            <a:endParaRPr lang="en-US" sz="1700" dirty="0">
              <a:latin typeface="Georgia" panose="02040502050405020303" pitchFamily="18" charset="0"/>
              <a:ea typeface="Tahoma" panose="020B0604030504040204" pitchFamily="34" charset="0"/>
              <a:cs typeface="Vrinda" panose="020B0502040204020203" pitchFamily="34" charset="0"/>
            </a:endParaRPr>
          </a:p>
        </p:txBody>
      </p:sp>
      <p:sp>
        <p:nvSpPr>
          <p:cNvPr id="15" name="TextBox 14"/>
          <p:cNvSpPr txBox="1"/>
          <p:nvPr/>
        </p:nvSpPr>
        <p:spPr>
          <a:xfrm>
            <a:off x="7800769" y="1971957"/>
            <a:ext cx="1077539" cy="353943"/>
          </a:xfrm>
          <a:prstGeom prst="rect">
            <a:avLst/>
          </a:prstGeom>
          <a:noFill/>
        </p:spPr>
        <p:txBody>
          <a:bodyPr wrap="none" rtlCol="0">
            <a:spAutoFit/>
          </a:bodyPr>
          <a:lstStyle/>
          <a:p>
            <a:r>
              <a:rPr lang="en-US" sz="1700" dirty="0" err="1" smtClean="0">
                <a:latin typeface="Georgia" panose="02040502050405020303" pitchFamily="18" charset="0"/>
                <a:ea typeface="Tahoma" panose="020B0604030504040204" pitchFamily="34" charset="0"/>
                <a:cs typeface="Vrinda" panose="020B0502040204020203" pitchFamily="34" charset="0"/>
              </a:rPr>
              <a:t>OnStop</a:t>
            </a:r>
            <a:r>
              <a:rPr lang="en-US" sz="1700" dirty="0" smtClean="0">
                <a:latin typeface="Georgia" panose="02040502050405020303" pitchFamily="18" charset="0"/>
                <a:ea typeface="Tahoma" panose="020B0604030504040204" pitchFamily="34" charset="0"/>
                <a:cs typeface="Vrinda" panose="020B0502040204020203" pitchFamily="34" charset="0"/>
              </a:rPr>
              <a:t>()</a:t>
            </a:r>
            <a:endParaRPr lang="en-US" sz="1700" dirty="0">
              <a:latin typeface="Georgia" panose="02040502050405020303" pitchFamily="18" charset="0"/>
              <a:ea typeface="Tahoma" panose="020B0604030504040204" pitchFamily="34" charset="0"/>
              <a:cs typeface="Vrinda" panose="020B0502040204020203" pitchFamily="34" charset="0"/>
            </a:endParaRPr>
          </a:p>
        </p:txBody>
      </p:sp>
      <p:sp>
        <p:nvSpPr>
          <p:cNvPr id="16" name="TextBox 15"/>
          <p:cNvSpPr txBox="1"/>
          <p:nvPr/>
        </p:nvSpPr>
        <p:spPr>
          <a:xfrm>
            <a:off x="10405154" y="1971956"/>
            <a:ext cx="1391728" cy="353943"/>
          </a:xfrm>
          <a:prstGeom prst="rect">
            <a:avLst/>
          </a:prstGeom>
          <a:noFill/>
        </p:spPr>
        <p:txBody>
          <a:bodyPr wrap="none" rtlCol="0">
            <a:spAutoFit/>
          </a:bodyPr>
          <a:lstStyle/>
          <a:p>
            <a:r>
              <a:rPr lang="en-US" sz="1700" dirty="0" err="1" smtClean="0">
                <a:latin typeface="Georgia" panose="02040502050405020303" pitchFamily="18" charset="0"/>
                <a:ea typeface="Tahoma" panose="020B0604030504040204" pitchFamily="34" charset="0"/>
                <a:cs typeface="Vrinda" panose="020B0502040204020203" pitchFamily="34" charset="0"/>
              </a:rPr>
              <a:t>OnDestroy</a:t>
            </a:r>
            <a:r>
              <a:rPr lang="en-US" sz="1700" dirty="0" smtClean="0">
                <a:latin typeface="Georgia" panose="02040502050405020303" pitchFamily="18" charset="0"/>
                <a:ea typeface="Tahoma" panose="020B0604030504040204" pitchFamily="34" charset="0"/>
                <a:cs typeface="Vrinda" panose="020B0502040204020203" pitchFamily="34" charset="0"/>
              </a:rPr>
              <a:t>()</a:t>
            </a:r>
            <a:endParaRPr lang="en-US" sz="1700" dirty="0">
              <a:latin typeface="Georgia" panose="02040502050405020303" pitchFamily="18" charset="0"/>
              <a:ea typeface="Tahoma" panose="020B0604030504040204" pitchFamily="34" charset="0"/>
              <a:cs typeface="Vrinda" panose="020B0502040204020203" pitchFamily="34" charset="0"/>
            </a:endParaRPr>
          </a:p>
        </p:txBody>
      </p:sp>
      <p:sp>
        <p:nvSpPr>
          <p:cNvPr id="17" name="TextBox 16"/>
          <p:cNvSpPr txBox="1"/>
          <p:nvPr/>
        </p:nvSpPr>
        <p:spPr>
          <a:xfrm>
            <a:off x="2519431" y="1285656"/>
            <a:ext cx="1342034" cy="353943"/>
          </a:xfrm>
          <a:prstGeom prst="rect">
            <a:avLst/>
          </a:prstGeom>
          <a:noFill/>
        </p:spPr>
        <p:txBody>
          <a:bodyPr wrap="none" rtlCol="0">
            <a:spAutoFit/>
          </a:bodyPr>
          <a:lstStyle/>
          <a:p>
            <a:r>
              <a:rPr lang="en-US" sz="1700" dirty="0" err="1" smtClean="0">
                <a:latin typeface="Georgia" panose="02040502050405020303" pitchFamily="18" charset="0"/>
                <a:ea typeface="Tahoma" panose="020B0604030504040204" pitchFamily="34" charset="0"/>
                <a:cs typeface="Vrinda" panose="020B0502040204020203" pitchFamily="34" charset="0"/>
              </a:rPr>
              <a:t>OnRestart</a:t>
            </a:r>
            <a:r>
              <a:rPr lang="en-US" sz="1700" dirty="0" smtClean="0">
                <a:latin typeface="Georgia" panose="02040502050405020303" pitchFamily="18" charset="0"/>
                <a:ea typeface="Tahoma" panose="020B0604030504040204" pitchFamily="34" charset="0"/>
                <a:cs typeface="Vrinda" panose="020B0502040204020203" pitchFamily="34" charset="0"/>
              </a:rPr>
              <a:t>()</a:t>
            </a:r>
            <a:endParaRPr lang="en-US" sz="1700" dirty="0">
              <a:latin typeface="Georgia" panose="02040502050405020303" pitchFamily="18" charset="0"/>
              <a:ea typeface="Tahoma" panose="020B0604030504040204" pitchFamily="34" charset="0"/>
              <a:cs typeface="Vrinda" panose="020B0502040204020203" pitchFamily="34" charset="0"/>
            </a:endParaRPr>
          </a:p>
        </p:txBody>
      </p:sp>
      <p:sp>
        <p:nvSpPr>
          <p:cNvPr id="18" name="TextBox 17"/>
          <p:cNvSpPr txBox="1"/>
          <p:nvPr/>
        </p:nvSpPr>
        <p:spPr>
          <a:xfrm>
            <a:off x="4379408" y="300624"/>
            <a:ext cx="3433184" cy="630942"/>
          </a:xfrm>
          <a:prstGeom prst="rect">
            <a:avLst/>
          </a:prstGeom>
          <a:noFill/>
        </p:spPr>
        <p:txBody>
          <a:bodyPr wrap="none" rtlCol="0">
            <a:spAutoFit/>
          </a:bodyPr>
          <a:lstStyle/>
          <a:p>
            <a:r>
              <a:rPr lang="en-US" sz="3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Activity Life Cycle</a:t>
            </a:r>
            <a:endParaRPr lang="en-US" sz="3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3586" y="3691775"/>
            <a:ext cx="1415456" cy="2512006"/>
          </a:xfrm>
          <a:prstGeom prst="rect">
            <a:avLst/>
          </a:prstGeom>
        </p:spPr>
      </p:pic>
      <p:pic>
        <p:nvPicPr>
          <p:cNvPr id="24" name="Picture 23"/>
          <p:cNvPicPr>
            <a:picLocks noChangeAspect="1"/>
          </p:cNvPicPr>
          <p:nvPr/>
        </p:nvPicPr>
        <p:blipFill>
          <a:blip r:embed="rId7" cstate="print">
            <a:extLst>
              <a:ext uri="{BEBA8EAE-BF5A-486C-A8C5-ECC9F3942E4B}">
                <a14:imgProps xmlns:a14="http://schemas.microsoft.com/office/drawing/2010/main">
                  <a14:imgLayer r:embed="rId8">
                    <a14:imgEffect>
                      <a14:backgroundRemoval t="126" b="99749" l="0" r="98380">
                        <a14:foregroundMark x1="86806" y1="5276" x2="86806" y2="5276"/>
                        <a14:foregroundMark x1="58333" y1="754" x2="58333" y2="754"/>
                        <a14:foregroundMark x1="32407" y1="3392" x2="32407" y2="3392"/>
                        <a14:foregroundMark x1="92593" y1="7538" x2="92593" y2="7538"/>
                        <a14:foregroundMark x1="75694" y1="17085" x2="75694" y2="17085"/>
                        <a14:foregroundMark x1="41667" y1="12563" x2="41667" y2="12563"/>
                        <a14:foregroundMark x1="52778" y1="6784" x2="52778" y2="6784"/>
                        <a14:foregroundMark x1="57639" y1="13317" x2="57639" y2="13317"/>
                        <a14:foregroundMark x1="70139" y1="11307" x2="17824" y2="5653"/>
                        <a14:foregroundMark x1="21991" y1="9799" x2="2546" y2="15955"/>
                        <a14:foregroundMark x1="10880" y1="79523" x2="9491" y2="97739"/>
                        <a14:foregroundMark x1="38194" y1="22111" x2="0" y2="42462"/>
                        <a14:foregroundMark x1="40972" y1="41457" x2="2083" y2="23116"/>
                        <a14:foregroundMark x1="33102" y1="39196" x2="4167" y2="55528"/>
                        <a14:foregroundMark x1="35880" y1="73241" x2="12037" y2="97362"/>
                        <a14:foregroundMark x1="58102" y1="80653" x2="76620" y2="95854"/>
                        <a14:foregroundMark x1="60185" y1="89573" x2="60880" y2="99372"/>
                        <a14:foregroundMark x1="81713" y1="91332" x2="90278" y2="99874"/>
                        <a14:foregroundMark x1="38426" y1="82538" x2="926" y2="63945"/>
                        <a14:foregroundMark x1="76620" y1="30151" x2="81250" y2="1131"/>
                        <a14:foregroundMark x1="88426" y1="18216" x2="88889" y2="126"/>
                        <a14:foregroundMark x1="84259" y1="5905" x2="98380" y2="2638"/>
                        <a14:foregroundMark x1="56019" y1="11307" x2="18287" y2="879"/>
                        <a14:foregroundMark x1="49074" y1="10930" x2="34954" y2="24121"/>
                      </a14:backgroundRemoval>
                    </a14:imgEffect>
                  </a14:imgLayer>
                </a14:imgProps>
              </a:ext>
              <a:ext uri="{28A0092B-C50C-407E-A947-70E740481C1C}">
                <a14:useLocalDpi xmlns:a14="http://schemas.microsoft.com/office/drawing/2010/main" val="0"/>
              </a:ext>
            </a:extLst>
          </a:blip>
          <a:stretch>
            <a:fillRect/>
          </a:stretch>
        </p:blipFill>
        <p:spPr>
          <a:xfrm>
            <a:off x="7483133" y="3294343"/>
            <a:ext cx="1795646" cy="3306871"/>
          </a:xfrm>
          <a:prstGeom prst="rect">
            <a:avLst/>
          </a:prstGeom>
        </p:spPr>
      </p:pic>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34361" y="3558630"/>
            <a:ext cx="979614" cy="1804063"/>
          </a:xfrm>
          <a:prstGeom prst="rect">
            <a:avLst/>
          </a:prstGeom>
        </p:spPr>
      </p:pic>
      <p:cxnSp>
        <p:nvCxnSpPr>
          <p:cNvPr id="28" name="Elbow Connector 27"/>
          <p:cNvCxnSpPr>
            <a:stCxn id="11" idx="3"/>
            <a:endCxn id="12" idx="1"/>
          </p:cNvCxnSpPr>
          <p:nvPr/>
        </p:nvCxnSpPr>
        <p:spPr>
          <a:xfrm>
            <a:off x="1967651" y="2148703"/>
            <a:ext cx="667505" cy="22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2" idx="3"/>
            <a:endCxn id="13" idx="1"/>
          </p:cNvCxnSpPr>
          <p:nvPr/>
        </p:nvCxnSpPr>
        <p:spPr>
          <a:xfrm flipV="1">
            <a:off x="3746358" y="2148926"/>
            <a:ext cx="501080" cy="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3" idx="3"/>
            <a:endCxn id="14" idx="1"/>
          </p:cNvCxnSpPr>
          <p:nvPr/>
        </p:nvCxnSpPr>
        <p:spPr>
          <a:xfrm flipV="1">
            <a:off x="5661608" y="2148703"/>
            <a:ext cx="560700" cy="223"/>
          </a:xfrm>
          <a:prstGeom prst="bentConnector3">
            <a:avLst>
              <a:gd name="adj1" fmla="val 50000"/>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44" name="Elbow Connector 43"/>
          <p:cNvCxnSpPr>
            <a:stCxn id="14" idx="3"/>
            <a:endCxn id="15" idx="1"/>
          </p:cNvCxnSpPr>
          <p:nvPr/>
        </p:nvCxnSpPr>
        <p:spPr>
          <a:xfrm>
            <a:off x="7429690" y="2148703"/>
            <a:ext cx="371079" cy="226"/>
          </a:xfrm>
          <a:prstGeom prst="bentConnector3">
            <a:avLst>
              <a:gd name="adj1" fmla="val 50000"/>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47" name="Elbow Connector 46"/>
          <p:cNvCxnSpPr>
            <a:stCxn id="15" idx="3"/>
            <a:endCxn id="16" idx="1"/>
          </p:cNvCxnSpPr>
          <p:nvPr/>
        </p:nvCxnSpPr>
        <p:spPr>
          <a:xfrm flipV="1">
            <a:off x="8878308" y="2148928"/>
            <a:ext cx="1526846" cy="1"/>
          </a:xfrm>
          <a:prstGeom prst="bentConnector3">
            <a:avLst>
              <a:gd name="adj1" fmla="val 50000"/>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54" name="Elbow Connector 53"/>
          <p:cNvCxnSpPr>
            <a:stCxn id="14" idx="0"/>
            <a:endCxn id="13" idx="0"/>
          </p:cNvCxnSpPr>
          <p:nvPr/>
        </p:nvCxnSpPr>
        <p:spPr>
          <a:xfrm rot="16200000" flipH="1" flipV="1">
            <a:off x="5890149" y="1036104"/>
            <a:ext cx="223" cy="1871476"/>
          </a:xfrm>
          <a:prstGeom prst="bentConnector3">
            <a:avLst>
              <a:gd name="adj1" fmla="val -102511211"/>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57" name="Elbow Connector 56"/>
          <p:cNvCxnSpPr>
            <a:stCxn id="15" idx="0"/>
            <a:endCxn id="17" idx="3"/>
          </p:cNvCxnSpPr>
          <p:nvPr/>
        </p:nvCxnSpPr>
        <p:spPr>
          <a:xfrm rot="16200000" flipV="1">
            <a:off x="5845838" y="-521744"/>
            <a:ext cx="509329" cy="4478074"/>
          </a:xfrm>
          <a:prstGeom prst="bentConnector2">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60" name="Elbow Connector 59"/>
          <p:cNvCxnSpPr>
            <a:stCxn id="17" idx="2"/>
            <a:endCxn id="12" idx="0"/>
          </p:cNvCxnSpPr>
          <p:nvPr/>
        </p:nvCxnSpPr>
        <p:spPr>
          <a:xfrm rot="16200000" flipH="1">
            <a:off x="3024424" y="1805622"/>
            <a:ext cx="332356" cy="309"/>
          </a:xfrm>
          <a:prstGeom prst="bentConnector3">
            <a:avLst>
              <a:gd name="adj1" fmla="val 50000"/>
            </a:avLst>
          </a:prstGeom>
          <a:ln w="38100">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65" name="TextBox 64"/>
          <p:cNvSpPr txBox="1"/>
          <p:nvPr/>
        </p:nvSpPr>
        <p:spPr>
          <a:xfrm>
            <a:off x="478781" y="2834777"/>
            <a:ext cx="856325" cy="369332"/>
          </a:xfrm>
          <a:prstGeom prst="rect">
            <a:avLst/>
          </a:prstGeom>
          <a:noFill/>
        </p:spPr>
        <p:txBody>
          <a:bodyPr wrap="none" rtlCol="0">
            <a:spAutoFit/>
          </a:bodyPr>
          <a:lstStyle/>
          <a:p>
            <a:r>
              <a:rPr lang="en-US" dirty="0" smtClean="0">
                <a:ln w="0"/>
                <a:solidFill>
                  <a:schemeClr val="accent1"/>
                </a:solidFill>
                <a:effectLst>
                  <a:outerShdw blurRad="38100" dist="25400" dir="5400000" algn="ctr" rotWithShape="0">
                    <a:srgbClr val="6E747A">
                      <a:alpha val="43000"/>
                    </a:srgbClr>
                  </a:outerShdw>
                </a:effectLst>
              </a:rPr>
              <a:t>Launch</a:t>
            </a:r>
            <a:endParaRPr lang="en-US" dirty="0">
              <a:ln w="0"/>
              <a:solidFill>
                <a:schemeClr val="accent1"/>
              </a:solidFill>
              <a:effectLst>
                <a:outerShdw blurRad="38100" dist="25400" dir="5400000" algn="ctr" rotWithShape="0">
                  <a:srgbClr val="6E747A">
                    <a:alpha val="43000"/>
                  </a:srgbClr>
                </a:outerShdw>
              </a:effectLst>
            </a:endParaRPr>
          </a:p>
        </p:txBody>
      </p:sp>
      <p:sp>
        <p:nvSpPr>
          <p:cNvPr id="66" name="TextBox 65"/>
          <p:cNvSpPr txBox="1"/>
          <p:nvPr/>
        </p:nvSpPr>
        <p:spPr>
          <a:xfrm>
            <a:off x="4056834" y="2836527"/>
            <a:ext cx="958917" cy="369332"/>
          </a:xfrm>
          <a:prstGeom prst="rect">
            <a:avLst/>
          </a:prstGeom>
          <a:noFill/>
        </p:spPr>
        <p:txBody>
          <a:bodyPr wrap="none" rtlCol="0">
            <a:spAutoFit/>
          </a:bodyPr>
          <a:lstStyle/>
          <a:p>
            <a:r>
              <a:rPr lang="en-US" dirty="0" smtClean="0">
                <a:ln w="0"/>
                <a:solidFill>
                  <a:schemeClr val="accent1"/>
                </a:solidFill>
                <a:effectLst>
                  <a:outerShdw blurRad="38100" dist="25400" dir="5400000" algn="ctr" rotWithShape="0">
                    <a:srgbClr val="6E747A">
                      <a:alpha val="43000"/>
                    </a:srgbClr>
                  </a:outerShdw>
                </a:effectLst>
              </a:rPr>
              <a:t>Running</a:t>
            </a:r>
            <a:endParaRPr lang="en-US" dirty="0">
              <a:ln w="0"/>
              <a:solidFill>
                <a:schemeClr val="accent1"/>
              </a:solidFill>
              <a:effectLst>
                <a:outerShdw blurRad="38100" dist="25400" dir="5400000" algn="ctr" rotWithShape="0">
                  <a:srgbClr val="6E747A">
                    <a:alpha val="43000"/>
                  </a:srgbClr>
                </a:outerShdw>
              </a:effectLst>
            </a:endParaRPr>
          </a:p>
        </p:txBody>
      </p:sp>
      <p:sp>
        <p:nvSpPr>
          <p:cNvPr id="67" name="TextBox 66"/>
          <p:cNvSpPr txBox="1"/>
          <p:nvPr/>
        </p:nvSpPr>
        <p:spPr>
          <a:xfrm>
            <a:off x="5688646" y="2834777"/>
            <a:ext cx="1609608" cy="369332"/>
          </a:xfrm>
          <a:prstGeom prst="rect">
            <a:avLst/>
          </a:prstGeom>
          <a:noFill/>
        </p:spPr>
        <p:txBody>
          <a:bodyPr wrap="none" rtlCol="0">
            <a:spAutoFit/>
          </a:bodyPr>
          <a:lstStyle/>
          <a:p>
            <a:r>
              <a:rPr lang="en-US" dirty="0" smtClean="0">
                <a:ln w="0"/>
                <a:solidFill>
                  <a:schemeClr val="accent1"/>
                </a:solidFill>
                <a:effectLst>
                  <a:outerShdw blurRad="38100" dist="25400" dir="5400000" algn="ctr" rotWithShape="0">
                    <a:srgbClr val="6E747A">
                      <a:alpha val="43000"/>
                    </a:srgbClr>
                  </a:outerShdw>
                </a:effectLst>
              </a:rPr>
              <a:t>Partially Visible</a:t>
            </a:r>
            <a:endParaRPr lang="en-US" dirty="0">
              <a:ln w="0"/>
              <a:solidFill>
                <a:schemeClr val="accent1"/>
              </a:solidFill>
              <a:effectLst>
                <a:outerShdw blurRad="38100" dist="25400" dir="5400000" algn="ctr" rotWithShape="0">
                  <a:srgbClr val="6E747A">
                    <a:alpha val="43000"/>
                  </a:srgbClr>
                </a:outerShdw>
              </a:effectLst>
            </a:endParaRPr>
          </a:p>
        </p:txBody>
      </p:sp>
      <p:sp>
        <p:nvSpPr>
          <p:cNvPr id="68" name="TextBox 67"/>
          <p:cNvSpPr txBox="1"/>
          <p:nvPr/>
        </p:nvSpPr>
        <p:spPr>
          <a:xfrm>
            <a:off x="7779669" y="2834777"/>
            <a:ext cx="1228221" cy="369332"/>
          </a:xfrm>
          <a:prstGeom prst="rect">
            <a:avLst/>
          </a:prstGeom>
          <a:noFill/>
        </p:spPr>
        <p:txBody>
          <a:bodyPr wrap="none" rtlCol="0">
            <a:spAutoFit/>
          </a:bodyPr>
          <a:lstStyle/>
          <a:p>
            <a:r>
              <a:rPr lang="en-US" dirty="0" smtClean="0">
                <a:ln w="0">
                  <a:solidFill>
                    <a:srgbClr val="FF0000"/>
                  </a:solidFill>
                </a:ln>
                <a:solidFill>
                  <a:srgbClr val="FF0000"/>
                </a:solidFill>
                <a:effectLst>
                  <a:outerShdw blurRad="38100" dist="19050" dir="2700000" algn="tl" rotWithShape="0">
                    <a:schemeClr val="dk1">
                      <a:alpha val="40000"/>
                    </a:schemeClr>
                  </a:outerShdw>
                </a:effectLst>
              </a:rPr>
              <a:t>Not Visible</a:t>
            </a:r>
            <a:endParaRPr lang="en-US" dirty="0">
              <a:ln w="0">
                <a:solidFill>
                  <a:srgbClr val="FF0000"/>
                </a:solidFill>
              </a:ln>
              <a:solidFill>
                <a:srgbClr val="FF0000"/>
              </a:solidFill>
              <a:effectLst>
                <a:outerShdw blurRad="38100" dist="19050" dir="2700000" algn="tl" rotWithShape="0">
                  <a:schemeClr val="dk1">
                    <a:alpha val="40000"/>
                  </a:schemeClr>
                </a:outerShdw>
              </a:effectLst>
            </a:endParaRPr>
          </a:p>
        </p:txBody>
      </p:sp>
      <p:sp>
        <p:nvSpPr>
          <p:cNvPr id="70" name="TextBox 69"/>
          <p:cNvSpPr txBox="1"/>
          <p:nvPr/>
        </p:nvSpPr>
        <p:spPr>
          <a:xfrm>
            <a:off x="10493768" y="2834777"/>
            <a:ext cx="1214500" cy="369332"/>
          </a:xfrm>
          <a:prstGeom prst="rect">
            <a:avLst/>
          </a:prstGeom>
          <a:noFill/>
        </p:spPr>
        <p:txBody>
          <a:bodyPr wrap="none" rtlCol="0">
            <a:spAutoFit/>
          </a:bodyPr>
          <a:lstStyle/>
          <a:p>
            <a:r>
              <a:rPr lang="en-US" dirty="0" smtClean="0">
                <a:ln w="0">
                  <a:solidFill>
                    <a:srgbClr val="FF0000"/>
                  </a:solidFill>
                </a:ln>
                <a:solidFill>
                  <a:srgbClr val="FF0000"/>
                </a:solidFill>
                <a:effectLst>
                  <a:outerShdw blurRad="38100" dist="19050" dir="2700000" algn="tl" rotWithShape="0">
                    <a:schemeClr val="dk1">
                      <a:alpha val="40000"/>
                    </a:schemeClr>
                  </a:outerShdw>
                </a:effectLst>
              </a:rPr>
              <a:t>Shut Down</a:t>
            </a:r>
            <a:endParaRPr lang="en-US" dirty="0">
              <a:ln w="0">
                <a:solidFill>
                  <a:srgbClr val="FF0000"/>
                </a:solidFill>
              </a:ln>
              <a:solidFill>
                <a:srgbClr val="FF0000"/>
              </a:solidFill>
              <a:effectLst>
                <a:outerShdw blurRad="38100" dist="19050" dir="2700000" algn="tl" rotWithShape="0">
                  <a:schemeClr val="dk1">
                    <a:alpha val="40000"/>
                  </a:schemeClr>
                </a:outerShdw>
              </a:effectLst>
            </a:endParaRPr>
          </a:p>
        </p:txBody>
      </p:sp>
      <p:cxnSp>
        <p:nvCxnSpPr>
          <p:cNvPr id="71" name="Elbow Connector 70"/>
          <p:cNvCxnSpPr>
            <a:stCxn id="13" idx="3"/>
            <a:endCxn id="73" idx="1"/>
          </p:cNvCxnSpPr>
          <p:nvPr/>
        </p:nvCxnSpPr>
        <p:spPr>
          <a:xfrm>
            <a:off x="5661608" y="2148926"/>
            <a:ext cx="390034" cy="345525"/>
          </a:xfrm>
          <a:prstGeom prst="bentConnector3">
            <a:avLst>
              <a:gd name="adj1" fmla="val 50000"/>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73" name="TextBox 72"/>
          <p:cNvSpPr txBox="1"/>
          <p:nvPr/>
        </p:nvSpPr>
        <p:spPr>
          <a:xfrm>
            <a:off x="6051642" y="2317479"/>
            <a:ext cx="2401619" cy="353943"/>
          </a:xfrm>
          <a:prstGeom prst="rect">
            <a:avLst/>
          </a:prstGeom>
          <a:noFill/>
        </p:spPr>
        <p:txBody>
          <a:bodyPr wrap="none" rtlCol="0">
            <a:spAutoFit/>
          </a:bodyPr>
          <a:lstStyle/>
          <a:p>
            <a:r>
              <a:rPr lang="en-US" sz="1700" dirty="0" err="1" smtClean="0">
                <a:latin typeface="Georgia" panose="02040502050405020303" pitchFamily="18" charset="0"/>
                <a:ea typeface="Tahoma" panose="020B0604030504040204" pitchFamily="34" charset="0"/>
                <a:cs typeface="Vrinda" panose="020B0502040204020203" pitchFamily="34" charset="0"/>
              </a:rPr>
              <a:t>OnSaveInstanceState</a:t>
            </a:r>
            <a:r>
              <a:rPr lang="en-US" sz="1700" dirty="0" smtClean="0">
                <a:latin typeface="Georgia" panose="02040502050405020303" pitchFamily="18" charset="0"/>
                <a:ea typeface="Tahoma" panose="020B0604030504040204" pitchFamily="34" charset="0"/>
                <a:cs typeface="Vrinda" panose="020B0502040204020203" pitchFamily="34" charset="0"/>
              </a:rPr>
              <a:t>()</a:t>
            </a:r>
            <a:endParaRPr lang="en-US" sz="1700" dirty="0">
              <a:latin typeface="Georgia" panose="02040502050405020303" pitchFamily="18" charset="0"/>
              <a:ea typeface="Tahoma" panose="020B0604030504040204" pitchFamily="34" charset="0"/>
              <a:cs typeface="Vrinda" panose="020B0502040204020203" pitchFamily="34" charset="0"/>
            </a:endParaRPr>
          </a:p>
        </p:txBody>
      </p:sp>
      <p:sp>
        <p:nvSpPr>
          <p:cNvPr id="77" name="TextBox 76"/>
          <p:cNvSpPr txBox="1"/>
          <p:nvPr/>
        </p:nvSpPr>
        <p:spPr>
          <a:xfrm>
            <a:off x="2528874" y="2304084"/>
            <a:ext cx="2694969" cy="353943"/>
          </a:xfrm>
          <a:prstGeom prst="rect">
            <a:avLst/>
          </a:prstGeom>
          <a:noFill/>
        </p:spPr>
        <p:txBody>
          <a:bodyPr wrap="none" rtlCol="0">
            <a:spAutoFit/>
          </a:bodyPr>
          <a:lstStyle/>
          <a:p>
            <a:r>
              <a:rPr lang="en-US" sz="1700" dirty="0" err="1" smtClean="0">
                <a:latin typeface="Georgia" panose="02040502050405020303" pitchFamily="18" charset="0"/>
                <a:ea typeface="Tahoma" panose="020B0604030504040204" pitchFamily="34" charset="0"/>
                <a:cs typeface="Vrinda" panose="020B0502040204020203" pitchFamily="34" charset="0"/>
              </a:rPr>
              <a:t>OnRestoreInstanceState</a:t>
            </a:r>
            <a:r>
              <a:rPr lang="en-US" sz="1700" dirty="0" smtClean="0">
                <a:latin typeface="Georgia" panose="02040502050405020303" pitchFamily="18" charset="0"/>
                <a:ea typeface="Tahoma" panose="020B0604030504040204" pitchFamily="34" charset="0"/>
                <a:cs typeface="Vrinda" panose="020B0502040204020203" pitchFamily="34" charset="0"/>
              </a:rPr>
              <a:t>()</a:t>
            </a:r>
            <a:endParaRPr lang="en-US" sz="1700" dirty="0">
              <a:latin typeface="Georgia" panose="02040502050405020303" pitchFamily="18" charset="0"/>
              <a:ea typeface="Tahoma" panose="020B0604030504040204" pitchFamily="34" charset="0"/>
              <a:cs typeface="Vrinda" panose="020B0502040204020203" pitchFamily="34" charset="0"/>
            </a:endParaRPr>
          </a:p>
        </p:txBody>
      </p:sp>
      <p:cxnSp>
        <p:nvCxnSpPr>
          <p:cNvPr id="78" name="Elbow Connector 77"/>
          <p:cNvCxnSpPr>
            <a:stCxn id="11" idx="3"/>
            <a:endCxn id="77" idx="1"/>
          </p:cNvCxnSpPr>
          <p:nvPr/>
        </p:nvCxnSpPr>
        <p:spPr>
          <a:xfrm>
            <a:off x="1967651" y="2148703"/>
            <a:ext cx="561223" cy="332353"/>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2067" y="5394586"/>
            <a:ext cx="1893667" cy="1028270"/>
          </a:xfrm>
          <a:prstGeom prst="rect">
            <a:avLst/>
          </a:prstGeom>
        </p:spPr>
      </p:pic>
      <p:sp>
        <p:nvSpPr>
          <p:cNvPr id="38" name="TextBox 37"/>
          <p:cNvSpPr txBox="1"/>
          <p:nvPr/>
        </p:nvSpPr>
        <p:spPr>
          <a:xfrm>
            <a:off x="10640475" y="3157405"/>
            <a:ext cx="921086" cy="369332"/>
          </a:xfrm>
          <a:prstGeom prst="rect">
            <a:avLst/>
          </a:prstGeom>
          <a:noFill/>
        </p:spPr>
        <p:txBody>
          <a:bodyPr wrap="none" rtlCol="0">
            <a:spAutoFit/>
          </a:bodyPr>
          <a:lstStyle/>
          <a:p>
            <a:r>
              <a:rPr lang="en-US" dirty="0" smtClean="0">
                <a:ln w="0">
                  <a:solidFill>
                    <a:srgbClr val="FF0000"/>
                  </a:solidFill>
                </a:ln>
                <a:solidFill>
                  <a:srgbClr val="FF0000"/>
                </a:solidFill>
                <a:effectLst>
                  <a:outerShdw blurRad="38100" dist="19050" dir="2700000" algn="tl" rotWithShape="0">
                    <a:schemeClr val="dk1">
                      <a:alpha val="40000"/>
                    </a:schemeClr>
                  </a:outerShdw>
                </a:effectLst>
              </a:rPr>
              <a:t>Rotated</a:t>
            </a:r>
            <a:endParaRPr lang="en-US" dirty="0">
              <a:ln w="0">
                <a:solidFill>
                  <a:srgbClr val="FF0000"/>
                </a:solidFill>
              </a:ln>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65182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fade">
                                      <p:cBhvr>
                                        <p:cTn id="18"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386" y="2220610"/>
            <a:ext cx="1815414" cy="1815414"/>
          </a:xfrm>
          <a:prstGeom prst="rect">
            <a:avLst/>
          </a:prstGeom>
        </p:spPr>
      </p:pic>
      <p:sp>
        <p:nvSpPr>
          <p:cNvPr id="23" name="Rectangle 22"/>
          <p:cNvSpPr/>
          <p:nvPr/>
        </p:nvSpPr>
        <p:spPr>
          <a:xfrm>
            <a:off x="300680" y="1046205"/>
            <a:ext cx="2891480" cy="4539047"/>
          </a:xfrm>
          <a:prstGeom prst="rect">
            <a:avLst/>
          </a:prstGeom>
          <a:solidFill>
            <a:schemeClr val="tx1">
              <a:lumMod val="75000"/>
              <a:lumOff val="25000"/>
            </a:schemeClr>
          </a:solidFill>
          <a:ln/>
        </p:spPr>
        <p:style>
          <a:lnRef idx="3">
            <a:schemeClr val="lt1"/>
          </a:lnRef>
          <a:fillRef idx="1">
            <a:schemeClr val="dk1"/>
          </a:fillRef>
          <a:effectRef idx="1">
            <a:schemeClr val="dk1"/>
          </a:effectRef>
          <a:fontRef idx="minor">
            <a:schemeClr val="lt1"/>
          </a:fontRef>
        </p:style>
        <p:txBody>
          <a:bodyPr rtlCol="0" anchor="b"/>
          <a:lstStyle/>
          <a:p>
            <a:pPr algn="ctr" defTabSz="457200"/>
            <a:r>
              <a:rPr lang="en-US" sz="3000" dirty="0" smtClean="0">
                <a:solidFill>
                  <a:srgbClr val="FFFFFF"/>
                </a:solidFill>
              </a:rPr>
              <a:t>ABC Game</a:t>
            </a:r>
          </a:p>
          <a:p>
            <a:pPr algn="ctr" defTabSz="457200"/>
            <a:r>
              <a:rPr lang="en-US" sz="3000" dirty="0" smtClean="0">
                <a:solidFill>
                  <a:srgbClr val="FFFFFF"/>
                </a:solidFill>
              </a:rPr>
              <a:t>(Main Activity)</a:t>
            </a:r>
            <a:endParaRPr lang="en-US" sz="3000" dirty="0">
              <a:solidFill>
                <a:srgbClr val="FFFFFF"/>
              </a:solidFill>
            </a:endParaRPr>
          </a:p>
        </p:txBody>
      </p:sp>
      <p:sp>
        <p:nvSpPr>
          <p:cNvPr id="24" name="Rounded Rectangle 23"/>
          <p:cNvSpPr/>
          <p:nvPr/>
        </p:nvSpPr>
        <p:spPr>
          <a:xfrm>
            <a:off x="650789" y="2005912"/>
            <a:ext cx="2191265" cy="42013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457200"/>
            <a:r>
              <a:rPr lang="en-US" sz="1500" dirty="0" err="1" smtClean="0">
                <a:ln w="0"/>
                <a:solidFill>
                  <a:srgbClr val="000000"/>
                </a:solidFill>
                <a:effectLst>
                  <a:outerShdw blurRad="38100" dist="19050" dir="2700000" algn="tl" rotWithShape="0">
                    <a:srgbClr val="000000">
                      <a:alpha val="40000"/>
                    </a:srgbClr>
                  </a:outerShdw>
                </a:effectLst>
              </a:rPr>
              <a:t>StartActivityForResult</a:t>
            </a:r>
            <a:r>
              <a:rPr lang="en-US" sz="1500" dirty="0" smtClean="0">
                <a:ln w="0"/>
                <a:solidFill>
                  <a:srgbClr val="000000"/>
                </a:solidFill>
                <a:effectLst>
                  <a:outerShdw blurRad="38100" dist="19050" dir="2700000" algn="tl" rotWithShape="0">
                    <a:srgbClr val="000000">
                      <a:alpha val="40000"/>
                    </a:srgbClr>
                  </a:outerShdw>
                </a:effectLst>
              </a:rPr>
              <a:t>()</a:t>
            </a:r>
            <a:endParaRPr lang="en-US" sz="1500" dirty="0">
              <a:ln w="0"/>
              <a:solidFill>
                <a:srgbClr val="000000"/>
              </a:solidFill>
              <a:effectLst>
                <a:outerShdw blurRad="38100" dist="19050" dir="2700000" algn="tl" rotWithShape="0">
                  <a:srgbClr val="000000">
                    <a:alpha val="40000"/>
                  </a:srgbClr>
                </a:outerShdw>
              </a:effectLst>
            </a:endParaRPr>
          </a:p>
        </p:txBody>
      </p:sp>
      <p:sp>
        <p:nvSpPr>
          <p:cNvPr id="25" name="Rounded Rectangle 24"/>
          <p:cNvSpPr/>
          <p:nvPr/>
        </p:nvSpPr>
        <p:spPr>
          <a:xfrm>
            <a:off x="650789" y="3554623"/>
            <a:ext cx="2191265" cy="42013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457200"/>
            <a:r>
              <a:rPr lang="en-US" sz="1500" dirty="0" err="1" smtClean="0">
                <a:ln w="0"/>
                <a:solidFill>
                  <a:srgbClr val="000000"/>
                </a:solidFill>
                <a:effectLst>
                  <a:outerShdw blurRad="38100" dist="19050" dir="2700000" algn="tl" rotWithShape="0">
                    <a:srgbClr val="000000">
                      <a:alpha val="40000"/>
                    </a:srgbClr>
                  </a:outerShdw>
                </a:effectLst>
              </a:rPr>
              <a:t>OnActivityResult</a:t>
            </a:r>
            <a:r>
              <a:rPr lang="en-US" sz="1500" dirty="0" smtClean="0">
                <a:ln w="0"/>
                <a:solidFill>
                  <a:srgbClr val="000000"/>
                </a:solidFill>
                <a:effectLst>
                  <a:outerShdw blurRad="38100" dist="19050" dir="2700000" algn="tl" rotWithShape="0">
                    <a:srgbClr val="000000">
                      <a:alpha val="40000"/>
                    </a:srgbClr>
                  </a:outerShdw>
                </a:effectLst>
              </a:rPr>
              <a:t>()</a:t>
            </a:r>
            <a:endParaRPr lang="en-US" sz="1500" dirty="0">
              <a:ln w="0"/>
              <a:solidFill>
                <a:srgbClr val="000000"/>
              </a:solidFill>
              <a:effectLst>
                <a:outerShdw blurRad="38100" dist="19050" dir="2700000" algn="tl" rotWithShape="0">
                  <a:srgbClr val="000000">
                    <a:alpha val="40000"/>
                  </a:srgbClr>
                </a:outerShdw>
              </a:effectLst>
            </a:endParaRPr>
          </a:p>
        </p:txBody>
      </p:sp>
      <p:sp>
        <p:nvSpPr>
          <p:cNvPr id="26" name="Oval 25"/>
          <p:cNvSpPr/>
          <p:nvPr/>
        </p:nvSpPr>
        <p:spPr>
          <a:xfrm>
            <a:off x="3975913" y="1495166"/>
            <a:ext cx="1037967" cy="51074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sz="1400" dirty="0" smtClean="0">
                <a:solidFill>
                  <a:srgbClr val="FFFFFF"/>
                </a:solidFill>
                <a:latin typeface="Tahoma" panose="020B0604030504040204" pitchFamily="34" charset="0"/>
                <a:ea typeface="Tahoma" panose="020B0604030504040204" pitchFamily="34" charset="0"/>
                <a:cs typeface="Tahoma" panose="020B0604030504040204" pitchFamily="34" charset="0"/>
              </a:rPr>
              <a:t>Intent</a:t>
            </a:r>
            <a:endParaRPr lang="en-US" sz="14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cxnSp>
        <p:nvCxnSpPr>
          <p:cNvPr id="27" name="Curved Connector 26"/>
          <p:cNvCxnSpPr>
            <a:stCxn id="24" idx="3"/>
            <a:endCxn id="26" idx="2"/>
          </p:cNvCxnSpPr>
          <p:nvPr/>
        </p:nvCxnSpPr>
        <p:spPr>
          <a:xfrm flipV="1">
            <a:off x="2842054" y="1750539"/>
            <a:ext cx="1133859" cy="465438"/>
          </a:xfrm>
          <a:prstGeom prst="curvedConnector3">
            <a:avLst>
              <a:gd name="adj1" fmla="val 50000"/>
            </a:avLst>
          </a:prstGeom>
          <a:ln w="38100">
            <a:prstDash val="sysDash"/>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28" name="Curved Connector 27"/>
          <p:cNvCxnSpPr>
            <a:stCxn id="26" idx="6"/>
            <a:endCxn id="22" idx="0"/>
          </p:cNvCxnSpPr>
          <p:nvPr/>
        </p:nvCxnSpPr>
        <p:spPr>
          <a:xfrm>
            <a:off x="5013880" y="1750539"/>
            <a:ext cx="847213" cy="470071"/>
          </a:xfrm>
          <a:prstGeom prst="curvedConnector2">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5892" y="1326069"/>
            <a:ext cx="2290119" cy="3604496"/>
          </a:xfrm>
          <a:prstGeom prst="rect">
            <a:avLst/>
          </a:prstGeom>
        </p:spPr>
      </p:pic>
      <p:sp>
        <p:nvSpPr>
          <p:cNvPr id="30" name="Oval 29"/>
          <p:cNvSpPr/>
          <p:nvPr/>
        </p:nvSpPr>
        <p:spPr>
          <a:xfrm>
            <a:off x="6960973" y="1495166"/>
            <a:ext cx="1037967" cy="51074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sz="1400" dirty="0" smtClean="0">
                <a:solidFill>
                  <a:srgbClr val="FFFFFF"/>
                </a:solidFill>
                <a:latin typeface="Tahoma" panose="020B0604030504040204" pitchFamily="34" charset="0"/>
                <a:ea typeface="Tahoma" panose="020B0604030504040204" pitchFamily="34" charset="0"/>
                <a:cs typeface="Tahoma" panose="020B0604030504040204" pitchFamily="34" charset="0"/>
              </a:rPr>
              <a:t>Intent</a:t>
            </a:r>
            <a:endParaRPr lang="en-US" sz="14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cxnSp>
        <p:nvCxnSpPr>
          <p:cNvPr id="31" name="Curved Connector 30"/>
          <p:cNvCxnSpPr>
            <a:stCxn id="22" idx="0"/>
            <a:endCxn id="30" idx="2"/>
          </p:cNvCxnSpPr>
          <p:nvPr/>
        </p:nvCxnSpPr>
        <p:spPr>
          <a:xfrm rot="5400000" flipH="1" flipV="1">
            <a:off x="6175998" y="1435635"/>
            <a:ext cx="470071" cy="1099880"/>
          </a:xfrm>
          <a:prstGeom prst="curvedConnector2">
            <a:avLst/>
          </a:prstGeom>
          <a:ln w="38100">
            <a:prstDash val="sysDash"/>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2" name="Curved Connector 31"/>
          <p:cNvCxnSpPr>
            <a:stCxn id="30" idx="6"/>
            <a:endCxn id="29" idx="1"/>
          </p:cNvCxnSpPr>
          <p:nvPr/>
        </p:nvCxnSpPr>
        <p:spPr>
          <a:xfrm>
            <a:off x="7998940" y="1750539"/>
            <a:ext cx="1556952" cy="1377778"/>
          </a:xfrm>
          <a:prstGeom prst="curvedConnector3">
            <a:avLst>
              <a:gd name="adj1" fmla="val 50000"/>
            </a:avLst>
          </a:prstGeom>
          <a:ln w="38100">
            <a:prstDash val="sysDash"/>
            <a:tailEnd type="triangle"/>
          </a:ln>
        </p:spPr>
        <p:style>
          <a:lnRef idx="1">
            <a:schemeClr val="accent6"/>
          </a:lnRef>
          <a:fillRef idx="0">
            <a:schemeClr val="accent6"/>
          </a:fillRef>
          <a:effectRef idx="0">
            <a:schemeClr val="accent6"/>
          </a:effectRef>
          <a:fontRef idx="minor">
            <a:schemeClr val="tx1"/>
          </a:fontRef>
        </p:style>
      </p:cxnSp>
      <p:sp>
        <p:nvSpPr>
          <p:cNvPr id="33" name="Oval 32"/>
          <p:cNvSpPr/>
          <p:nvPr/>
        </p:nvSpPr>
        <p:spPr>
          <a:xfrm>
            <a:off x="6960973" y="4273689"/>
            <a:ext cx="1037967" cy="51074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sz="1400" dirty="0" smtClean="0">
                <a:solidFill>
                  <a:srgbClr val="FFFFFF"/>
                </a:solidFill>
                <a:latin typeface="Tahoma" panose="020B0604030504040204" pitchFamily="34" charset="0"/>
                <a:ea typeface="Tahoma" panose="020B0604030504040204" pitchFamily="34" charset="0"/>
                <a:cs typeface="Tahoma" panose="020B0604030504040204" pitchFamily="34" charset="0"/>
              </a:rPr>
              <a:t>Intent</a:t>
            </a:r>
            <a:endParaRPr lang="en-US" sz="14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cxnSp>
        <p:nvCxnSpPr>
          <p:cNvPr id="34" name="Curved Connector 33"/>
          <p:cNvCxnSpPr>
            <a:stCxn id="29" idx="1"/>
            <a:endCxn id="33" idx="6"/>
          </p:cNvCxnSpPr>
          <p:nvPr/>
        </p:nvCxnSpPr>
        <p:spPr>
          <a:xfrm rot="10800000" flipV="1">
            <a:off x="7998940" y="3128316"/>
            <a:ext cx="1556952" cy="1400745"/>
          </a:xfrm>
          <a:prstGeom prst="curvedConnector3">
            <a:avLst>
              <a:gd name="adj1" fmla="val 50000"/>
            </a:avLst>
          </a:prstGeom>
          <a:ln w="38100">
            <a:solidFill>
              <a:srgbClr val="0070C0"/>
            </a:solidFill>
            <a:prstDash val="sysDot"/>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5" name="Curved Connector 34"/>
          <p:cNvCxnSpPr>
            <a:stCxn id="33" idx="2"/>
            <a:endCxn id="22" idx="2"/>
          </p:cNvCxnSpPr>
          <p:nvPr/>
        </p:nvCxnSpPr>
        <p:spPr>
          <a:xfrm rot="10800000">
            <a:off x="5861093" y="4036024"/>
            <a:ext cx="1099880" cy="493038"/>
          </a:xfrm>
          <a:prstGeom prst="curvedConnector2">
            <a:avLst/>
          </a:prstGeom>
          <a:ln w="38100">
            <a:solidFill>
              <a:srgbClr val="0070C0"/>
            </a:solidFill>
            <a:prstDash val="sysDot"/>
            <a:tailEnd type="triangle"/>
          </a:ln>
        </p:spPr>
        <p:style>
          <a:lnRef idx="1">
            <a:schemeClr val="accent6"/>
          </a:lnRef>
          <a:fillRef idx="0">
            <a:schemeClr val="accent6"/>
          </a:fillRef>
          <a:effectRef idx="0">
            <a:schemeClr val="accent6"/>
          </a:effectRef>
          <a:fontRef idx="minor">
            <a:schemeClr val="tx1"/>
          </a:fontRef>
        </p:style>
      </p:cxnSp>
      <p:cxnSp>
        <p:nvCxnSpPr>
          <p:cNvPr id="36" name="Curved Connector 35"/>
          <p:cNvCxnSpPr>
            <a:stCxn id="22" idx="2"/>
            <a:endCxn id="37" idx="6"/>
          </p:cNvCxnSpPr>
          <p:nvPr/>
        </p:nvCxnSpPr>
        <p:spPr>
          <a:xfrm rot="5400000">
            <a:off x="5190968" y="3858937"/>
            <a:ext cx="493038" cy="847213"/>
          </a:xfrm>
          <a:prstGeom prst="curvedConnector2">
            <a:avLst/>
          </a:prstGeom>
          <a:ln w="38100">
            <a:solidFill>
              <a:srgbClr val="0070C0"/>
            </a:solidFill>
            <a:prstDash val="sysDot"/>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37" name="Oval 36"/>
          <p:cNvSpPr/>
          <p:nvPr/>
        </p:nvSpPr>
        <p:spPr>
          <a:xfrm>
            <a:off x="3975913" y="4273689"/>
            <a:ext cx="1037967" cy="51074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457200"/>
            <a:r>
              <a:rPr lang="en-US" sz="1400" dirty="0" smtClean="0">
                <a:solidFill>
                  <a:srgbClr val="FFFFFF"/>
                </a:solidFill>
                <a:latin typeface="Tahoma" panose="020B0604030504040204" pitchFamily="34" charset="0"/>
                <a:ea typeface="Tahoma" panose="020B0604030504040204" pitchFamily="34" charset="0"/>
                <a:cs typeface="Tahoma" panose="020B0604030504040204" pitchFamily="34" charset="0"/>
              </a:rPr>
              <a:t>Intent</a:t>
            </a:r>
            <a:endParaRPr lang="en-US" sz="14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cxnSp>
        <p:nvCxnSpPr>
          <p:cNvPr id="38" name="Curved Connector 37"/>
          <p:cNvCxnSpPr>
            <a:stCxn id="37" idx="2"/>
            <a:endCxn id="25" idx="3"/>
          </p:cNvCxnSpPr>
          <p:nvPr/>
        </p:nvCxnSpPr>
        <p:spPr>
          <a:xfrm rot="10800000">
            <a:off x="2842055" y="3764688"/>
            <a:ext cx="1133859" cy="764374"/>
          </a:xfrm>
          <a:prstGeom prst="curvedConnector3">
            <a:avLst>
              <a:gd name="adj1" fmla="val 50000"/>
            </a:avLst>
          </a:prstGeom>
          <a:ln w="38100">
            <a:solidFill>
              <a:srgbClr val="0070C0"/>
            </a:solidFill>
            <a:prstDash val="sysDot"/>
            <a:tailEnd type="triangle"/>
          </a:ln>
        </p:spPr>
        <p:style>
          <a:lnRef idx="1">
            <a:schemeClr val="accent6"/>
          </a:lnRef>
          <a:fillRef idx="0">
            <a:schemeClr val="accent6"/>
          </a:fillRef>
          <a:effectRef idx="0">
            <a:schemeClr val="accent6"/>
          </a:effectRef>
          <a:fontRef idx="minor">
            <a:schemeClr val="tx1"/>
          </a:fontRef>
        </p:style>
      </p:cxnSp>
      <p:sp>
        <p:nvSpPr>
          <p:cNvPr id="39" name="TextBox 38"/>
          <p:cNvSpPr txBox="1"/>
          <p:nvPr/>
        </p:nvSpPr>
        <p:spPr>
          <a:xfrm>
            <a:off x="4830490" y="198159"/>
            <a:ext cx="2061205" cy="461665"/>
          </a:xfrm>
          <a:prstGeom prst="rect">
            <a:avLst/>
          </a:prstGeom>
          <a:noFill/>
        </p:spPr>
        <p:txBody>
          <a:bodyPr wrap="none" rtlCol="0">
            <a:spAutoFit/>
          </a:bodyPr>
          <a:lstStyle/>
          <a:p>
            <a:pPr defTabSz="457200"/>
            <a:r>
              <a:rPr lang="en-US" sz="2400" dirty="0" smtClean="0">
                <a:ln w="0"/>
                <a:solidFill>
                  <a:srgbClr val="000000"/>
                </a:solidFill>
                <a:effectLst>
                  <a:outerShdw blurRad="38100" dist="19050" dir="2700000" algn="tl" rotWithShape="0">
                    <a:srgbClr val="000000">
                      <a:alpha val="40000"/>
                    </a:srgbClr>
                  </a:outerShdw>
                </a:effectLst>
                <a:latin typeface="Tahoma" panose="020B0604030504040204" pitchFamily="34" charset="0"/>
                <a:ea typeface="Tahoma" panose="020B0604030504040204" pitchFamily="34" charset="0"/>
                <a:cs typeface="Tahoma" panose="020B0604030504040204" pitchFamily="34" charset="0"/>
              </a:rPr>
              <a:t>Implicit intent</a:t>
            </a:r>
            <a:endParaRPr lang="en-US" sz="2400" dirty="0">
              <a:ln w="0"/>
              <a:solidFill>
                <a:srgbClr val="000000"/>
              </a:solidFill>
              <a:effectLst>
                <a:outerShdw blurRad="38100" dist="19050" dir="2700000" algn="tl" rotWithShape="0">
                  <a:srgbClr val="000000">
                    <a:alpha val="40000"/>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97859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par>
                                <p:cTn id="16" presetID="22" presetClass="entr" presetSubtype="8"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22" presetClass="entr" presetSubtype="8"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right)">
                                      <p:cBhvr>
                                        <p:cTn id="34" dur="500"/>
                                        <p:tgtEl>
                                          <p:spTgt spid="34"/>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right)">
                                      <p:cBhvr>
                                        <p:cTn id="37" dur="500"/>
                                        <p:tgtEl>
                                          <p:spTgt spid="33"/>
                                        </p:tgtEl>
                                      </p:cBhvr>
                                    </p:animEffect>
                                  </p:childTnLst>
                                </p:cTn>
                              </p:par>
                              <p:par>
                                <p:cTn id="38" presetID="22" presetClass="entr" presetSubtype="2"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right)">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500"/>
                                        <p:tgtEl>
                                          <p:spTgt spid="36"/>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right)">
                                      <p:cBhvr>
                                        <p:cTn id="48" dur="500"/>
                                        <p:tgtEl>
                                          <p:spTgt spid="37"/>
                                        </p:tgtEl>
                                      </p:cBhvr>
                                    </p:animEffect>
                                  </p:childTnLst>
                                </p:cTn>
                              </p:par>
                              <p:par>
                                <p:cTn id="49" presetID="22" presetClass="entr" presetSubtype="2"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right)">
                                      <p:cBhvr>
                                        <p:cTn id="51" dur="500"/>
                                        <p:tgtEl>
                                          <p:spTgt spid="38"/>
                                        </p:tgtEl>
                                      </p:cBhvr>
                                    </p:animEffect>
                                  </p:childTnLst>
                                </p:cTn>
                              </p:par>
                            </p:childTnLst>
                          </p:cTn>
                        </p:par>
                        <p:par>
                          <p:cTn id="52" fill="hold">
                            <p:stCondLst>
                              <p:cond delay="500"/>
                            </p:stCondLst>
                            <p:childTnLst>
                              <p:par>
                                <p:cTn id="53" presetID="16" presetClass="entr" presetSubtype="21"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arn(inVertical)">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0" grpId="0" animBg="1"/>
      <p:bldP spid="33"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841" y="1703434"/>
            <a:ext cx="6516015" cy="3894337"/>
          </a:xfrm>
          <a:prstGeom prst="rect">
            <a:avLst/>
          </a:prstGeom>
        </p:spPr>
      </p:pic>
      <p:sp>
        <p:nvSpPr>
          <p:cNvPr id="5" name="Rectangle 4"/>
          <p:cNvSpPr/>
          <p:nvPr/>
        </p:nvSpPr>
        <p:spPr>
          <a:xfrm>
            <a:off x="2764841" y="2542032"/>
            <a:ext cx="6516015" cy="3055739"/>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TextBox 5"/>
          <p:cNvSpPr txBox="1"/>
          <p:nvPr/>
        </p:nvSpPr>
        <p:spPr>
          <a:xfrm>
            <a:off x="2490521" y="855843"/>
            <a:ext cx="2729786" cy="369332"/>
          </a:xfrm>
          <a:prstGeom prst="rect">
            <a:avLst/>
          </a:prstGeom>
          <a:noFill/>
        </p:spPr>
        <p:txBody>
          <a:bodyPr wrap="none" rtlCol="0">
            <a:spAutoFit/>
          </a:bodyPr>
          <a:lstStyle/>
          <a:p>
            <a:r>
              <a:rPr lang="en-US" dirty="0" err="1" smtClean="0">
                <a:solidFill>
                  <a:prstClr val="black"/>
                </a:solidFill>
              </a:rPr>
              <a:t>android:layout_weight</a:t>
            </a:r>
            <a:r>
              <a:rPr lang="en-US" dirty="0" smtClean="0">
                <a:solidFill>
                  <a:prstClr val="black"/>
                </a:solidFill>
              </a:rPr>
              <a:t>=</a:t>
            </a:r>
            <a:r>
              <a:rPr lang="en-US" dirty="0">
                <a:solidFill>
                  <a:prstClr val="black"/>
                </a:solidFill>
              </a:rPr>
              <a:t>"</a:t>
            </a:r>
            <a:r>
              <a:rPr lang="en-US" dirty="0">
                <a:solidFill>
                  <a:srgbClr val="0070C0"/>
                </a:solidFill>
              </a:rPr>
              <a:t>3</a:t>
            </a:r>
            <a:r>
              <a:rPr lang="en-US" dirty="0">
                <a:solidFill>
                  <a:prstClr val="black"/>
                </a:solidFill>
              </a:rPr>
              <a:t>"</a:t>
            </a:r>
          </a:p>
        </p:txBody>
      </p:sp>
      <p:sp>
        <p:nvSpPr>
          <p:cNvPr id="7" name="TextBox 6"/>
          <p:cNvSpPr txBox="1"/>
          <p:nvPr/>
        </p:nvSpPr>
        <p:spPr>
          <a:xfrm>
            <a:off x="4362746" y="5889457"/>
            <a:ext cx="3320204" cy="646331"/>
          </a:xfrm>
          <a:prstGeom prst="rect">
            <a:avLst/>
          </a:prstGeom>
          <a:noFill/>
        </p:spPr>
        <p:txBody>
          <a:bodyPr wrap="none" rtlCol="0">
            <a:spAutoFit/>
          </a:bodyPr>
          <a:lstStyle/>
          <a:p>
            <a:r>
              <a:rPr lang="en-US" dirty="0" err="1" smtClean="0">
                <a:solidFill>
                  <a:prstClr val="black"/>
                </a:solidFill>
              </a:rPr>
              <a:t>android:orientation</a:t>
            </a:r>
            <a:r>
              <a:rPr lang="en-US" dirty="0">
                <a:solidFill>
                  <a:prstClr val="black"/>
                </a:solidFill>
              </a:rPr>
              <a:t>="</a:t>
            </a:r>
            <a:r>
              <a:rPr lang="en-US" dirty="0" smtClean="0">
                <a:solidFill>
                  <a:srgbClr val="0070C0"/>
                </a:solidFill>
              </a:rPr>
              <a:t>horizontal</a:t>
            </a:r>
            <a:r>
              <a:rPr lang="en-US" dirty="0">
                <a:solidFill>
                  <a:prstClr val="black"/>
                </a:solidFill>
              </a:rPr>
              <a:t>"</a:t>
            </a:r>
            <a:endParaRPr lang="en-US" dirty="0" smtClean="0">
              <a:solidFill>
                <a:prstClr val="black"/>
              </a:solidFill>
            </a:endParaRPr>
          </a:p>
          <a:p>
            <a:r>
              <a:rPr lang="en-US" dirty="0" err="1">
                <a:solidFill>
                  <a:prstClr val="black"/>
                </a:solidFill>
              </a:rPr>
              <a:t>android:weightSum</a:t>
            </a:r>
            <a:r>
              <a:rPr lang="en-US" dirty="0">
                <a:solidFill>
                  <a:prstClr val="black"/>
                </a:solidFill>
              </a:rPr>
              <a:t>="</a:t>
            </a:r>
            <a:r>
              <a:rPr lang="en-US" dirty="0">
                <a:solidFill>
                  <a:srgbClr val="0070C0"/>
                </a:solidFill>
              </a:rPr>
              <a:t>5</a:t>
            </a:r>
            <a:r>
              <a:rPr lang="en-US" dirty="0">
                <a:solidFill>
                  <a:prstClr val="black"/>
                </a:solidFill>
              </a:rPr>
              <a:t>"</a:t>
            </a:r>
          </a:p>
        </p:txBody>
      </p:sp>
      <p:sp>
        <p:nvSpPr>
          <p:cNvPr id="8" name="TextBox 7"/>
          <p:cNvSpPr txBox="1"/>
          <p:nvPr/>
        </p:nvSpPr>
        <p:spPr>
          <a:xfrm>
            <a:off x="5058148" y="1204519"/>
            <a:ext cx="2832378" cy="369332"/>
          </a:xfrm>
          <a:prstGeom prst="rect">
            <a:avLst/>
          </a:prstGeom>
          <a:noFill/>
        </p:spPr>
        <p:txBody>
          <a:bodyPr wrap="none" rtlCol="0">
            <a:spAutoFit/>
          </a:bodyPr>
          <a:lstStyle/>
          <a:p>
            <a:r>
              <a:rPr lang="en-US" dirty="0" err="1" smtClean="0">
                <a:solidFill>
                  <a:prstClr val="black"/>
                </a:solidFill>
              </a:rPr>
              <a:t>android:layout_weight</a:t>
            </a:r>
            <a:r>
              <a:rPr lang="en-US" dirty="0" smtClean="0">
                <a:solidFill>
                  <a:prstClr val="black"/>
                </a:solidFill>
              </a:rPr>
              <a:t>=</a:t>
            </a:r>
            <a:r>
              <a:rPr lang="en-US" dirty="0">
                <a:solidFill>
                  <a:prstClr val="black"/>
                </a:solidFill>
              </a:rPr>
              <a:t> </a:t>
            </a:r>
            <a:r>
              <a:rPr lang="en-US" dirty="0" smtClean="0">
                <a:solidFill>
                  <a:prstClr val="black"/>
                </a:solidFill>
              </a:rPr>
              <a:t>"</a:t>
            </a:r>
            <a:r>
              <a:rPr lang="en-US" dirty="0" smtClean="0">
                <a:solidFill>
                  <a:srgbClr val="0070C0"/>
                </a:solidFill>
              </a:rPr>
              <a:t>2</a:t>
            </a:r>
            <a:r>
              <a:rPr lang="en-US" dirty="0" smtClean="0">
                <a:solidFill>
                  <a:prstClr val="black"/>
                </a:solidFill>
              </a:rPr>
              <a:t>"</a:t>
            </a:r>
            <a:endParaRPr lang="en-US" dirty="0">
              <a:solidFill>
                <a:prstClr val="black"/>
              </a:solidFill>
            </a:endParaRPr>
          </a:p>
        </p:txBody>
      </p:sp>
      <p:sp>
        <p:nvSpPr>
          <p:cNvPr id="9" name="TextBox 8"/>
          <p:cNvSpPr txBox="1"/>
          <p:nvPr/>
        </p:nvSpPr>
        <p:spPr>
          <a:xfrm>
            <a:off x="7728366" y="855843"/>
            <a:ext cx="2832378" cy="369332"/>
          </a:xfrm>
          <a:prstGeom prst="rect">
            <a:avLst/>
          </a:prstGeom>
          <a:noFill/>
        </p:spPr>
        <p:txBody>
          <a:bodyPr wrap="none" rtlCol="0">
            <a:spAutoFit/>
          </a:bodyPr>
          <a:lstStyle/>
          <a:p>
            <a:r>
              <a:rPr lang="en-US" dirty="0" err="1" smtClean="0">
                <a:solidFill>
                  <a:prstClr val="black"/>
                </a:solidFill>
              </a:rPr>
              <a:t>android:layout_weight</a:t>
            </a:r>
            <a:r>
              <a:rPr lang="en-US" dirty="0" smtClean="0">
                <a:solidFill>
                  <a:prstClr val="black"/>
                </a:solidFill>
              </a:rPr>
              <a:t>=</a:t>
            </a:r>
            <a:r>
              <a:rPr lang="en-US" dirty="0">
                <a:solidFill>
                  <a:prstClr val="black"/>
                </a:solidFill>
              </a:rPr>
              <a:t> </a:t>
            </a:r>
            <a:r>
              <a:rPr lang="en-US" dirty="0" smtClean="0">
                <a:solidFill>
                  <a:prstClr val="black"/>
                </a:solidFill>
              </a:rPr>
              <a:t>"</a:t>
            </a:r>
            <a:r>
              <a:rPr lang="en-US" dirty="0" smtClean="0">
                <a:solidFill>
                  <a:srgbClr val="0070C0"/>
                </a:solidFill>
              </a:rPr>
              <a:t>1</a:t>
            </a:r>
            <a:r>
              <a:rPr lang="en-US" dirty="0" smtClean="0">
                <a:solidFill>
                  <a:prstClr val="black"/>
                </a:solidFill>
              </a:rPr>
              <a:t>"</a:t>
            </a:r>
            <a:endParaRPr lang="en-US" dirty="0">
              <a:solidFill>
                <a:prstClr val="black"/>
              </a:solidFill>
            </a:endParaRPr>
          </a:p>
        </p:txBody>
      </p:sp>
      <p:cxnSp>
        <p:nvCxnSpPr>
          <p:cNvPr id="11" name="Elbow Connector 10"/>
          <p:cNvCxnSpPr>
            <a:endCxn id="6" idx="2"/>
          </p:cNvCxnSpPr>
          <p:nvPr/>
        </p:nvCxnSpPr>
        <p:spPr>
          <a:xfrm rot="16200000" flipV="1">
            <a:off x="3392930" y="1687659"/>
            <a:ext cx="1432300" cy="507332"/>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8" idx="2"/>
          </p:cNvCxnSpPr>
          <p:nvPr/>
        </p:nvCxnSpPr>
        <p:spPr>
          <a:xfrm rot="16200000" flipV="1">
            <a:off x="6273582" y="1774606"/>
            <a:ext cx="1083624" cy="682113"/>
          </a:xfrm>
          <a:prstGeom prst="bent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9" idx="2"/>
          </p:cNvCxnSpPr>
          <p:nvPr/>
        </p:nvCxnSpPr>
        <p:spPr>
          <a:xfrm rot="5400000" flipH="1" flipV="1">
            <a:off x="8278902" y="1791823"/>
            <a:ext cx="1432300" cy="299005"/>
          </a:xfrm>
          <a:prstGeom prst="bentConnector3">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42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3.xml><?xml version="1.0" encoding="utf-8"?>
<a:theme xmlns:a="http://schemas.openxmlformats.org/drawingml/2006/main" name="1_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4.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5.xml><?xml version="1.0" encoding="utf-8"?>
<a:theme xmlns:a="http://schemas.openxmlformats.org/drawingml/2006/main" name="2_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6.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1CBAC7FC2C884CADDF240C6DA60EA0" ma:contentTypeVersion="2" ma:contentTypeDescription="Create a new document." ma:contentTypeScope="" ma:versionID="f6135d9046c05dcc571029fca753760d">
  <xsd:schema xmlns:xsd="http://www.w3.org/2001/XMLSchema" xmlns:xs="http://www.w3.org/2001/XMLSchema" xmlns:p="http://schemas.microsoft.com/office/2006/metadata/properties" xmlns:ns2="0d9c5b86-b1fc-4a40-9840-1a7600ffbff9" targetNamespace="http://schemas.microsoft.com/office/2006/metadata/properties" ma:root="true" ma:fieldsID="903c061417e74908dd9da429cf16f6d7" ns2:_="">
    <xsd:import namespace="0d9c5b86-b1fc-4a40-9840-1a7600ffbff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9c5b86-b1fc-4a40-9840-1a7600ffbff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d9c5b86-b1fc-4a40-9840-1a7600ffbff9">
      <UserInfo>
        <DisplayName>Programming Circle</DisplayName>
        <AccountId>9</AccountId>
        <AccountType/>
      </UserInfo>
    </SharedWithUsers>
  </documentManagement>
</p:properties>
</file>

<file path=customXml/itemProps1.xml><?xml version="1.0" encoding="utf-8"?>
<ds:datastoreItem xmlns:ds="http://schemas.openxmlformats.org/officeDocument/2006/customXml" ds:itemID="{8BC981B8-18DF-4F0C-96D3-8C27026BF0E5}"/>
</file>

<file path=customXml/itemProps2.xml><?xml version="1.0" encoding="utf-8"?>
<ds:datastoreItem xmlns:ds="http://schemas.openxmlformats.org/officeDocument/2006/customXml" ds:itemID="{6F68B74A-998C-45CE-A140-850079C4383D}"/>
</file>

<file path=customXml/itemProps3.xml><?xml version="1.0" encoding="utf-8"?>
<ds:datastoreItem xmlns:ds="http://schemas.openxmlformats.org/officeDocument/2006/customXml" ds:itemID="{0714F000-392A-4E5F-AD24-97283925D7FF}"/>
</file>

<file path=docProps/app.xml><?xml version="1.0" encoding="utf-8"?>
<Properties xmlns="http://schemas.openxmlformats.org/officeDocument/2006/extended-properties" xmlns:vt="http://schemas.openxmlformats.org/officeDocument/2006/docPropsVTypes">
  <TotalTime>544</TotalTime>
  <Words>604</Words>
  <Application>Microsoft Office PowerPoint</Application>
  <PresentationFormat>Widescreen</PresentationFormat>
  <Paragraphs>147</Paragraphs>
  <Slides>12</Slides>
  <Notes>8</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12</vt:i4>
      </vt:variant>
    </vt:vector>
  </HeadingPairs>
  <TitlesOfParts>
    <vt:vector size="30" baseType="lpstr">
      <vt:lpstr>Arial</vt:lpstr>
      <vt:lpstr>Calibri</vt:lpstr>
      <vt:lpstr>Calibri Light</vt:lpstr>
      <vt:lpstr>Consolas</vt:lpstr>
      <vt:lpstr>Corbel</vt:lpstr>
      <vt:lpstr>Georgia</vt:lpstr>
      <vt:lpstr>Gill Sans MT</vt:lpstr>
      <vt:lpstr>Impact</vt:lpstr>
      <vt:lpstr>Tahoma</vt:lpstr>
      <vt:lpstr>Times New Roman</vt:lpstr>
      <vt:lpstr>Vrinda</vt:lpstr>
      <vt:lpstr>Wingdings 2</vt:lpstr>
      <vt:lpstr>Office Theme</vt:lpstr>
      <vt:lpstr>Training presentation</vt:lpstr>
      <vt:lpstr>1_Training presentation</vt:lpstr>
      <vt:lpstr>Frame</vt:lpstr>
      <vt:lpstr>2_Training presentation</vt:lpstr>
      <vt:lpstr>Badge</vt:lpstr>
      <vt:lpstr>Programming Circle</vt:lpstr>
      <vt:lpstr>Overview</vt:lpstr>
      <vt:lpstr>PowerPoint Presentation</vt:lpstr>
      <vt:lpstr>PowerPoint Presentation</vt:lpstr>
      <vt:lpstr>PowerPoint Presentation</vt:lpstr>
      <vt:lpstr>public T FindViewById&lt;T&gt; (int id)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Circle</dc:title>
  <dc:creator>Mr. Umer Saad</dc:creator>
  <cp:lastModifiedBy>user</cp:lastModifiedBy>
  <cp:revision>156</cp:revision>
  <dcterms:created xsi:type="dcterms:W3CDTF">2016-04-10T22:12:44Z</dcterms:created>
  <dcterms:modified xsi:type="dcterms:W3CDTF">2016-05-13T02:22:12Z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0x0101000B1CBAC7FC2C884CADDF240C6DA60EA0</vt:lpwstr>
  </property>
</Properties>
</file>