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E00"/>
    <a:srgbClr val="E1EFD9"/>
    <a:srgbClr val="C5E0B6"/>
    <a:srgbClr val="EC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02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2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3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9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0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5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9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9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8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4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0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F6F9571-A3D2-4557-A640-410331776CAC}"/>
              </a:ext>
            </a:extLst>
          </p:cNvPr>
          <p:cNvSpPr/>
          <p:nvPr/>
        </p:nvSpPr>
        <p:spPr>
          <a:xfrm>
            <a:off x="180224" y="180224"/>
            <a:ext cx="3240002" cy="3240002"/>
          </a:xfrm>
          <a:prstGeom prst="ellipse">
            <a:avLst/>
          </a:prstGeom>
          <a:solidFill>
            <a:srgbClr val="E1EFD9"/>
          </a:solidFill>
          <a:ln w="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59998" rIns="0" bIns="0" rtlCol="0" anchor="ctr"/>
          <a:lstStyle/>
          <a:p>
            <a:pPr algn="ctr">
              <a:lnSpc>
                <a:spcPct val="70000"/>
              </a:lnSpc>
            </a:pPr>
            <a:r>
              <a:rPr lang="en-US" sz="9600" dirty="0">
                <a:solidFill>
                  <a:schemeClr val="tx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bit</a:t>
            </a:r>
            <a:br>
              <a:rPr lang="en-US" sz="9600" dirty="0">
                <a:solidFill>
                  <a:schemeClr val="tx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</a:br>
            <a:r>
              <a:rPr lang="en-US" sz="115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IT</a:t>
            </a:r>
            <a:endParaRPr lang="en-US" sz="13799" b="1" dirty="0">
              <a:solidFill>
                <a:schemeClr val="tx1"/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3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7F2E1A-62AD-4ADC-9B4F-CAB9E95B99CB}"/>
              </a:ext>
            </a:extLst>
          </p:cNvPr>
          <p:cNvSpPr/>
          <p:nvPr/>
        </p:nvSpPr>
        <p:spPr>
          <a:xfrm>
            <a:off x="267594" y="692229"/>
            <a:ext cx="3065262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 err="1">
                <a:latin typeface="Arial Nova Light" panose="020B0304020202020204" pitchFamily="34" charset="0"/>
                <a:cs typeface="Arial" panose="020B0604020202020204" pitchFamily="34" charset="0"/>
              </a:rPr>
              <a:t>bit</a:t>
            </a:r>
            <a:r>
              <a:rPr lang="en-US" sz="13800" b="1" dirty="0" err="1">
                <a:latin typeface="Arial Nova" panose="020B0504020202020204" pitchFamily="34" charset="0"/>
                <a:cs typeface="Arial" panose="020B0604020202020204" pitchFamily="34" charset="0"/>
              </a:rPr>
              <a:t>IT</a:t>
            </a:r>
            <a:endParaRPr lang="en-US" sz="16600" b="1" dirty="0"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2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4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Nova</vt:lpstr>
      <vt:lpstr>Arial Nova Light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Zbynek POULICEK</dc:creator>
  <cp:lastModifiedBy>Zbynek POULICEK</cp:lastModifiedBy>
  <cp:revision>6</cp:revision>
  <dcterms:created xsi:type="dcterms:W3CDTF">2020-04-25T12:22:05Z</dcterms:created>
  <dcterms:modified xsi:type="dcterms:W3CDTF">2020-04-25T15:38:54Z</dcterms:modified>
</cp:coreProperties>
</file>