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E00"/>
    <a:srgbClr val="E1EFD9"/>
    <a:srgbClr val="C5E0B6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325" y="86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6F9571-A3D2-4557-A640-410331776CAC}"/>
              </a:ext>
            </a:extLst>
          </p:cNvPr>
          <p:cNvSpPr/>
          <p:nvPr/>
        </p:nvSpPr>
        <p:spPr>
          <a:xfrm>
            <a:off x="180224" y="180224"/>
            <a:ext cx="3240002" cy="3240002"/>
          </a:xfrm>
          <a:prstGeom prst="ellipse">
            <a:avLst/>
          </a:prstGeom>
          <a:solidFill>
            <a:srgbClr val="E1EFD9"/>
          </a:solidFill>
          <a:ln w="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59998" rIns="0" bIns="0" rtlCol="0" anchor="ctr"/>
          <a:lstStyle/>
          <a:p>
            <a:pPr algn="ctr">
              <a:lnSpc>
                <a:spcPct val="70000"/>
              </a:lnSpc>
            </a:pPr>
            <a:r>
              <a:rPr lang="en-US" sz="9600" dirty="0">
                <a:solidFill>
                  <a:schemeClr val="tx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bit</a:t>
            </a:r>
            <a:br>
              <a:rPr lang="en-US" sz="9600" dirty="0">
                <a:solidFill>
                  <a:schemeClr val="tx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</a:br>
            <a:r>
              <a:rPr lang="en-US" sz="115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IT</a:t>
            </a:r>
            <a:endParaRPr lang="en-US" sz="13799" b="1" dirty="0">
              <a:solidFill>
                <a:schemeClr val="tx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7F2E1A-62AD-4ADC-9B4F-CAB9E95B99CB}"/>
              </a:ext>
            </a:extLst>
          </p:cNvPr>
          <p:cNvSpPr/>
          <p:nvPr/>
        </p:nvSpPr>
        <p:spPr>
          <a:xfrm>
            <a:off x="267594" y="692229"/>
            <a:ext cx="306526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err="1">
                <a:latin typeface="Arial Nova Light" panose="020B0304020202020204" pitchFamily="34" charset="0"/>
                <a:cs typeface="Arial" panose="020B0604020202020204" pitchFamily="34" charset="0"/>
              </a:rPr>
              <a:t>bit</a:t>
            </a:r>
            <a:r>
              <a:rPr lang="en-US" sz="13800" b="1" dirty="0" err="1">
                <a:latin typeface="Arial Nova" panose="020B0504020202020204" pitchFamily="34" charset="0"/>
                <a:cs typeface="Arial" panose="020B0604020202020204" pitchFamily="34" charset="0"/>
              </a:rPr>
              <a:t>IT</a:t>
            </a:r>
            <a:endParaRPr lang="en-US" sz="16600" b="1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2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3FB595-F48B-4FB7-B799-733C2252F2F0}"/>
              </a:ext>
            </a:extLst>
          </p:cNvPr>
          <p:cNvGrpSpPr/>
          <p:nvPr/>
        </p:nvGrpSpPr>
        <p:grpSpPr>
          <a:xfrm>
            <a:off x="356748" y="738396"/>
            <a:ext cx="2886954" cy="2123658"/>
            <a:chOff x="249836" y="75027"/>
            <a:chExt cx="2886954" cy="21236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7F2E1A-62AD-4ADC-9B4F-CAB9E95B99CB}"/>
                </a:ext>
              </a:extLst>
            </p:cNvPr>
            <p:cNvSpPr/>
            <p:nvPr/>
          </p:nvSpPr>
          <p:spPr>
            <a:xfrm>
              <a:off x="1541803" y="75027"/>
              <a:ext cx="1594987" cy="212365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 algn="ctr"/>
              <a:r>
                <a:rPr lang="en-US" sz="13800" b="1" dirty="0">
                  <a:latin typeface="Arial Nova" panose="020B0504020202020204" pitchFamily="34" charset="0"/>
                  <a:cs typeface="Arial" panose="020B0604020202020204" pitchFamily="34" charset="0"/>
                </a:rPr>
                <a:t>IT</a:t>
              </a:r>
              <a:endParaRPr lang="en-US" sz="16600" b="1" dirty="0">
                <a:latin typeface="Arial Nova" panose="020B05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B6F31D-A933-454A-B947-D9153F4AA953}"/>
                </a:ext>
              </a:extLst>
            </p:cNvPr>
            <p:cNvGrpSpPr/>
            <p:nvPr/>
          </p:nvGrpSpPr>
          <p:grpSpPr>
            <a:xfrm>
              <a:off x="249836" y="443163"/>
              <a:ext cx="1346931" cy="1477328"/>
              <a:chOff x="194872" y="398192"/>
              <a:chExt cx="1346931" cy="147732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65D3D-7DDC-469C-9F5B-58CBFE85A7B2}"/>
                  </a:ext>
                </a:extLst>
              </p:cNvPr>
              <p:cNvSpPr/>
              <p:nvPr/>
            </p:nvSpPr>
            <p:spPr>
              <a:xfrm>
                <a:off x="194872" y="398192"/>
                <a:ext cx="1346931" cy="1477328"/>
              </a:xfrm>
              <a:prstGeom prst="rect">
                <a:avLst/>
              </a:prstGeom>
            </p:spPr>
            <p:txBody>
              <a:bodyPr wrap="square" lIns="0" tIns="0" rIns="0" bIns="0" anchor="b">
                <a:spAutoFit/>
              </a:bodyPr>
              <a:lstStyle/>
              <a:p>
                <a:r>
                  <a:rPr lang="en-US" sz="9600" dirty="0">
                    <a:latin typeface="Arial Nova Light" panose="020B0304020202020204" pitchFamily="34" charset="0"/>
                    <a:cs typeface="Arial" panose="020B0604020202020204" pitchFamily="34" charset="0"/>
                  </a:rPr>
                  <a:t>bit</a:t>
                </a:r>
                <a:endParaRPr lang="en-US" sz="9600" dirty="0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84CD6D5-4F0E-40B0-B233-761A4885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23" y="1708879"/>
                <a:ext cx="116643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32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3FB595-F48B-4FB7-B799-733C2252F2F0}"/>
              </a:ext>
            </a:extLst>
          </p:cNvPr>
          <p:cNvGrpSpPr/>
          <p:nvPr/>
        </p:nvGrpSpPr>
        <p:grpSpPr>
          <a:xfrm>
            <a:off x="356748" y="738396"/>
            <a:ext cx="2886954" cy="2123658"/>
            <a:chOff x="249836" y="75027"/>
            <a:chExt cx="2886954" cy="21236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7F2E1A-62AD-4ADC-9B4F-CAB9E95B99CB}"/>
                </a:ext>
              </a:extLst>
            </p:cNvPr>
            <p:cNvSpPr/>
            <p:nvPr/>
          </p:nvSpPr>
          <p:spPr>
            <a:xfrm>
              <a:off x="1541803" y="75027"/>
              <a:ext cx="1594987" cy="212365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 algn="ctr"/>
              <a:r>
                <a:rPr lang="en-US" sz="13800" b="1" dirty="0">
                  <a:latin typeface="Arial Nova" panose="020B0504020202020204" pitchFamily="34" charset="0"/>
                  <a:cs typeface="Arial" panose="020B0604020202020204" pitchFamily="34" charset="0"/>
                </a:rPr>
                <a:t>IT</a:t>
              </a:r>
              <a:endParaRPr lang="en-US" sz="16600" b="1" dirty="0">
                <a:latin typeface="Arial Nova" panose="020B05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B6F31D-A933-454A-B947-D9153F4AA953}"/>
                </a:ext>
              </a:extLst>
            </p:cNvPr>
            <p:cNvGrpSpPr/>
            <p:nvPr/>
          </p:nvGrpSpPr>
          <p:grpSpPr>
            <a:xfrm>
              <a:off x="249836" y="443163"/>
              <a:ext cx="1346931" cy="1477328"/>
              <a:chOff x="194872" y="398192"/>
              <a:chExt cx="1346931" cy="147732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65D3D-7DDC-469C-9F5B-58CBFE85A7B2}"/>
                  </a:ext>
                </a:extLst>
              </p:cNvPr>
              <p:cNvSpPr/>
              <p:nvPr/>
            </p:nvSpPr>
            <p:spPr>
              <a:xfrm>
                <a:off x="194872" y="398192"/>
                <a:ext cx="1346931" cy="1477328"/>
              </a:xfrm>
              <a:prstGeom prst="rect">
                <a:avLst/>
              </a:prstGeom>
            </p:spPr>
            <p:txBody>
              <a:bodyPr wrap="square" lIns="0" tIns="0" rIns="0" bIns="0" anchor="b">
                <a:spAutoFit/>
              </a:bodyPr>
              <a:lstStyle/>
              <a:p>
                <a:endParaRPr lang="en-US" sz="9600" dirty="0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84CD6D5-4F0E-40B0-B233-761A4885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23" y="1708879"/>
                <a:ext cx="116643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728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7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Arial Nova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Zbynek POULICEK</dc:creator>
  <cp:lastModifiedBy>Zbynek POULICEK</cp:lastModifiedBy>
  <cp:revision>7</cp:revision>
  <dcterms:created xsi:type="dcterms:W3CDTF">2020-04-25T12:22:05Z</dcterms:created>
  <dcterms:modified xsi:type="dcterms:W3CDTF">2020-04-25T15:47:14Z</dcterms:modified>
</cp:coreProperties>
</file>