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02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89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018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8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15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661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68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6159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33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34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77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9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51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5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64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B148B8-0FC1-408D-BBC1-33D0C804FDBC}" type="datetimeFigureOut">
              <a:rPr lang="da-DK" smtClean="0"/>
              <a:t>12-12-2016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7775F7-D4DB-4C21-9B7B-4C9153F6F4A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82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Normalisering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5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Hvorfor bruge normalisering?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Ændringer i database</a:t>
            </a:r>
          </a:p>
          <a:p>
            <a:r>
              <a:rPr lang="da-DK" dirty="0" smtClean="0"/>
              <a:t>Performance og maintainability</a:t>
            </a:r>
          </a:p>
          <a:p>
            <a:r>
              <a:rPr lang="da-DK" dirty="0" smtClean="0"/>
              <a:t>Normalformer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074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 Normalform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156" y="876298"/>
            <a:ext cx="10018713" cy="3124201"/>
          </a:xfrm>
        </p:spPr>
        <p:txBody>
          <a:bodyPr/>
          <a:lstStyle/>
          <a:p>
            <a:r>
              <a:rPr lang="da-DK" dirty="0" smtClean="0"/>
              <a:t>Ingen </a:t>
            </a:r>
            <a:r>
              <a:rPr lang="da-DK" dirty="0"/>
              <a:t>repeterende </a:t>
            </a:r>
            <a:r>
              <a:rPr lang="da-DK" dirty="0" smtClean="0"/>
              <a:t>felter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30" y="1930789"/>
            <a:ext cx="508635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46" y="4340614"/>
            <a:ext cx="6343650" cy="239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6488668"/>
            <a:ext cx="47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https://en.wikipedia.org/wiki/First_normal_form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550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2. Normalform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340" y="812320"/>
            <a:ext cx="10018713" cy="3124201"/>
          </a:xfrm>
        </p:spPr>
        <p:txBody>
          <a:bodyPr/>
          <a:lstStyle/>
          <a:p>
            <a:r>
              <a:rPr lang="da-DK" dirty="0"/>
              <a:t>Alle felter skal være funktionelt afhængig af primærnøgle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29" y="2564919"/>
            <a:ext cx="5777047" cy="3818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26" y="6488668"/>
            <a:ext cx="746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http://www.balslev.io/programmering/database/normalisering-af-databaser/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07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3. Normalform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15" y="876298"/>
            <a:ext cx="10597249" cy="3124201"/>
          </a:xfrm>
        </p:spPr>
        <p:txBody>
          <a:bodyPr/>
          <a:lstStyle/>
          <a:p>
            <a:r>
              <a:rPr lang="da-DK" dirty="0"/>
              <a:t>Der må ikke findes felter uden for primærnøglen, som er indbyrdes afhængige.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4" y="2700068"/>
            <a:ext cx="7797712" cy="3613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64" y="6426679"/>
            <a:ext cx="746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http://www.balslev.io/programmering/database/normalisering-af-databaser/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391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4. Normalform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419" y="685800"/>
            <a:ext cx="10018713" cy="3124201"/>
          </a:xfrm>
        </p:spPr>
        <p:txBody>
          <a:bodyPr/>
          <a:lstStyle/>
          <a:p>
            <a:r>
              <a:rPr lang="da-DK" dirty="0" smtClean="0"/>
              <a:t>Multivalued dependencies </a:t>
            </a:r>
            <a:endParaRPr lang="da-DK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557"/>
              </p:ext>
            </p:extLst>
          </p:nvPr>
        </p:nvGraphicFramePr>
        <p:xfrm>
          <a:off x="1934308" y="4771539"/>
          <a:ext cx="4045525" cy="112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482"/>
                <a:gridCol w="1782043"/>
              </a:tblGrid>
              <a:tr h="50023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Restaurant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Levering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</a:tr>
              <a:tr h="31264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Århus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</a:tr>
              <a:tr h="31264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Skive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15978"/>
              </p:ext>
            </p:extLst>
          </p:nvPr>
        </p:nvGraphicFramePr>
        <p:xfrm>
          <a:off x="4223487" y="2570317"/>
          <a:ext cx="4540360" cy="162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876"/>
                <a:gridCol w="1625080"/>
                <a:gridCol w="1307404"/>
              </a:tblGrid>
              <a:tr h="48877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Restaurant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Pizzabund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Levering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Tynd bund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Århus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Pizzahut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Tyk 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Århus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Tynd bund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Skive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Tyk bund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Skive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196"/>
              </p:ext>
            </p:extLst>
          </p:nvPr>
        </p:nvGraphicFramePr>
        <p:xfrm>
          <a:off x="6631645" y="4771538"/>
          <a:ext cx="4264403" cy="1125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749"/>
                <a:gridCol w="2145654"/>
              </a:tblGrid>
              <a:tr h="37517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Restaurant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Pizzabund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7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Tynd 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7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Tyk 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88012" y="3241675"/>
            <a:ext cx="322857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69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95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Parallax</vt:lpstr>
      <vt:lpstr>Normalisering</vt:lpstr>
      <vt:lpstr>Hvorfor bruge normalisering?</vt:lpstr>
      <vt:lpstr>1. Normalform</vt:lpstr>
      <vt:lpstr>2. Normalform</vt:lpstr>
      <vt:lpstr>3. Normalform</vt:lpstr>
      <vt:lpstr>4. Normalform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Normalisering</dc:title>
  <dc:creator>Søren Holm</dc:creator>
  <cp:lastModifiedBy>Søren Holm</cp:lastModifiedBy>
  <cp:revision>3</cp:revision>
  <dcterms:created xsi:type="dcterms:W3CDTF">2016-12-12T09:26:36Z</dcterms:created>
  <dcterms:modified xsi:type="dcterms:W3CDTF">2016-12-12T09:52:58Z</dcterms:modified>
</cp:coreProperties>
</file>