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13-12-2016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202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13-12-2016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89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13-12-2016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0184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13-12-2016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888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13-12-2016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2156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13-12-2016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6616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13-12-2016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1686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13-12-2016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6159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13-12-2016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074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13-12-2016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87775F7-D4DB-4C21-9B7B-4C9153F6F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336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13-12-2016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34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13-12-2016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770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13-12-2016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793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13-12-2016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517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13-12-2016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451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13-12-2016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135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148B8-0FC1-408D-BBC1-33D0C804FDBC}" type="datetimeFigureOut">
              <a:rPr lang="da-DK" smtClean="0"/>
              <a:t>13-12-2016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75F7-D4DB-4C21-9B7B-4C9153F6F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564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B148B8-0FC1-408D-BBC1-33D0C804FDBC}" type="datetimeFigureOut">
              <a:rPr lang="da-DK" smtClean="0"/>
              <a:t>13-12-2016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7775F7-D4DB-4C21-9B7B-4C9153F6F4A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882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Normalisering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758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bruge normalisering?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Ændringer i database</a:t>
            </a:r>
          </a:p>
          <a:p>
            <a:r>
              <a:rPr lang="da-DK" dirty="0"/>
              <a:t>Performance og maintainability</a:t>
            </a:r>
          </a:p>
          <a:p>
            <a:r>
              <a:rPr lang="da-DK" dirty="0"/>
              <a:t>Normalformer</a:t>
            </a:r>
          </a:p>
        </p:txBody>
      </p:sp>
    </p:spTree>
    <p:extLst>
      <p:ext uri="{BB962C8B-B14F-4D97-AF65-F5344CB8AC3E}">
        <p14:creationId xmlns:p14="http://schemas.microsoft.com/office/powerpoint/2010/main" val="415074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1. Normalform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156" y="876298"/>
            <a:ext cx="10018713" cy="3124201"/>
          </a:xfrm>
        </p:spPr>
        <p:txBody>
          <a:bodyPr/>
          <a:lstStyle/>
          <a:p>
            <a:r>
              <a:rPr lang="da-DK" dirty="0"/>
              <a:t>Ingen repeterende felter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330" y="1930789"/>
            <a:ext cx="5086350" cy="240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846" y="4340614"/>
            <a:ext cx="6343650" cy="2390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770" y="6488668"/>
            <a:ext cx="475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https://en.wikipedia.org/wiki/First_normal_form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46" y="2713231"/>
            <a:ext cx="50673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0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2. Normalform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340" y="812320"/>
            <a:ext cx="10018713" cy="3124201"/>
          </a:xfrm>
        </p:spPr>
        <p:txBody>
          <a:bodyPr/>
          <a:lstStyle/>
          <a:p>
            <a:r>
              <a:rPr lang="da-DK" dirty="0"/>
              <a:t>Alle felter skal være funktionelt afhængig af primærnøgle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929" y="2564919"/>
            <a:ext cx="5777047" cy="3818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26" y="6488668"/>
            <a:ext cx="746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http://www.balslev.io/programmering/database/normalisering-af-databaser/</a:t>
            </a:r>
          </a:p>
        </p:txBody>
      </p:sp>
    </p:spTree>
    <p:extLst>
      <p:ext uri="{BB962C8B-B14F-4D97-AF65-F5344CB8AC3E}">
        <p14:creationId xmlns:p14="http://schemas.microsoft.com/office/powerpoint/2010/main" val="14507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3. Normalform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215" y="876298"/>
            <a:ext cx="10597249" cy="3124201"/>
          </a:xfrm>
        </p:spPr>
        <p:txBody>
          <a:bodyPr/>
          <a:lstStyle/>
          <a:p>
            <a:r>
              <a:rPr lang="da-DK" dirty="0"/>
              <a:t>Der må ikke findes felter uden for primærnøglen, som er indbyrdes afhængige.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64" y="2700068"/>
            <a:ext cx="7797712" cy="36137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64" y="6426679"/>
            <a:ext cx="7460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http://www.balslev.io/programmering/database/normalisering-af-databaser/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7391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4. Normalform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419" y="685800"/>
            <a:ext cx="10018713" cy="3124201"/>
          </a:xfrm>
        </p:spPr>
        <p:txBody>
          <a:bodyPr/>
          <a:lstStyle/>
          <a:p>
            <a:r>
              <a:rPr lang="da-DK" dirty="0"/>
              <a:t>Multivalued dependencies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34557"/>
              </p:ext>
            </p:extLst>
          </p:nvPr>
        </p:nvGraphicFramePr>
        <p:xfrm>
          <a:off x="1934308" y="4771539"/>
          <a:ext cx="4045525" cy="1125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3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237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Restaurant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Levering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648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Pizzahut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Århus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648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Pizzahut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Skive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55" marR="6635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515978"/>
              </p:ext>
            </p:extLst>
          </p:nvPr>
        </p:nvGraphicFramePr>
        <p:xfrm>
          <a:off x="4223487" y="2570317"/>
          <a:ext cx="4540360" cy="1626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7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77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Restaurant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Pizzabund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Levering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5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Pizzahut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Tynd bund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Århus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5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Pizzahut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Tyk bund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Århus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5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Pizzahut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Tynd bund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Skive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5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Pizzahut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Tyk bund 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Skive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80196"/>
              </p:ext>
            </p:extLst>
          </p:nvPr>
        </p:nvGraphicFramePr>
        <p:xfrm>
          <a:off x="6631645" y="4771538"/>
          <a:ext cx="4264403" cy="1125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8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178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Restaurant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Pizzabund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178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Pizzahut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Tynd bund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178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>
                          <a:effectLst/>
                        </a:rPr>
                        <a:t>Pizzahut</a:t>
                      </a: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a-DK" sz="1100" dirty="0">
                          <a:effectLst/>
                        </a:rPr>
                        <a:t>Tyk bund</a:t>
                      </a:r>
                      <a:endParaRPr lang="da-D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688012" y="3241675"/>
            <a:ext cx="322857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1697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</TotalTime>
  <Words>127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Times New Roman</vt:lpstr>
      <vt:lpstr>Parallax</vt:lpstr>
      <vt:lpstr>Normalisering</vt:lpstr>
      <vt:lpstr>Hvorfor bruge normalisering?</vt:lpstr>
      <vt:lpstr>1. Normalform</vt:lpstr>
      <vt:lpstr>2. Normalform</vt:lpstr>
      <vt:lpstr>3. Normalform</vt:lpstr>
      <vt:lpstr>4. Normalform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Normalisering</dc:title>
  <dc:creator>Søren Holm</dc:creator>
  <cp:lastModifiedBy>Morten Christensen</cp:lastModifiedBy>
  <cp:revision>4</cp:revision>
  <dcterms:created xsi:type="dcterms:W3CDTF">2016-12-12T09:26:36Z</dcterms:created>
  <dcterms:modified xsi:type="dcterms:W3CDTF">2016-12-13T07:48:00Z</dcterms:modified>
</cp:coreProperties>
</file>