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6" r:id="rId4"/>
    <p:sldId id="258" r:id="rId5"/>
    <p:sldId id="267" r:id="rId6"/>
    <p:sldId id="257" r:id="rId7"/>
    <p:sldId id="270" r:id="rId8"/>
    <p:sldId id="269" r:id="rId9"/>
    <p:sldId id="272" r:id="rId10"/>
    <p:sldId id="273" r:id="rId11"/>
    <p:sldId id="274" r:id="rId12"/>
    <p:sldId id="276" r:id="rId13"/>
    <p:sldId id="271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9597E-D336-435D-BF6A-D5B0692D2B99}" v="13" dt="2023-03-22T06:45:2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ERAPAT SUPAPORNOPAS" userId="9b6ec91e-8735-4ca7-bd95-cab39c018da6" providerId="ADAL" clId="{2BF9597E-D336-435D-BF6A-D5B0692D2B99}"/>
    <pc:docChg chg="undo custSel addSld delSld modSld sldOrd">
      <pc:chgData name="WEERAPAT SUPAPORNOPAS" userId="9b6ec91e-8735-4ca7-bd95-cab39c018da6" providerId="ADAL" clId="{2BF9597E-D336-435D-BF6A-D5B0692D2B99}" dt="2023-03-22T06:49:37.598" v="318" actId="20577"/>
      <pc:docMkLst>
        <pc:docMk/>
      </pc:docMkLst>
      <pc:sldChg chg="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872654798" sldId="256"/>
        </pc:sldMkLst>
      </pc:sldChg>
      <pc:sldChg chg="ord modTransition">
        <pc:chgData name="WEERAPAT SUPAPORNOPAS" userId="9b6ec91e-8735-4ca7-bd95-cab39c018da6" providerId="ADAL" clId="{2BF9597E-D336-435D-BF6A-D5B0692D2B99}" dt="2023-03-21T17:20:18.808" v="293"/>
        <pc:sldMkLst>
          <pc:docMk/>
          <pc:sldMk cId="582027652" sldId="258"/>
        </pc:sldMkLst>
      </pc:sldChg>
      <pc:sldChg chg="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336818266" sldId="259"/>
        </pc:sldMkLst>
      </pc:sldChg>
      <pc:sldChg chg="modSp mod modTransition">
        <pc:chgData name="WEERAPAT SUPAPORNOPAS" userId="9b6ec91e-8735-4ca7-bd95-cab39c018da6" providerId="ADAL" clId="{2BF9597E-D336-435D-BF6A-D5B0692D2B99}" dt="2023-03-21T17:20:36.999" v="294" actId="20577"/>
        <pc:sldMkLst>
          <pc:docMk/>
          <pc:sldMk cId="1703387884" sldId="260"/>
        </pc:sldMkLst>
        <pc:spChg chg="mod">
          <ac:chgData name="WEERAPAT SUPAPORNOPAS" userId="9b6ec91e-8735-4ca7-bd95-cab39c018da6" providerId="ADAL" clId="{2BF9597E-D336-435D-BF6A-D5B0692D2B99}" dt="2023-03-21T17:20:36.999" v="294" actId="20577"/>
          <ac:spMkLst>
            <pc:docMk/>
            <pc:sldMk cId="1703387884" sldId="260"/>
            <ac:spMk id="2" creationId="{166DABD5-C156-15F3-90B9-9B4E7FEBCD0F}"/>
          </ac:spMkLst>
        </pc:spChg>
      </pc:sldChg>
      <pc:sldChg chg="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411651318" sldId="261"/>
        </pc:sldMkLst>
      </pc:sldChg>
      <pc:sldChg chg="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3443045186" sldId="262"/>
        </pc:sldMkLst>
      </pc:sldChg>
      <pc:sldChg chg="modSp new mod 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413585182" sldId="263"/>
        </pc:sldMkLst>
        <pc:spChg chg="mod">
          <ac:chgData name="WEERAPAT SUPAPORNOPAS" userId="9b6ec91e-8735-4ca7-bd95-cab39c018da6" providerId="ADAL" clId="{2BF9597E-D336-435D-BF6A-D5B0692D2B99}" dt="2023-03-21T17:02:47.672" v="17"/>
          <ac:spMkLst>
            <pc:docMk/>
            <pc:sldMk cId="413585182" sldId="263"/>
            <ac:spMk id="2" creationId="{9D389ACB-D20B-FA32-49D4-77C88C163566}"/>
          </ac:spMkLst>
        </pc:spChg>
        <pc:spChg chg="mod">
          <ac:chgData name="WEERAPAT SUPAPORNOPAS" userId="9b6ec91e-8735-4ca7-bd95-cab39c018da6" providerId="ADAL" clId="{2BF9597E-D336-435D-BF6A-D5B0692D2B99}" dt="2023-03-21T17:05:13.008" v="122" actId="403"/>
          <ac:spMkLst>
            <pc:docMk/>
            <pc:sldMk cId="413585182" sldId="263"/>
            <ac:spMk id="3" creationId="{2BE7C0FB-0E59-C744-B895-F77825AA5955}"/>
          </ac:spMkLst>
        </pc:spChg>
      </pc:sldChg>
      <pc:sldChg chg="delSp modSp add mod 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1604075885" sldId="264"/>
        </pc:sldMkLst>
        <pc:spChg chg="mod">
          <ac:chgData name="WEERAPAT SUPAPORNOPAS" userId="9b6ec91e-8735-4ca7-bd95-cab39c018da6" providerId="ADAL" clId="{2BF9597E-D336-435D-BF6A-D5B0692D2B99}" dt="2023-03-21T17:02:17.426" v="13"/>
          <ac:spMkLst>
            <pc:docMk/>
            <pc:sldMk cId="1604075885" sldId="264"/>
            <ac:spMk id="2" creationId="{166DABD5-C156-15F3-90B9-9B4E7FEBCD0F}"/>
          </ac:spMkLst>
        </pc:spChg>
        <pc:spChg chg="mod">
          <ac:chgData name="WEERAPAT SUPAPORNOPAS" userId="9b6ec91e-8735-4ca7-bd95-cab39c018da6" providerId="ADAL" clId="{2BF9597E-D336-435D-BF6A-D5B0692D2B99}" dt="2023-03-21T17:02:27.202" v="15" actId="14100"/>
          <ac:spMkLst>
            <pc:docMk/>
            <pc:sldMk cId="1604075885" sldId="264"/>
            <ac:spMk id="36" creationId="{3920D71A-2507-900A-6B02-2B5966DBCB83}"/>
          </ac:spMkLst>
        </pc:spChg>
        <pc:spChg chg="del">
          <ac:chgData name="WEERAPAT SUPAPORNOPAS" userId="9b6ec91e-8735-4ca7-bd95-cab39c018da6" providerId="ADAL" clId="{2BF9597E-D336-435D-BF6A-D5B0692D2B99}" dt="2023-03-21T17:02:31.705" v="16" actId="478"/>
          <ac:spMkLst>
            <pc:docMk/>
            <pc:sldMk cId="1604075885" sldId="264"/>
            <ac:spMk id="37" creationId="{C03CF332-7E32-01B6-6FCC-A813CBE10AE3}"/>
          </ac:spMkLst>
        </pc:spChg>
        <pc:spChg chg="del">
          <ac:chgData name="WEERAPAT SUPAPORNOPAS" userId="9b6ec91e-8735-4ca7-bd95-cab39c018da6" providerId="ADAL" clId="{2BF9597E-D336-435D-BF6A-D5B0692D2B99}" dt="2023-03-21T17:02:31.705" v="16" actId="478"/>
          <ac:spMkLst>
            <pc:docMk/>
            <pc:sldMk cId="1604075885" sldId="264"/>
            <ac:spMk id="38" creationId="{917C7E95-01A4-CD5C-1C74-AC0B071E32FB}"/>
          </ac:spMkLst>
        </pc:spChg>
      </pc:sldChg>
      <pc:sldChg chg="addSp delSp modSp new mod modTransition modAnim">
        <pc:chgData name="WEERAPAT SUPAPORNOPAS" userId="9b6ec91e-8735-4ca7-bd95-cab39c018da6" providerId="ADAL" clId="{2BF9597E-D336-435D-BF6A-D5B0692D2B99}" dt="2023-03-22T06:43:18.358" v="302" actId="1038"/>
        <pc:sldMkLst>
          <pc:docMk/>
          <pc:sldMk cId="414546376" sldId="265"/>
        </pc:sldMkLst>
        <pc:spChg chg="mod">
          <ac:chgData name="WEERAPAT SUPAPORNOPAS" userId="9b6ec91e-8735-4ca7-bd95-cab39c018da6" providerId="ADAL" clId="{2BF9597E-D336-435D-BF6A-D5B0692D2B99}" dt="2023-03-21T17:05:24.938" v="124"/>
          <ac:spMkLst>
            <pc:docMk/>
            <pc:sldMk cId="414546376" sldId="265"/>
            <ac:spMk id="2" creationId="{184717F0-F6AF-2A15-5841-BE0A1EF229DD}"/>
          </ac:spMkLst>
        </pc:spChg>
        <pc:spChg chg="mod">
          <ac:chgData name="WEERAPAT SUPAPORNOPAS" userId="9b6ec91e-8735-4ca7-bd95-cab39c018da6" providerId="ADAL" clId="{2BF9597E-D336-435D-BF6A-D5B0692D2B99}" dt="2023-03-21T17:05:30.838" v="128" actId="5793"/>
          <ac:spMkLst>
            <pc:docMk/>
            <pc:sldMk cId="414546376" sldId="265"/>
            <ac:spMk id="3" creationId="{1D68E529-248F-C3ED-35DE-6B9B7E61B35C}"/>
          </ac:spMkLst>
        </pc:spChg>
        <pc:spChg chg="add del">
          <ac:chgData name="WEERAPAT SUPAPORNOPAS" userId="9b6ec91e-8735-4ca7-bd95-cab39c018da6" providerId="ADAL" clId="{2BF9597E-D336-435D-BF6A-D5B0692D2B99}" dt="2023-03-21T17:05:29.265" v="126" actId="22"/>
          <ac:spMkLst>
            <pc:docMk/>
            <pc:sldMk cId="414546376" sldId="265"/>
            <ac:spMk id="5" creationId="{5FD3370D-B84B-49C6-F28B-CD7C90BFAB16}"/>
          </ac:spMkLst>
        </pc:spChg>
        <pc:picChg chg="add mod modCrop">
          <ac:chgData name="WEERAPAT SUPAPORNOPAS" userId="9b6ec91e-8735-4ca7-bd95-cab39c018da6" providerId="ADAL" clId="{2BF9597E-D336-435D-BF6A-D5B0692D2B99}" dt="2023-03-22T06:43:18.358" v="302" actId="1038"/>
          <ac:picMkLst>
            <pc:docMk/>
            <pc:sldMk cId="414546376" sldId="265"/>
            <ac:picMk id="6" creationId="{A24ACCC1-4E83-6113-E510-F532320574BC}"/>
          </ac:picMkLst>
        </pc:picChg>
      </pc:sldChg>
      <pc:sldChg chg="addSp delSp modSp add mod modTransition delAnim modAnim">
        <pc:chgData name="WEERAPAT SUPAPORNOPAS" userId="9b6ec91e-8735-4ca7-bd95-cab39c018da6" providerId="ADAL" clId="{2BF9597E-D336-435D-BF6A-D5B0692D2B99}" dt="2023-03-21T17:19:18.547" v="291"/>
        <pc:sldMkLst>
          <pc:docMk/>
          <pc:sldMk cId="2889606476" sldId="266"/>
        </pc:sldMkLst>
        <pc:spChg chg="mod">
          <ac:chgData name="WEERAPAT SUPAPORNOPAS" userId="9b6ec91e-8735-4ca7-bd95-cab39c018da6" providerId="ADAL" clId="{2BF9597E-D336-435D-BF6A-D5B0692D2B99}" dt="2023-03-21T17:09:07.734" v="143" actId="5793"/>
          <ac:spMkLst>
            <pc:docMk/>
            <pc:sldMk cId="2889606476" sldId="266"/>
            <ac:spMk id="3" creationId="{1D68E529-248F-C3ED-35DE-6B9B7E61B35C}"/>
          </ac:spMkLst>
        </pc:spChg>
        <pc:picChg chg="add del mod">
          <ac:chgData name="WEERAPAT SUPAPORNOPAS" userId="9b6ec91e-8735-4ca7-bd95-cab39c018da6" providerId="ADAL" clId="{2BF9597E-D336-435D-BF6A-D5B0692D2B99}" dt="2023-03-21T17:14:24.701" v="155" actId="478"/>
          <ac:picMkLst>
            <pc:docMk/>
            <pc:sldMk cId="2889606476" sldId="266"/>
            <ac:picMk id="5" creationId="{8DE2ED8E-6885-FBB0-D737-635F9647A40F}"/>
          </ac:picMkLst>
        </pc:picChg>
        <pc:picChg chg="del">
          <ac:chgData name="WEERAPAT SUPAPORNOPAS" userId="9b6ec91e-8735-4ca7-bd95-cab39c018da6" providerId="ADAL" clId="{2BF9597E-D336-435D-BF6A-D5B0692D2B99}" dt="2023-03-21T17:09:09.609" v="144" actId="478"/>
          <ac:picMkLst>
            <pc:docMk/>
            <pc:sldMk cId="2889606476" sldId="266"/>
            <ac:picMk id="6" creationId="{A24ACCC1-4E83-6113-E510-F532320574BC}"/>
          </ac:picMkLst>
        </pc:picChg>
        <pc:picChg chg="add mod">
          <ac:chgData name="WEERAPAT SUPAPORNOPAS" userId="9b6ec91e-8735-4ca7-bd95-cab39c018da6" providerId="ADAL" clId="{2BF9597E-D336-435D-BF6A-D5B0692D2B99}" dt="2023-03-21T17:14:58.006" v="166" actId="1076"/>
          <ac:picMkLst>
            <pc:docMk/>
            <pc:sldMk cId="2889606476" sldId="266"/>
            <ac:picMk id="7" creationId="{0B33AB81-C0A6-E327-A38C-849227B2B34D}"/>
          </ac:picMkLst>
        </pc:picChg>
      </pc:sldChg>
      <pc:sldChg chg="add del">
        <pc:chgData name="WEERAPAT SUPAPORNOPAS" userId="9b6ec91e-8735-4ca7-bd95-cab39c018da6" providerId="ADAL" clId="{2BF9597E-D336-435D-BF6A-D5B0692D2B99}" dt="2023-03-21T17:14:23.571" v="154" actId="47"/>
        <pc:sldMkLst>
          <pc:docMk/>
          <pc:sldMk cId="3723853719" sldId="267"/>
        </pc:sldMkLst>
      </pc:sldChg>
      <pc:sldChg chg="addSp delSp modSp add mod modTransition delAnim modAnim">
        <pc:chgData name="WEERAPAT SUPAPORNOPAS" userId="9b6ec91e-8735-4ca7-bd95-cab39c018da6" providerId="ADAL" clId="{2BF9597E-D336-435D-BF6A-D5B0692D2B99}" dt="2023-03-22T06:45:27.682" v="307" actId="1076"/>
        <pc:sldMkLst>
          <pc:docMk/>
          <pc:sldMk cId="667786234" sldId="268"/>
        </pc:sldMkLst>
        <pc:spChg chg="mod">
          <ac:chgData name="WEERAPAT SUPAPORNOPAS" userId="9b6ec91e-8735-4ca7-bd95-cab39c018da6" providerId="ADAL" clId="{2BF9597E-D336-435D-BF6A-D5B0692D2B99}" dt="2023-03-21T17:14:16.870" v="153"/>
          <ac:spMkLst>
            <pc:docMk/>
            <pc:sldMk cId="667786234" sldId="268"/>
            <ac:spMk id="3" creationId="{1D68E529-248F-C3ED-35DE-6B9B7E61B35C}"/>
          </ac:spMkLst>
        </pc:spChg>
        <pc:picChg chg="add del mod">
          <ac:chgData name="WEERAPAT SUPAPORNOPAS" userId="9b6ec91e-8735-4ca7-bd95-cab39c018da6" providerId="ADAL" clId="{2BF9597E-D336-435D-BF6A-D5B0692D2B99}" dt="2023-03-21T17:14:46.709" v="161" actId="21"/>
          <ac:picMkLst>
            <pc:docMk/>
            <pc:sldMk cId="667786234" sldId="268"/>
            <ac:picMk id="4" creationId="{C6C5A9DA-D459-E5DF-2AF7-5E688741D5BE}"/>
          </ac:picMkLst>
        </pc:picChg>
        <pc:picChg chg="mod modCrop">
          <ac:chgData name="WEERAPAT SUPAPORNOPAS" userId="9b6ec91e-8735-4ca7-bd95-cab39c018da6" providerId="ADAL" clId="{2BF9597E-D336-435D-BF6A-D5B0692D2B99}" dt="2023-03-21T17:22:23.853" v="300" actId="1076"/>
          <ac:picMkLst>
            <pc:docMk/>
            <pc:sldMk cId="667786234" sldId="268"/>
            <ac:picMk id="5" creationId="{8DE2ED8E-6885-FBB0-D737-635F9647A40F}"/>
          </ac:picMkLst>
        </pc:picChg>
        <pc:picChg chg="add mod">
          <ac:chgData name="WEERAPAT SUPAPORNOPAS" userId="9b6ec91e-8735-4ca7-bd95-cab39c018da6" providerId="ADAL" clId="{2BF9597E-D336-435D-BF6A-D5B0692D2B99}" dt="2023-03-22T06:45:27.682" v="307" actId="1076"/>
          <ac:picMkLst>
            <pc:docMk/>
            <pc:sldMk cId="667786234" sldId="268"/>
            <ac:picMk id="6" creationId="{88C43B25-1DAD-9C26-3C38-651A5C26A83D}"/>
          </ac:picMkLst>
        </pc:picChg>
        <pc:picChg chg="add mod">
          <ac:chgData name="WEERAPAT SUPAPORNOPAS" userId="9b6ec91e-8735-4ca7-bd95-cab39c018da6" providerId="ADAL" clId="{2BF9597E-D336-435D-BF6A-D5B0692D2B99}" dt="2023-03-21T17:15:51.877" v="184" actId="1076"/>
          <ac:picMkLst>
            <pc:docMk/>
            <pc:sldMk cId="667786234" sldId="268"/>
            <ac:picMk id="7" creationId="{23359AE5-0C94-4D8B-F1A0-9FD6D2573637}"/>
          </ac:picMkLst>
        </pc:picChg>
      </pc:sldChg>
      <pc:sldChg chg="addSp delSp modSp add mod 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982061782" sldId="269"/>
        </pc:sldMkLst>
        <pc:spChg chg="mod">
          <ac:chgData name="WEERAPAT SUPAPORNOPAS" userId="9b6ec91e-8735-4ca7-bd95-cab39c018da6" providerId="ADAL" clId="{2BF9597E-D336-435D-BF6A-D5B0692D2B99}" dt="2023-03-21T17:18:03.250" v="276"/>
          <ac:spMkLst>
            <pc:docMk/>
            <pc:sldMk cId="982061782" sldId="269"/>
            <ac:spMk id="2" creationId="{184717F0-F6AF-2A15-5841-BE0A1EF229DD}"/>
          </ac:spMkLst>
        </pc:spChg>
        <pc:spChg chg="del">
          <ac:chgData name="WEERAPAT SUPAPORNOPAS" userId="9b6ec91e-8735-4ca7-bd95-cab39c018da6" providerId="ADAL" clId="{2BF9597E-D336-435D-BF6A-D5B0692D2B99}" dt="2023-03-21T17:16:43.747" v="187" actId="478"/>
          <ac:spMkLst>
            <pc:docMk/>
            <pc:sldMk cId="982061782" sldId="269"/>
            <ac:spMk id="3" creationId="{1D68E529-248F-C3ED-35DE-6B9B7E61B35C}"/>
          </ac:spMkLst>
        </pc:spChg>
        <pc:spChg chg="add del mod">
          <ac:chgData name="WEERAPAT SUPAPORNOPAS" userId="9b6ec91e-8735-4ca7-bd95-cab39c018da6" providerId="ADAL" clId="{2BF9597E-D336-435D-BF6A-D5B0692D2B99}" dt="2023-03-21T17:16:45.461" v="188" actId="478"/>
          <ac:spMkLst>
            <pc:docMk/>
            <pc:sldMk cId="982061782" sldId="269"/>
            <ac:spMk id="6" creationId="{4024F0EC-0DB8-BE49-5A4D-BE9648B36C55}"/>
          </ac:spMkLst>
        </pc:spChg>
        <pc:spChg chg="add mod">
          <ac:chgData name="WEERAPAT SUPAPORNOPAS" userId="9b6ec91e-8735-4ca7-bd95-cab39c018da6" providerId="ADAL" clId="{2BF9597E-D336-435D-BF6A-D5B0692D2B99}" dt="2023-03-21T17:18:58.924" v="290"/>
          <ac:spMkLst>
            <pc:docMk/>
            <pc:sldMk cId="982061782" sldId="269"/>
            <ac:spMk id="8" creationId="{7BD2A282-72B8-CC85-7FC0-0E08C3A90B25}"/>
          </ac:spMkLst>
        </pc:spChg>
        <pc:picChg chg="del">
          <ac:chgData name="WEERAPAT SUPAPORNOPAS" userId="9b6ec91e-8735-4ca7-bd95-cab39c018da6" providerId="ADAL" clId="{2BF9597E-D336-435D-BF6A-D5B0692D2B99}" dt="2023-03-21T17:16:43.747" v="187" actId="478"/>
          <ac:picMkLst>
            <pc:docMk/>
            <pc:sldMk cId="982061782" sldId="269"/>
            <ac:picMk id="5" creationId="{8DE2ED8E-6885-FBB0-D737-635F9647A40F}"/>
          </ac:picMkLst>
        </pc:picChg>
        <pc:picChg chg="del">
          <ac:chgData name="WEERAPAT SUPAPORNOPAS" userId="9b6ec91e-8735-4ca7-bd95-cab39c018da6" providerId="ADAL" clId="{2BF9597E-D336-435D-BF6A-D5B0692D2B99}" dt="2023-03-21T17:16:43.747" v="187" actId="478"/>
          <ac:picMkLst>
            <pc:docMk/>
            <pc:sldMk cId="982061782" sldId="269"/>
            <ac:picMk id="7" creationId="{23359AE5-0C94-4D8B-F1A0-9FD6D2573637}"/>
          </ac:picMkLst>
        </pc:picChg>
      </pc:sldChg>
      <pc:sldChg chg="new del">
        <pc:chgData name="WEERAPAT SUPAPORNOPAS" userId="9b6ec91e-8735-4ca7-bd95-cab39c018da6" providerId="ADAL" clId="{2BF9597E-D336-435D-BF6A-D5B0692D2B99}" dt="2023-03-21T17:17:58.440" v="275" actId="47"/>
        <pc:sldMkLst>
          <pc:docMk/>
          <pc:sldMk cId="3771201761" sldId="270"/>
        </pc:sldMkLst>
      </pc:sldChg>
      <pc:sldChg chg="modSp add mod modTransition">
        <pc:chgData name="WEERAPAT SUPAPORNOPAS" userId="9b6ec91e-8735-4ca7-bd95-cab39c018da6" providerId="ADAL" clId="{2BF9597E-D336-435D-BF6A-D5B0692D2B99}" dt="2023-03-22T06:49:37.598" v="318" actId="20577"/>
        <pc:sldMkLst>
          <pc:docMk/>
          <pc:sldMk cId="1258697719" sldId="271"/>
        </pc:sldMkLst>
        <pc:spChg chg="mod">
          <ac:chgData name="WEERAPAT SUPAPORNOPAS" userId="9b6ec91e-8735-4ca7-bd95-cab39c018da6" providerId="ADAL" clId="{2BF9597E-D336-435D-BF6A-D5B0692D2B99}" dt="2023-03-22T06:49:37.598" v="318" actId="20577"/>
          <ac:spMkLst>
            <pc:docMk/>
            <pc:sldMk cId="1258697719" sldId="271"/>
            <ac:spMk id="8" creationId="{7BD2A282-72B8-CC85-7FC0-0E08C3A90B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8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579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0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34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04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1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7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72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77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FCFE5D-42E7-48FC-8C23-F2EE4FFF9370}" type="datetimeFigureOut">
              <a:rPr lang="th-TH" smtClean="0"/>
              <a:t>24/04/66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99FAB-456E-5E82-2AC8-9640211EAD9A}"/>
              </a:ext>
            </a:extLst>
          </p:cNvPr>
          <p:cNvSpPr txBox="1"/>
          <p:nvPr/>
        </p:nvSpPr>
        <p:spPr>
          <a:xfrm>
            <a:off x="2692765" y="2645248"/>
            <a:ext cx="650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SCUM UPDATE3</a:t>
            </a:r>
            <a:endParaRPr lang="th-TH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25DA6-106E-260A-80E0-AEFB67F6AF9F}"/>
              </a:ext>
            </a:extLst>
          </p:cNvPr>
          <p:cNvSpPr txBox="1"/>
          <p:nvPr/>
        </p:nvSpPr>
        <p:spPr>
          <a:xfrm>
            <a:off x="2692765" y="4009299"/>
            <a:ext cx="650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ROS2 Object Detection and Tracking in field Autonomous Vehicles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2654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AB62-852D-C726-8D44-CB3E4E0E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pose</a:t>
            </a:r>
            <a:endParaRPr lang="th-T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2E6293-872A-719F-D21D-E9061CAB81FD}"/>
              </a:ext>
            </a:extLst>
          </p:cNvPr>
          <p:cNvGrpSpPr/>
          <p:nvPr/>
        </p:nvGrpSpPr>
        <p:grpSpPr>
          <a:xfrm>
            <a:off x="5598368" y="1875453"/>
            <a:ext cx="4637314" cy="4245428"/>
            <a:chOff x="4487778" y="520608"/>
            <a:chExt cx="5843002" cy="55647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D14583-3442-BFE5-B366-40B390A86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62" t="12330" r="17821" b="6527"/>
            <a:stretch/>
          </p:blipFill>
          <p:spPr>
            <a:xfrm>
              <a:off x="4487778" y="520608"/>
              <a:ext cx="5843002" cy="5564787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4E6C67-94A7-1BA2-8108-60E57A38E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0922" y="3545632"/>
              <a:ext cx="1212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A62257-0AF4-1C1D-26B1-DF10EEA258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87412" y="2939142"/>
              <a:ext cx="1212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A23955-6DD9-A535-41DC-CEB28E29BBD5}"/>
                </a:ext>
              </a:extLst>
            </p:cNvPr>
            <p:cNvSpPr txBox="1"/>
            <p:nvPr/>
          </p:nvSpPr>
          <p:spPr>
            <a:xfrm>
              <a:off x="7030617" y="1963318"/>
              <a:ext cx="793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th-TH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5EE003-4FA4-938A-695B-1FE24E774DB7}"/>
                </a:ext>
              </a:extLst>
            </p:cNvPr>
            <p:cNvSpPr txBox="1"/>
            <p:nvPr/>
          </p:nvSpPr>
          <p:spPr>
            <a:xfrm>
              <a:off x="5736773" y="3385254"/>
              <a:ext cx="793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th-TH" dirty="0"/>
            </a:p>
          </p:txBody>
        </p:sp>
      </p:grpSp>
      <p:pic>
        <p:nvPicPr>
          <p:cNvPr id="14" name="Picture 10" descr="RealSense Depth Camera D455 - Intel | Mouser">
            <a:extLst>
              <a:ext uri="{FF2B5EF4-FFF2-40B4-BE49-F238E27FC236}">
                <a16:creationId xmlns:a16="http://schemas.microsoft.com/office/drawing/2014/main" id="{31CC0BEB-2B5A-D9E0-9ABF-C9A9550CC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5" b="24845"/>
          <a:stretch/>
        </p:blipFill>
        <p:spPr bwMode="auto">
          <a:xfrm>
            <a:off x="1267633" y="2976110"/>
            <a:ext cx="2936158" cy="10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A63461-617C-DDCE-A691-34C28AE7A844}"/>
              </a:ext>
            </a:extLst>
          </p:cNvPr>
          <p:cNvCxnSpPr>
            <a:cxnSpLocks/>
          </p:cNvCxnSpPr>
          <p:nvPr/>
        </p:nvCxnSpPr>
        <p:spPr>
          <a:xfrm>
            <a:off x="3608633" y="3720574"/>
            <a:ext cx="879391" cy="845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CDD2B-F87A-E23F-4FBE-9F147E202D6B}"/>
              </a:ext>
            </a:extLst>
          </p:cNvPr>
          <p:cNvCxnSpPr>
            <a:cxnSpLocks/>
          </p:cNvCxnSpPr>
          <p:nvPr/>
        </p:nvCxnSpPr>
        <p:spPr>
          <a:xfrm rot="16200000">
            <a:off x="3145936" y="3257877"/>
            <a:ext cx="9253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2CC717-6312-EEBC-85A3-B181A5CF1AF9}"/>
              </a:ext>
            </a:extLst>
          </p:cNvPr>
          <p:cNvSpPr txBox="1"/>
          <p:nvPr/>
        </p:nvSpPr>
        <p:spPr>
          <a:xfrm>
            <a:off x="3479041" y="2513412"/>
            <a:ext cx="629448" cy="281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6A0E0-1BE2-1068-CB9E-2DB60C8ED141}"/>
              </a:ext>
            </a:extLst>
          </p:cNvPr>
          <p:cNvSpPr txBox="1"/>
          <p:nvPr/>
        </p:nvSpPr>
        <p:spPr>
          <a:xfrm>
            <a:off x="4580024" y="3716400"/>
            <a:ext cx="629448" cy="281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48930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D24A-8680-E064-4B16-6CF85D9C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bag</a:t>
            </a:r>
            <a:endParaRPr lang="th-TH" dirty="0"/>
          </a:p>
        </p:txBody>
      </p:sp>
      <p:pic>
        <p:nvPicPr>
          <p:cNvPr id="2052" name="Picture 4" descr="Working with large ROS bag files on Hadoop and Spark - ROS Projects - ROS  Discourse">
            <a:extLst>
              <a:ext uri="{FF2B5EF4-FFF2-40B4-BE49-F238E27FC236}">
                <a16:creationId xmlns:a16="http://schemas.microsoft.com/office/drawing/2014/main" id="{C082ECDB-C192-F4D4-FA8A-8081F47B5D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77" y="1846263"/>
            <a:ext cx="729877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13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93A40F-9AA4-4BB4-4F8F-5B07495F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blocks you.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3475-685D-5A53-C692-0CE20B04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3" y="2585884"/>
            <a:ext cx="4242468" cy="1918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5C8743-4A7E-CD32-7657-C2A5928B1028}"/>
              </a:ext>
            </a:extLst>
          </p:cNvPr>
          <p:cNvSpPr txBox="1"/>
          <p:nvPr/>
        </p:nvSpPr>
        <p:spPr>
          <a:xfrm>
            <a:off x="2456536" y="4739951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gpu</a:t>
            </a:r>
            <a:r>
              <a:rPr lang="en-US" dirty="0"/>
              <a:t> on VM</a:t>
            </a:r>
            <a:endParaRPr lang="th-TH" dirty="0"/>
          </a:p>
        </p:txBody>
      </p:sp>
      <p:pic>
        <p:nvPicPr>
          <p:cNvPr id="4098" name="Picture 2" descr="Big, file, folder Icon in Thick">
            <a:extLst>
              <a:ext uri="{FF2B5EF4-FFF2-40B4-BE49-F238E27FC236}">
                <a16:creationId xmlns:a16="http://schemas.microsoft.com/office/drawing/2014/main" id="{CAEA2196-C914-CA1A-8B97-E8E8B9E4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75" y="24737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DCFD0-B7F5-2FC0-59D1-C7393D6F89DC}"/>
              </a:ext>
            </a:extLst>
          </p:cNvPr>
          <p:cNvSpPr txBox="1"/>
          <p:nvPr/>
        </p:nvSpPr>
        <p:spPr>
          <a:xfrm>
            <a:off x="6577819" y="4616914"/>
            <a:ext cx="381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Ros bag file record image and depth </a:t>
            </a:r>
          </a:p>
          <a:p>
            <a:pPr algn="ctr"/>
            <a:r>
              <a:rPr lang="en-US" dirty="0"/>
              <a:t>30 fps size 2 GB disk/min</a:t>
            </a:r>
          </a:p>
        </p:txBody>
      </p:sp>
    </p:spTree>
    <p:extLst>
      <p:ext uri="{BB962C8B-B14F-4D97-AF65-F5344CB8AC3E}">
        <p14:creationId xmlns:p14="http://schemas.microsoft.com/office/powerpoint/2010/main" val="2722816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17F0-F6AF-2A15-5841-BE0A1EF2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do next week.</a:t>
            </a:r>
            <a:endParaRPr lang="th-T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D2A282-72B8-CC85-7FC0-0E08C3A9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4000" dirty="0">
                <a:latin typeface="TH SarabunPSK" panose="020B0500040200020003" pitchFamily="34" charset="-34"/>
                <a:cs typeface="+mj-cs"/>
              </a:rPr>
              <a:t>ทำ </a:t>
            </a:r>
            <a:r>
              <a:rPr lang="en-US" sz="4000" dirty="0" err="1">
                <a:latin typeface="TH SarabunPSK" panose="020B0500040200020003" pitchFamily="34" charset="-34"/>
                <a:cs typeface="+mj-cs"/>
              </a:rPr>
              <a:t>rosbag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เพื่อ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record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ผลตาง</a:t>
            </a:r>
          </a:p>
          <a:p>
            <a:pPr marL="749808" lvl="1" indent="-457200">
              <a:buFont typeface="+mj-lt"/>
              <a:buAutoNum type="arabicPeriod"/>
            </a:pPr>
            <a:r>
              <a:rPr lang="th-TH" sz="4000" dirty="0">
                <a:latin typeface="TH SarabunPSK" panose="020B0500040200020003" pitchFamily="34" charset="-34"/>
                <a:cs typeface="+mj-cs"/>
              </a:rPr>
              <a:t>หาตัว </a:t>
            </a:r>
            <a:r>
              <a:rPr lang="en-US" sz="4000" dirty="0" err="1">
                <a:latin typeface="TH SarabunPSK" panose="020B0500040200020003" pitchFamily="34" charset="-34"/>
                <a:cs typeface="+mj-cs"/>
              </a:rPr>
              <a:t>harddisk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มาในการบันทึก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file</a:t>
            </a:r>
            <a:endParaRPr lang="th-TH" sz="4000" dirty="0">
              <a:latin typeface="TH SarabunPSK" panose="020B0500040200020003" pitchFamily="34" charset="-34"/>
              <a:cs typeface="+mj-cs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th-TH" sz="4000" dirty="0">
                <a:latin typeface="TH SarabunPSK" panose="020B0500040200020003" pitchFamily="34" charset="-34"/>
                <a:cs typeface="+mj-cs"/>
              </a:rPr>
              <a:t>หา </a:t>
            </a:r>
            <a:r>
              <a:rPr lang="en-US" sz="4000" dirty="0" err="1">
                <a:latin typeface="TH SarabunPSK" panose="020B0500040200020003" pitchFamily="34" charset="-34"/>
                <a:cs typeface="+mj-cs"/>
              </a:rPr>
              <a:t>usb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 capable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ที่ยาวมากกว่า 3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m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มาในการเชื่อมกล้องจากหลังคาของรถ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4000" dirty="0">
                <a:latin typeface="TH SarabunPSK" panose="020B0500040200020003" pitchFamily="34" charset="-34"/>
                <a:cs typeface="+mj-cs"/>
              </a:rPr>
              <a:t>ยืมคอมอ.</a:t>
            </a:r>
            <a:r>
              <a:rPr lang="th-TH" sz="4000" dirty="0" err="1">
                <a:latin typeface="TH SarabunPSK" panose="020B0500040200020003" pitchFamily="34" charset="-34"/>
                <a:cs typeface="+mj-cs"/>
              </a:rPr>
              <a:t>น็ค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ใน</a:t>
            </a:r>
            <a:r>
              <a:rPr lang="th-TH" sz="4000" dirty="0" err="1">
                <a:latin typeface="TH SarabunPSK" panose="020B0500040200020003" pitchFamily="34" charset="-34"/>
                <a:cs typeface="+mj-cs"/>
              </a:rPr>
              <a:t>การทำ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object detection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4000" dirty="0">
                <a:latin typeface="TH SarabunPSK" panose="020B0500040200020003" pitchFamily="34" charset="-34"/>
                <a:cs typeface="+mj-cs"/>
              </a:rPr>
              <a:t>ดู </a:t>
            </a:r>
            <a:r>
              <a:rPr lang="en-US" sz="4000" dirty="0" err="1">
                <a:latin typeface="TH SarabunPSK" panose="020B0500040200020003" pitchFamily="34" charset="-34"/>
                <a:cs typeface="+mj-cs"/>
              </a:rPr>
              <a:t>perfomace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ของ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model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ที่เลือกมา</a:t>
            </a:r>
            <a:endParaRPr lang="en-US" sz="4000" dirty="0">
              <a:latin typeface="TH SarabunPSK" panose="020B0500040200020003" pitchFamily="34" charset="-34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endParaRPr lang="en-US" sz="4000" dirty="0">
              <a:latin typeface="TH SarabunPSK" panose="020B0500040200020003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8697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218-6A7D-5AF1-413D-7761B41E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2646F-6FD0-8E20-718B-2FE6C995B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15" y="1846263"/>
            <a:ext cx="9231095" cy="4022725"/>
          </a:xfrm>
        </p:spPr>
      </p:pic>
    </p:spTree>
    <p:extLst>
      <p:ext uri="{BB962C8B-B14F-4D97-AF65-F5344CB8AC3E}">
        <p14:creationId xmlns:p14="http://schemas.microsoft.com/office/powerpoint/2010/main" val="2836571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ABD5-C156-15F3-90B9-9B4E7FEB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have done this week.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269C2-F98E-F559-28AC-4131550636D6}"/>
              </a:ext>
            </a:extLst>
          </p:cNvPr>
          <p:cNvSpPr/>
          <p:nvPr/>
        </p:nvSpPr>
        <p:spPr>
          <a:xfrm>
            <a:off x="937710" y="3628788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camera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73F4B-F67E-0FDE-2678-26E018AFD93C}"/>
              </a:ext>
            </a:extLst>
          </p:cNvPr>
          <p:cNvSpPr/>
          <p:nvPr/>
        </p:nvSpPr>
        <p:spPr>
          <a:xfrm>
            <a:off x="937710" y="2833998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YOLO</a:t>
            </a:r>
            <a:endParaRPr lang="th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2AC45-A1E4-6A46-0311-8F0FC8C4DFFF}"/>
              </a:ext>
            </a:extLst>
          </p:cNvPr>
          <p:cNvSpPr/>
          <p:nvPr/>
        </p:nvSpPr>
        <p:spPr>
          <a:xfrm>
            <a:off x="3205323" y="3253085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detection</a:t>
            </a:r>
            <a:endParaRPr lang="th-T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63BFA-ED43-64F3-2A00-C222E6AAA276}"/>
              </a:ext>
            </a:extLst>
          </p:cNvPr>
          <p:cNvSpPr/>
          <p:nvPr/>
        </p:nvSpPr>
        <p:spPr>
          <a:xfrm>
            <a:off x="5941547" y="4242380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estimate pose</a:t>
            </a:r>
            <a:endParaRPr lang="th-TH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29739-3326-2D68-CA1B-BE27DC7BA014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4963289" y="3562178"/>
            <a:ext cx="1857241" cy="6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15EAE2-BEB0-8A4A-B669-B7FC9EF4AAEB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3726871" y="2336796"/>
            <a:ext cx="304499" cy="4124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38B12D5-E6AD-87F7-F331-B2B383A4D8F8}"/>
              </a:ext>
            </a:extLst>
          </p:cNvPr>
          <p:cNvSpPr/>
          <p:nvPr/>
        </p:nvSpPr>
        <p:spPr>
          <a:xfrm>
            <a:off x="8033657" y="2621902"/>
            <a:ext cx="681131" cy="2498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4911ED-ADE8-ECFF-EF48-8489DD6F63BC}"/>
              </a:ext>
            </a:extLst>
          </p:cNvPr>
          <p:cNvSpPr/>
          <p:nvPr/>
        </p:nvSpPr>
        <p:spPr>
          <a:xfrm>
            <a:off x="8878933" y="3562178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on road</a:t>
            </a:r>
            <a:endParaRPr lang="th-T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7D6E39-2396-7662-0DF1-9B6562C44EB0}"/>
              </a:ext>
            </a:extLst>
          </p:cNvPr>
          <p:cNvSpPr/>
          <p:nvPr/>
        </p:nvSpPr>
        <p:spPr>
          <a:xfrm>
            <a:off x="682886" y="2621901"/>
            <a:ext cx="7186626" cy="2579441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C7FCF1D3-ADC9-7AE2-A654-79ACDA4083E4}"/>
              </a:ext>
            </a:extLst>
          </p:cNvPr>
          <p:cNvSpPr/>
          <p:nvPr/>
        </p:nvSpPr>
        <p:spPr>
          <a:xfrm>
            <a:off x="2731231" y="3152038"/>
            <a:ext cx="438537" cy="794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3387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ABD5-C156-15F3-90B9-9B4E7FEB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have done this week.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269C2-F98E-F559-28AC-4131550636D6}"/>
              </a:ext>
            </a:extLst>
          </p:cNvPr>
          <p:cNvSpPr/>
          <p:nvPr/>
        </p:nvSpPr>
        <p:spPr>
          <a:xfrm>
            <a:off x="937710" y="3628788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camera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73F4B-F67E-0FDE-2678-26E018AFD93C}"/>
              </a:ext>
            </a:extLst>
          </p:cNvPr>
          <p:cNvSpPr/>
          <p:nvPr/>
        </p:nvSpPr>
        <p:spPr>
          <a:xfrm>
            <a:off x="937710" y="2833998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YOLO</a:t>
            </a:r>
            <a:endParaRPr lang="th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2AC45-A1E4-6A46-0311-8F0FC8C4DFFF}"/>
              </a:ext>
            </a:extLst>
          </p:cNvPr>
          <p:cNvSpPr/>
          <p:nvPr/>
        </p:nvSpPr>
        <p:spPr>
          <a:xfrm>
            <a:off x="3205323" y="3253085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detection</a:t>
            </a:r>
            <a:endParaRPr lang="th-T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63BFA-ED43-64F3-2A00-C222E6AAA276}"/>
              </a:ext>
            </a:extLst>
          </p:cNvPr>
          <p:cNvSpPr/>
          <p:nvPr/>
        </p:nvSpPr>
        <p:spPr>
          <a:xfrm>
            <a:off x="5941547" y="4242380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estimate pose</a:t>
            </a:r>
            <a:endParaRPr lang="th-TH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29739-3326-2D68-CA1B-BE27DC7BA014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4963289" y="3562178"/>
            <a:ext cx="1857241" cy="68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15EAE2-BEB0-8A4A-B669-B7FC9EF4AAEB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3726871" y="2336796"/>
            <a:ext cx="304499" cy="4124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38B12D5-E6AD-87F7-F331-B2B383A4D8F8}"/>
              </a:ext>
            </a:extLst>
          </p:cNvPr>
          <p:cNvSpPr/>
          <p:nvPr/>
        </p:nvSpPr>
        <p:spPr>
          <a:xfrm>
            <a:off x="8033657" y="2621902"/>
            <a:ext cx="681131" cy="2498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4911ED-ADE8-ECFF-EF48-8489DD6F63BC}"/>
              </a:ext>
            </a:extLst>
          </p:cNvPr>
          <p:cNvSpPr/>
          <p:nvPr/>
        </p:nvSpPr>
        <p:spPr>
          <a:xfrm>
            <a:off x="8878933" y="3562178"/>
            <a:ext cx="1757966" cy="618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th-T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7D6E39-2396-7662-0DF1-9B6562C44EB0}"/>
              </a:ext>
            </a:extLst>
          </p:cNvPr>
          <p:cNvSpPr/>
          <p:nvPr/>
        </p:nvSpPr>
        <p:spPr>
          <a:xfrm>
            <a:off x="3205323" y="3253084"/>
            <a:ext cx="1757966" cy="618187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C7FCF1D3-ADC9-7AE2-A654-79ACDA4083E4}"/>
              </a:ext>
            </a:extLst>
          </p:cNvPr>
          <p:cNvSpPr/>
          <p:nvPr/>
        </p:nvSpPr>
        <p:spPr>
          <a:xfrm>
            <a:off x="2731231" y="3152038"/>
            <a:ext cx="438537" cy="794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16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opics vs. Services vs. Actions in ROS2-Based Projects – Automatic Addison">
            <a:extLst>
              <a:ext uri="{FF2B5EF4-FFF2-40B4-BE49-F238E27FC236}">
                <a16:creationId xmlns:a16="http://schemas.microsoft.com/office/drawing/2014/main" id="{FFDF3324-C77E-93D8-D384-9F5A3955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84" y="1737360"/>
            <a:ext cx="7897761" cy="453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06913-C7B5-AA54-79E5-060AC264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CA223-6886-A9DE-BC4E-5301DFE5A6CF}"/>
              </a:ext>
            </a:extLst>
          </p:cNvPr>
          <p:cNvSpPr txBox="1"/>
          <p:nvPr/>
        </p:nvSpPr>
        <p:spPr>
          <a:xfrm>
            <a:off x="4721291" y="485191"/>
            <a:ext cx="53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-Ros2 publish </a:t>
            </a:r>
            <a:r>
              <a:rPr lang="th-TH" dirty="0"/>
              <a:t>ข้อมูลจำนวนมากและเร็วแล้วหากไปเจอ </a:t>
            </a:r>
            <a:r>
              <a:rPr lang="en-US" dirty="0"/>
              <a:t>node to </a:t>
            </a:r>
            <a:r>
              <a:rPr lang="en-US" dirty="0" err="1"/>
              <a:t>cpu</a:t>
            </a:r>
            <a:r>
              <a:rPr lang="en-US" dirty="0"/>
              <a:t> </a:t>
            </a:r>
            <a:r>
              <a:rPr lang="th-TH" dirty="0"/>
              <a:t>ไม่ว่างมากๆเช่น</a:t>
            </a:r>
          </a:p>
        </p:txBody>
      </p:sp>
      <p:pic>
        <p:nvPicPr>
          <p:cNvPr id="1026" name="Picture 2" descr="Image Types in the Toolbox - MATLAB &amp; Simulink">
            <a:extLst>
              <a:ext uri="{FF2B5EF4-FFF2-40B4-BE49-F238E27FC236}">
                <a16:creationId xmlns:a16="http://schemas.microsoft.com/office/drawing/2014/main" id="{3A3D56B5-B3DA-EE87-F1B0-8723668D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86" y="4178747"/>
            <a:ext cx="5216605" cy="173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do you make an Android loading icon in Illustrator? - Graphic Design  Stack Exchange | Loading icon, Icon, Picture logo">
            <a:extLst>
              <a:ext uri="{FF2B5EF4-FFF2-40B4-BE49-F238E27FC236}">
                <a16:creationId xmlns:a16="http://schemas.microsoft.com/office/drawing/2014/main" id="{C937B313-6B4F-9934-F57F-0656B47EF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1951" y1="51556" x2="61301" y2="45111"/>
                        <a14:foregroundMark x1="62114" y1="48222" x2="61789" y2="40222"/>
                        <a14:foregroundMark x1="63089" y1="51333" x2="62439" y2="46889"/>
                        <a14:foregroundMark x1="62602" y1="50444" x2="62602" y2="46000"/>
                        <a14:foregroundMark x1="62602" y1="47333" x2="60000" y2="39556"/>
                        <a14:foregroundMark x1="62927" y1="51778" x2="62276" y2="44667"/>
                        <a14:foregroundMark x1="62764" y1="51111" x2="62764" y2="48222"/>
                        <a14:foregroundMark x1="62276" y1="50667" x2="62276" y2="50667"/>
                        <a14:foregroundMark x1="62276" y1="50667" x2="62276" y2="49111"/>
                        <a14:backgroundMark x1="62297" y1="45565" x2="62276" y2="45333"/>
                        <a14:backgroundMark x1="62764" y1="50667" x2="62671" y2="49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94" t="24599" r="34915" b="26639"/>
          <a:stretch/>
        </p:blipFill>
        <p:spPr bwMode="auto">
          <a:xfrm>
            <a:off x="2332654" y="3656233"/>
            <a:ext cx="1101011" cy="10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lSense Depth Camera D455 - Intel | Mouser">
            <a:extLst>
              <a:ext uri="{FF2B5EF4-FFF2-40B4-BE49-F238E27FC236}">
                <a16:creationId xmlns:a16="http://schemas.microsoft.com/office/drawing/2014/main" id="{3B11DAA7-AEAC-FBF1-7832-4BFB950F6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5" b="24845"/>
          <a:stretch/>
        </p:blipFill>
        <p:spPr bwMode="auto">
          <a:xfrm>
            <a:off x="8106972" y="1850216"/>
            <a:ext cx="2936158" cy="10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17B6C4-2F61-EF18-E7EF-A8BFF393DE4C}"/>
              </a:ext>
            </a:extLst>
          </p:cNvPr>
          <p:cNvSpPr txBox="1"/>
          <p:nvPr/>
        </p:nvSpPr>
        <p:spPr>
          <a:xfrm>
            <a:off x="5600148" y="3820009"/>
            <a:ext cx="217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1280x720x3x30 fps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70575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1BA-E3AD-AEBF-787F-36E8575C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7AD57-C6F3-FCF8-B015-E18121E2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74" y="1737360"/>
            <a:ext cx="9281651" cy="4500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F19A0A-0330-813E-16BB-E0ACB52B013D}"/>
              </a:ext>
            </a:extLst>
          </p:cNvPr>
          <p:cNvSpPr txBox="1"/>
          <p:nvPr/>
        </p:nvSpPr>
        <p:spPr>
          <a:xfrm>
            <a:off x="8574833" y="4711960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 Node normal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C6CA1-2DB7-6DA4-4B99-C153E32E8C8A}"/>
              </a:ext>
            </a:extLst>
          </p:cNvPr>
          <p:cNvSpPr txBox="1"/>
          <p:nvPr/>
        </p:nvSpPr>
        <p:spPr>
          <a:xfrm>
            <a:off x="8712484" y="2782669"/>
            <a:ext cx="18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 Node with time sleep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4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8C41-CB75-AEE7-FF77-07DB452B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11C9B-35D6-D4B6-C50A-01C7A886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6" t="12053"/>
          <a:stretch/>
        </p:blipFill>
        <p:spPr>
          <a:xfrm>
            <a:off x="4028817" y="1468194"/>
            <a:ext cx="4719484" cy="4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1678-822A-0F85-4662-6848746F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74E12-5723-8B09-8CA4-4E43240A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22" y="1845734"/>
            <a:ext cx="8691716" cy="422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35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8C41-CB75-AEE7-FF77-07DB452B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detection</a:t>
            </a:r>
            <a:endParaRPr lang="th-T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9CCF67-3B87-4911-0280-06A79771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738"/>
            <a:ext cx="12192000" cy="21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18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8FA-1B3B-8EB1-4940-46C4B2FC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detection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71FBA-5125-187E-A9D9-86AD88C10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391" y="1846263"/>
            <a:ext cx="6335544" cy="4022725"/>
          </a:xfrm>
        </p:spPr>
      </p:pic>
    </p:spTree>
    <p:extLst>
      <p:ext uri="{BB962C8B-B14F-4D97-AF65-F5344CB8AC3E}">
        <p14:creationId xmlns:p14="http://schemas.microsoft.com/office/powerpoint/2010/main" val="2158839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169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TH SarabunPSK</vt:lpstr>
      <vt:lpstr>Retrospect</vt:lpstr>
      <vt:lpstr>PowerPoint Presentation</vt:lpstr>
      <vt:lpstr>What you have done this week.</vt:lpstr>
      <vt:lpstr>What you have done this week.</vt:lpstr>
      <vt:lpstr>QOS</vt:lpstr>
      <vt:lpstr>QOS</vt:lpstr>
      <vt:lpstr>QOS</vt:lpstr>
      <vt:lpstr>QOS</vt:lpstr>
      <vt:lpstr>Node detection</vt:lpstr>
      <vt:lpstr>Node detection</vt:lpstr>
      <vt:lpstr>estimate pose</vt:lpstr>
      <vt:lpstr>Ros bag</vt:lpstr>
      <vt:lpstr>What blocks you.</vt:lpstr>
      <vt:lpstr>What you will do next week.</vt:lpstr>
      <vt:lpstr>Proof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WEERAPAT SUPAPORNOPAS</dc:creator>
  <cp:lastModifiedBy>WEERAPAT SUPAPORNOPAS</cp:lastModifiedBy>
  <cp:revision>22</cp:revision>
  <dcterms:created xsi:type="dcterms:W3CDTF">2023-03-21T16:28:47Z</dcterms:created>
  <dcterms:modified xsi:type="dcterms:W3CDTF">2023-04-24T20:00:54Z</dcterms:modified>
</cp:coreProperties>
</file>