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9597E-D336-435D-BF6A-D5B0692D2B99}" v="13" dt="2023-03-22T06:45:2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ERAPAT SUPAPORNOPAS" userId="9b6ec91e-8735-4ca7-bd95-cab39c018da6" providerId="ADAL" clId="{2BF9597E-D336-435D-BF6A-D5B0692D2B99}"/>
    <pc:docChg chg="undo custSel addSld delSld modSld sldOrd">
      <pc:chgData name="WEERAPAT SUPAPORNOPAS" userId="9b6ec91e-8735-4ca7-bd95-cab39c018da6" providerId="ADAL" clId="{2BF9597E-D336-435D-BF6A-D5B0692D2B99}" dt="2023-03-22T06:49:37.598" v="318" actId="20577"/>
      <pc:docMkLst>
        <pc:docMk/>
      </pc:docMkLst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872654798" sldId="256"/>
        </pc:sldMkLst>
      </pc:sldChg>
      <pc:sldChg chg="ord modTransition">
        <pc:chgData name="WEERAPAT SUPAPORNOPAS" userId="9b6ec91e-8735-4ca7-bd95-cab39c018da6" providerId="ADAL" clId="{2BF9597E-D336-435D-BF6A-D5B0692D2B99}" dt="2023-03-21T17:20:18.808" v="293"/>
        <pc:sldMkLst>
          <pc:docMk/>
          <pc:sldMk cId="582027652" sldId="258"/>
        </pc:sldMkLst>
      </pc:sldChg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336818266" sldId="259"/>
        </pc:sldMkLst>
      </pc:sldChg>
      <pc:sldChg chg="modSp mod modTransition">
        <pc:chgData name="WEERAPAT SUPAPORNOPAS" userId="9b6ec91e-8735-4ca7-bd95-cab39c018da6" providerId="ADAL" clId="{2BF9597E-D336-435D-BF6A-D5B0692D2B99}" dt="2023-03-21T17:20:36.999" v="294" actId="20577"/>
        <pc:sldMkLst>
          <pc:docMk/>
          <pc:sldMk cId="1703387884" sldId="260"/>
        </pc:sldMkLst>
        <pc:spChg chg="mod">
          <ac:chgData name="WEERAPAT SUPAPORNOPAS" userId="9b6ec91e-8735-4ca7-bd95-cab39c018da6" providerId="ADAL" clId="{2BF9597E-D336-435D-BF6A-D5B0692D2B99}" dt="2023-03-21T17:20:36.999" v="294" actId="20577"/>
          <ac:spMkLst>
            <pc:docMk/>
            <pc:sldMk cId="1703387884" sldId="260"/>
            <ac:spMk id="2" creationId="{166DABD5-C156-15F3-90B9-9B4E7FEBCD0F}"/>
          </ac:spMkLst>
        </pc:spChg>
      </pc:sldChg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411651318" sldId="261"/>
        </pc:sldMkLst>
      </pc:sldChg>
      <pc:sldChg chg="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3443045186" sldId="262"/>
        </pc:sldMkLst>
      </pc:sldChg>
      <pc:sldChg chg="modSp new mod 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413585182" sldId="263"/>
        </pc:sldMkLst>
        <pc:spChg chg="mod">
          <ac:chgData name="WEERAPAT SUPAPORNOPAS" userId="9b6ec91e-8735-4ca7-bd95-cab39c018da6" providerId="ADAL" clId="{2BF9597E-D336-435D-BF6A-D5B0692D2B99}" dt="2023-03-21T17:02:47.672" v="17"/>
          <ac:spMkLst>
            <pc:docMk/>
            <pc:sldMk cId="413585182" sldId="263"/>
            <ac:spMk id="2" creationId="{9D389ACB-D20B-FA32-49D4-77C88C163566}"/>
          </ac:spMkLst>
        </pc:spChg>
        <pc:spChg chg="mod">
          <ac:chgData name="WEERAPAT SUPAPORNOPAS" userId="9b6ec91e-8735-4ca7-bd95-cab39c018da6" providerId="ADAL" clId="{2BF9597E-D336-435D-BF6A-D5B0692D2B99}" dt="2023-03-21T17:05:13.008" v="122" actId="403"/>
          <ac:spMkLst>
            <pc:docMk/>
            <pc:sldMk cId="413585182" sldId="263"/>
            <ac:spMk id="3" creationId="{2BE7C0FB-0E59-C744-B895-F77825AA5955}"/>
          </ac:spMkLst>
        </pc:spChg>
      </pc:sldChg>
      <pc:sldChg chg="delSp modSp add mod 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1604075885" sldId="264"/>
        </pc:sldMkLst>
        <pc:spChg chg="mod">
          <ac:chgData name="WEERAPAT SUPAPORNOPAS" userId="9b6ec91e-8735-4ca7-bd95-cab39c018da6" providerId="ADAL" clId="{2BF9597E-D336-435D-BF6A-D5B0692D2B99}" dt="2023-03-21T17:02:17.426" v="13"/>
          <ac:spMkLst>
            <pc:docMk/>
            <pc:sldMk cId="1604075885" sldId="264"/>
            <ac:spMk id="2" creationId="{166DABD5-C156-15F3-90B9-9B4E7FEBCD0F}"/>
          </ac:spMkLst>
        </pc:spChg>
        <pc:spChg chg="mod">
          <ac:chgData name="WEERAPAT SUPAPORNOPAS" userId="9b6ec91e-8735-4ca7-bd95-cab39c018da6" providerId="ADAL" clId="{2BF9597E-D336-435D-BF6A-D5B0692D2B99}" dt="2023-03-21T17:02:27.202" v="15" actId="14100"/>
          <ac:spMkLst>
            <pc:docMk/>
            <pc:sldMk cId="1604075885" sldId="264"/>
            <ac:spMk id="36" creationId="{3920D71A-2507-900A-6B02-2B5966DBCB83}"/>
          </ac:spMkLst>
        </pc:spChg>
        <pc:spChg chg="del">
          <ac:chgData name="WEERAPAT SUPAPORNOPAS" userId="9b6ec91e-8735-4ca7-bd95-cab39c018da6" providerId="ADAL" clId="{2BF9597E-D336-435D-BF6A-D5B0692D2B99}" dt="2023-03-21T17:02:31.705" v="16" actId="478"/>
          <ac:spMkLst>
            <pc:docMk/>
            <pc:sldMk cId="1604075885" sldId="264"/>
            <ac:spMk id="37" creationId="{C03CF332-7E32-01B6-6FCC-A813CBE10AE3}"/>
          </ac:spMkLst>
        </pc:spChg>
        <pc:spChg chg="del">
          <ac:chgData name="WEERAPAT SUPAPORNOPAS" userId="9b6ec91e-8735-4ca7-bd95-cab39c018da6" providerId="ADAL" clId="{2BF9597E-D336-435D-BF6A-D5B0692D2B99}" dt="2023-03-21T17:02:31.705" v="16" actId="478"/>
          <ac:spMkLst>
            <pc:docMk/>
            <pc:sldMk cId="1604075885" sldId="264"/>
            <ac:spMk id="38" creationId="{917C7E95-01A4-CD5C-1C74-AC0B071E32FB}"/>
          </ac:spMkLst>
        </pc:spChg>
      </pc:sldChg>
      <pc:sldChg chg="addSp delSp modSp new mod modTransition modAnim">
        <pc:chgData name="WEERAPAT SUPAPORNOPAS" userId="9b6ec91e-8735-4ca7-bd95-cab39c018da6" providerId="ADAL" clId="{2BF9597E-D336-435D-BF6A-D5B0692D2B99}" dt="2023-03-22T06:43:18.358" v="302" actId="1038"/>
        <pc:sldMkLst>
          <pc:docMk/>
          <pc:sldMk cId="414546376" sldId="265"/>
        </pc:sldMkLst>
        <pc:spChg chg="mod">
          <ac:chgData name="WEERAPAT SUPAPORNOPAS" userId="9b6ec91e-8735-4ca7-bd95-cab39c018da6" providerId="ADAL" clId="{2BF9597E-D336-435D-BF6A-D5B0692D2B99}" dt="2023-03-21T17:05:24.938" v="124"/>
          <ac:spMkLst>
            <pc:docMk/>
            <pc:sldMk cId="414546376" sldId="265"/>
            <ac:spMk id="2" creationId="{184717F0-F6AF-2A15-5841-BE0A1EF229DD}"/>
          </ac:spMkLst>
        </pc:spChg>
        <pc:spChg chg="mod">
          <ac:chgData name="WEERAPAT SUPAPORNOPAS" userId="9b6ec91e-8735-4ca7-bd95-cab39c018da6" providerId="ADAL" clId="{2BF9597E-D336-435D-BF6A-D5B0692D2B99}" dt="2023-03-21T17:05:30.838" v="128" actId="5793"/>
          <ac:spMkLst>
            <pc:docMk/>
            <pc:sldMk cId="414546376" sldId="265"/>
            <ac:spMk id="3" creationId="{1D68E529-248F-C3ED-35DE-6B9B7E61B35C}"/>
          </ac:spMkLst>
        </pc:spChg>
        <pc:spChg chg="add del">
          <ac:chgData name="WEERAPAT SUPAPORNOPAS" userId="9b6ec91e-8735-4ca7-bd95-cab39c018da6" providerId="ADAL" clId="{2BF9597E-D336-435D-BF6A-D5B0692D2B99}" dt="2023-03-21T17:05:29.265" v="126" actId="22"/>
          <ac:spMkLst>
            <pc:docMk/>
            <pc:sldMk cId="414546376" sldId="265"/>
            <ac:spMk id="5" creationId="{5FD3370D-B84B-49C6-F28B-CD7C90BFAB16}"/>
          </ac:spMkLst>
        </pc:spChg>
        <pc:picChg chg="add mod modCrop">
          <ac:chgData name="WEERAPAT SUPAPORNOPAS" userId="9b6ec91e-8735-4ca7-bd95-cab39c018da6" providerId="ADAL" clId="{2BF9597E-D336-435D-BF6A-D5B0692D2B99}" dt="2023-03-22T06:43:18.358" v="302" actId="1038"/>
          <ac:picMkLst>
            <pc:docMk/>
            <pc:sldMk cId="414546376" sldId="265"/>
            <ac:picMk id="6" creationId="{A24ACCC1-4E83-6113-E510-F532320574BC}"/>
          </ac:picMkLst>
        </pc:picChg>
      </pc:sldChg>
      <pc:sldChg chg="addSp delSp modSp add mod modTransition delAnim modAnim">
        <pc:chgData name="WEERAPAT SUPAPORNOPAS" userId="9b6ec91e-8735-4ca7-bd95-cab39c018da6" providerId="ADAL" clId="{2BF9597E-D336-435D-BF6A-D5B0692D2B99}" dt="2023-03-21T17:19:18.547" v="291"/>
        <pc:sldMkLst>
          <pc:docMk/>
          <pc:sldMk cId="2889606476" sldId="266"/>
        </pc:sldMkLst>
        <pc:spChg chg="mod">
          <ac:chgData name="WEERAPAT SUPAPORNOPAS" userId="9b6ec91e-8735-4ca7-bd95-cab39c018da6" providerId="ADAL" clId="{2BF9597E-D336-435D-BF6A-D5B0692D2B99}" dt="2023-03-21T17:09:07.734" v="143" actId="5793"/>
          <ac:spMkLst>
            <pc:docMk/>
            <pc:sldMk cId="2889606476" sldId="266"/>
            <ac:spMk id="3" creationId="{1D68E529-248F-C3ED-35DE-6B9B7E61B35C}"/>
          </ac:spMkLst>
        </pc:spChg>
        <pc:picChg chg="add del mod">
          <ac:chgData name="WEERAPAT SUPAPORNOPAS" userId="9b6ec91e-8735-4ca7-bd95-cab39c018da6" providerId="ADAL" clId="{2BF9597E-D336-435D-BF6A-D5B0692D2B99}" dt="2023-03-21T17:14:24.701" v="155" actId="478"/>
          <ac:picMkLst>
            <pc:docMk/>
            <pc:sldMk cId="2889606476" sldId="266"/>
            <ac:picMk id="5" creationId="{8DE2ED8E-6885-FBB0-D737-635F9647A40F}"/>
          </ac:picMkLst>
        </pc:picChg>
        <pc:picChg chg="del">
          <ac:chgData name="WEERAPAT SUPAPORNOPAS" userId="9b6ec91e-8735-4ca7-bd95-cab39c018da6" providerId="ADAL" clId="{2BF9597E-D336-435D-BF6A-D5B0692D2B99}" dt="2023-03-21T17:09:09.609" v="144" actId="478"/>
          <ac:picMkLst>
            <pc:docMk/>
            <pc:sldMk cId="2889606476" sldId="266"/>
            <ac:picMk id="6" creationId="{A24ACCC1-4E83-6113-E510-F532320574BC}"/>
          </ac:picMkLst>
        </pc:picChg>
        <pc:picChg chg="add mod">
          <ac:chgData name="WEERAPAT SUPAPORNOPAS" userId="9b6ec91e-8735-4ca7-bd95-cab39c018da6" providerId="ADAL" clId="{2BF9597E-D336-435D-BF6A-D5B0692D2B99}" dt="2023-03-21T17:14:58.006" v="166" actId="1076"/>
          <ac:picMkLst>
            <pc:docMk/>
            <pc:sldMk cId="2889606476" sldId="266"/>
            <ac:picMk id="7" creationId="{0B33AB81-C0A6-E327-A38C-849227B2B34D}"/>
          </ac:picMkLst>
        </pc:picChg>
      </pc:sldChg>
      <pc:sldChg chg="add del">
        <pc:chgData name="WEERAPAT SUPAPORNOPAS" userId="9b6ec91e-8735-4ca7-bd95-cab39c018da6" providerId="ADAL" clId="{2BF9597E-D336-435D-BF6A-D5B0692D2B99}" dt="2023-03-21T17:14:23.571" v="154" actId="47"/>
        <pc:sldMkLst>
          <pc:docMk/>
          <pc:sldMk cId="3723853719" sldId="267"/>
        </pc:sldMkLst>
      </pc:sldChg>
      <pc:sldChg chg="addSp delSp modSp add mod modTransition delAnim modAnim">
        <pc:chgData name="WEERAPAT SUPAPORNOPAS" userId="9b6ec91e-8735-4ca7-bd95-cab39c018da6" providerId="ADAL" clId="{2BF9597E-D336-435D-BF6A-D5B0692D2B99}" dt="2023-03-22T06:45:27.682" v="307" actId="1076"/>
        <pc:sldMkLst>
          <pc:docMk/>
          <pc:sldMk cId="667786234" sldId="268"/>
        </pc:sldMkLst>
        <pc:spChg chg="mod">
          <ac:chgData name="WEERAPAT SUPAPORNOPAS" userId="9b6ec91e-8735-4ca7-bd95-cab39c018da6" providerId="ADAL" clId="{2BF9597E-D336-435D-BF6A-D5B0692D2B99}" dt="2023-03-21T17:14:16.870" v="153"/>
          <ac:spMkLst>
            <pc:docMk/>
            <pc:sldMk cId="667786234" sldId="268"/>
            <ac:spMk id="3" creationId="{1D68E529-248F-C3ED-35DE-6B9B7E61B35C}"/>
          </ac:spMkLst>
        </pc:spChg>
        <pc:picChg chg="add del mod">
          <ac:chgData name="WEERAPAT SUPAPORNOPAS" userId="9b6ec91e-8735-4ca7-bd95-cab39c018da6" providerId="ADAL" clId="{2BF9597E-D336-435D-BF6A-D5B0692D2B99}" dt="2023-03-21T17:14:46.709" v="161" actId="21"/>
          <ac:picMkLst>
            <pc:docMk/>
            <pc:sldMk cId="667786234" sldId="268"/>
            <ac:picMk id="4" creationId="{C6C5A9DA-D459-E5DF-2AF7-5E688741D5BE}"/>
          </ac:picMkLst>
        </pc:picChg>
        <pc:picChg chg="mod modCrop">
          <ac:chgData name="WEERAPAT SUPAPORNOPAS" userId="9b6ec91e-8735-4ca7-bd95-cab39c018da6" providerId="ADAL" clId="{2BF9597E-D336-435D-BF6A-D5B0692D2B99}" dt="2023-03-21T17:22:23.853" v="300" actId="1076"/>
          <ac:picMkLst>
            <pc:docMk/>
            <pc:sldMk cId="667786234" sldId="268"/>
            <ac:picMk id="5" creationId="{8DE2ED8E-6885-FBB0-D737-635F9647A40F}"/>
          </ac:picMkLst>
        </pc:picChg>
        <pc:picChg chg="add mod">
          <ac:chgData name="WEERAPAT SUPAPORNOPAS" userId="9b6ec91e-8735-4ca7-bd95-cab39c018da6" providerId="ADAL" clId="{2BF9597E-D336-435D-BF6A-D5B0692D2B99}" dt="2023-03-22T06:45:27.682" v="307" actId="1076"/>
          <ac:picMkLst>
            <pc:docMk/>
            <pc:sldMk cId="667786234" sldId="268"/>
            <ac:picMk id="6" creationId="{88C43B25-1DAD-9C26-3C38-651A5C26A83D}"/>
          </ac:picMkLst>
        </pc:picChg>
        <pc:picChg chg="add mod">
          <ac:chgData name="WEERAPAT SUPAPORNOPAS" userId="9b6ec91e-8735-4ca7-bd95-cab39c018da6" providerId="ADAL" clId="{2BF9597E-D336-435D-BF6A-D5B0692D2B99}" dt="2023-03-21T17:15:51.877" v="184" actId="1076"/>
          <ac:picMkLst>
            <pc:docMk/>
            <pc:sldMk cId="667786234" sldId="268"/>
            <ac:picMk id="7" creationId="{23359AE5-0C94-4D8B-F1A0-9FD6D2573637}"/>
          </ac:picMkLst>
        </pc:picChg>
      </pc:sldChg>
      <pc:sldChg chg="addSp delSp modSp add mod modTransition">
        <pc:chgData name="WEERAPAT SUPAPORNOPAS" userId="9b6ec91e-8735-4ca7-bd95-cab39c018da6" providerId="ADAL" clId="{2BF9597E-D336-435D-BF6A-D5B0692D2B99}" dt="2023-03-21T17:19:18.547" v="291"/>
        <pc:sldMkLst>
          <pc:docMk/>
          <pc:sldMk cId="982061782" sldId="269"/>
        </pc:sldMkLst>
        <pc:spChg chg="mod">
          <ac:chgData name="WEERAPAT SUPAPORNOPAS" userId="9b6ec91e-8735-4ca7-bd95-cab39c018da6" providerId="ADAL" clId="{2BF9597E-D336-435D-BF6A-D5B0692D2B99}" dt="2023-03-21T17:18:03.250" v="276"/>
          <ac:spMkLst>
            <pc:docMk/>
            <pc:sldMk cId="982061782" sldId="269"/>
            <ac:spMk id="2" creationId="{184717F0-F6AF-2A15-5841-BE0A1EF229DD}"/>
          </ac:spMkLst>
        </pc:spChg>
        <pc:spChg chg="del">
          <ac:chgData name="WEERAPAT SUPAPORNOPAS" userId="9b6ec91e-8735-4ca7-bd95-cab39c018da6" providerId="ADAL" clId="{2BF9597E-D336-435D-BF6A-D5B0692D2B99}" dt="2023-03-21T17:16:43.747" v="187" actId="478"/>
          <ac:spMkLst>
            <pc:docMk/>
            <pc:sldMk cId="982061782" sldId="269"/>
            <ac:spMk id="3" creationId="{1D68E529-248F-C3ED-35DE-6B9B7E61B35C}"/>
          </ac:spMkLst>
        </pc:spChg>
        <pc:spChg chg="add del mod">
          <ac:chgData name="WEERAPAT SUPAPORNOPAS" userId="9b6ec91e-8735-4ca7-bd95-cab39c018da6" providerId="ADAL" clId="{2BF9597E-D336-435D-BF6A-D5B0692D2B99}" dt="2023-03-21T17:16:45.461" v="188" actId="478"/>
          <ac:spMkLst>
            <pc:docMk/>
            <pc:sldMk cId="982061782" sldId="269"/>
            <ac:spMk id="6" creationId="{4024F0EC-0DB8-BE49-5A4D-BE9648B36C55}"/>
          </ac:spMkLst>
        </pc:spChg>
        <pc:spChg chg="add mod">
          <ac:chgData name="WEERAPAT SUPAPORNOPAS" userId="9b6ec91e-8735-4ca7-bd95-cab39c018da6" providerId="ADAL" clId="{2BF9597E-D336-435D-BF6A-D5B0692D2B99}" dt="2023-03-21T17:18:58.924" v="290"/>
          <ac:spMkLst>
            <pc:docMk/>
            <pc:sldMk cId="982061782" sldId="269"/>
            <ac:spMk id="8" creationId="{7BD2A282-72B8-CC85-7FC0-0E08C3A90B25}"/>
          </ac:spMkLst>
        </pc:spChg>
        <pc:picChg chg="del">
          <ac:chgData name="WEERAPAT SUPAPORNOPAS" userId="9b6ec91e-8735-4ca7-bd95-cab39c018da6" providerId="ADAL" clId="{2BF9597E-D336-435D-BF6A-D5B0692D2B99}" dt="2023-03-21T17:16:43.747" v="187" actId="478"/>
          <ac:picMkLst>
            <pc:docMk/>
            <pc:sldMk cId="982061782" sldId="269"/>
            <ac:picMk id="5" creationId="{8DE2ED8E-6885-FBB0-D737-635F9647A40F}"/>
          </ac:picMkLst>
        </pc:picChg>
        <pc:picChg chg="del">
          <ac:chgData name="WEERAPAT SUPAPORNOPAS" userId="9b6ec91e-8735-4ca7-bd95-cab39c018da6" providerId="ADAL" clId="{2BF9597E-D336-435D-BF6A-D5B0692D2B99}" dt="2023-03-21T17:16:43.747" v="187" actId="478"/>
          <ac:picMkLst>
            <pc:docMk/>
            <pc:sldMk cId="982061782" sldId="269"/>
            <ac:picMk id="7" creationId="{23359AE5-0C94-4D8B-F1A0-9FD6D2573637}"/>
          </ac:picMkLst>
        </pc:picChg>
      </pc:sldChg>
      <pc:sldChg chg="new del">
        <pc:chgData name="WEERAPAT SUPAPORNOPAS" userId="9b6ec91e-8735-4ca7-bd95-cab39c018da6" providerId="ADAL" clId="{2BF9597E-D336-435D-BF6A-D5B0692D2B99}" dt="2023-03-21T17:17:58.440" v="275" actId="47"/>
        <pc:sldMkLst>
          <pc:docMk/>
          <pc:sldMk cId="3771201761" sldId="270"/>
        </pc:sldMkLst>
      </pc:sldChg>
      <pc:sldChg chg="modSp add mod modTransition">
        <pc:chgData name="WEERAPAT SUPAPORNOPAS" userId="9b6ec91e-8735-4ca7-bd95-cab39c018da6" providerId="ADAL" clId="{2BF9597E-D336-435D-BF6A-D5B0692D2B99}" dt="2023-03-22T06:49:37.598" v="318" actId="20577"/>
        <pc:sldMkLst>
          <pc:docMk/>
          <pc:sldMk cId="1258697719" sldId="271"/>
        </pc:sldMkLst>
        <pc:spChg chg="mod">
          <ac:chgData name="WEERAPAT SUPAPORNOPAS" userId="9b6ec91e-8735-4ca7-bd95-cab39c018da6" providerId="ADAL" clId="{2BF9597E-D336-435D-BF6A-D5B0692D2B99}" dt="2023-03-22T06:49:37.598" v="318" actId="20577"/>
          <ac:spMkLst>
            <pc:docMk/>
            <pc:sldMk cId="1258697719" sldId="271"/>
            <ac:spMk id="8" creationId="{7BD2A282-72B8-CC85-7FC0-0E08C3A90B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8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57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0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3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04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1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72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77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FCFE5D-42E7-48FC-8C23-F2EE4FFF9370}" type="datetimeFigureOut">
              <a:rPr lang="th-TH" smtClean="0"/>
              <a:t>19/04/66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AD0C85-87C7-4190-A1D5-A92A8C3E739F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2.org/foxy/api/rclpy/api/qo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9FAB-456E-5E82-2AC8-9640211EAD9A}"/>
              </a:ext>
            </a:extLst>
          </p:cNvPr>
          <p:cNvSpPr txBox="1"/>
          <p:nvPr/>
        </p:nvSpPr>
        <p:spPr>
          <a:xfrm>
            <a:off x="2692765" y="2645248"/>
            <a:ext cx="650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SCUM UPDATE3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25DA6-106E-260A-80E0-AEFB67F6AF9F}"/>
              </a:ext>
            </a:extLst>
          </p:cNvPr>
          <p:cNvSpPr txBox="1"/>
          <p:nvPr/>
        </p:nvSpPr>
        <p:spPr>
          <a:xfrm>
            <a:off x="2692765" y="4009299"/>
            <a:ext cx="650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ROS2 Object Detection and Tracking in field Autonomous Vehicles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265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8C41-CB75-AEE7-FF77-07DB452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11C9B-35D6-D4B6-C50A-01C7A886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58" y="2060823"/>
            <a:ext cx="4916542" cy="4030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07A2B-0F40-6F5D-CD02-04C34FA2C0F4}"/>
              </a:ext>
            </a:extLst>
          </p:cNvPr>
          <p:cNvSpPr txBox="1"/>
          <p:nvPr/>
        </p:nvSpPr>
        <p:spPr>
          <a:xfrm>
            <a:off x="8220268" y="3545633"/>
            <a:ext cx="205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https://docs.ros2.org/foxy/api/rclpy/api/qos.html</a:t>
            </a: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918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6913-C7B5-AA54-79E5-060AC264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ADFFD-0972-7737-0E12-6187984E2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21"/>
          <a:stretch/>
        </p:blipFill>
        <p:spPr>
          <a:xfrm>
            <a:off x="919965" y="2854388"/>
            <a:ext cx="3124200" cy="228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E27F9-612D-BC22-5E3B-F1BDE879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73" y="3000516"/>
            <a:ext cx="3258005" cy="2019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61027-0D95-88F0-F2E0-C234C1C65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742" y="1146483"/>
            <a:ext cx="3801005" cy="5115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296E4-893F-581E-03FC-7A2B347CE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59" r="473" b="49879"/>
          <a:stretch/>
        </p:blipFill>
        <p:spPr>
          <a:xfrm>
            <a:off x="667501" y="2094035"/>
            <a:ext cx="3999255" cy="291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DB3AB0-3C5D-053C-F5A9-F2A862F74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23" t="42568" r="4172"/>
          <a:stretch/>
        </p:blipFill>
        <p:spPr>
          <a:xfrm>
            <a:off x="4614394" y="2564214"/>
            <a:ext cx="2865120" cy="2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D7CCD-FC03-11B9-AE22-4903EFB2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31" y="0"/>
            <a:ext cx="871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D03DC-35D0-04A8-08C7-172CE24C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33" y="647444"/>
            <a:ext cx="7894134" cy="5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93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QOS</vt:lpstr>
      <vt:lpstr>QOS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WEERAPAT SUPAPORNOPAS</dc:creator>
  <cp:lastModifiedBy>WEERAPAT SUPAPORNOPAS</cp:lastModifiedBy>
  <cp:revision>5</cp:revision>
  <dcterms:created xsi:type="dcterms:W3CDTF">2023-03-21T16:28:47Z</dcterms:created>
  <dcterms:modified xsi:type="dcterms:W3CDTF">2023-04-19T07:36:39Z</dcterms:modified>
</cp:coreProperties>
</file>