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017" y="1151069"/>
            <a:ext cx="11305596" cy="1344706"/>
          </a:xfrm>
        </p:spPr>
        <p:txBody>
          <a:bodyPr>
            <a:noAutofit/>
          </a:bodyPr>
          <a:lstStyle/>
          <a:p>
            <a:pPr algn="ctr"/>
            <a:r>
              <a:rPr lang="en-CA" sz="6000" b="1" dirty="0" smtClean="0"/>
              <a:t>CAPSTON PROJECT</a:t>
            </a:r>
            <a:br>
              <a:rPr lang="en-CA" sz="6000" b="1" dirty="0" smtClean="0"/>
            </a:br>
            <a:r>
              <a:rPr lang="en-CA" sz="6000" b="1" dirty="0" smtClean="0"/>
              <a:t>FINA 2015</a:t>
            </a:r>
            <a:endParaRPr lang="en-CA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8225" y="5632613"/>
            <a:ext cx="8915399" cy="1126283"/>
          </a:xfrm>
        </p:spPr>
        <p:txBody>
          <a:bodyPr/>
          <a:lstStyle/>
          <a:p>
            <a:r>
              <a:rPr lang="en-CA" sz="4800" b="1" dirty="0" smtClean="0">
                <a:solidFill>
                  <a:schemeClr val="accent1">
                    <a:lumMod val="50000"/>
                  </a:schemeClr>
                </a:solidFill>
              </a:rPr>
              <a:t>SEYEDPOURIA MODARESI</a:t>
            </a:r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391" y="2419849"/>
            <a:ext cx="9724222" cy="32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1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RESULT&amp;CONCLUSION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37451"/>
            <a:ext cx="8915400" cy="4673771"/>
          </a:xfrm>
        </p:spPr>
        <p:txBody>
          <a:bodyPr/>
          <a:lstStyle/>
          <a:p>
            <a:r>
              <a:rPr lang="en-US" b="1" dirty="0"/>
              <a:t>What is the relation between reaction time and performance</a:t>
            </a:r>
            <a:r>
              <a:rPr lang="en-US" b="1" dirty="0" smtClean="0"/>
              <a:t>?</a:t>
            </a:r>
          </a:p>
          <a:p>
            <a:pPr marL="0" indent="0">
              <a:buNone/>
            </a:pPr>
            <a:endParaRPr lang="en-CA" b="1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162" y="1600114"/>
            <a:ext cx="9926989" cy="508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53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31B4E6">
                    <a:lumMod val="75000"/>
                  </a:srgbClr>
                </a:solidFill>
              </a:rPr>
              <a:t>RESULT&amp;CONCLUSION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57236"/>
            <a:ext cx="8915400" cy="3777622"/>
          </a:xfrm>
        </p:spPr>
        <p:txBody>
          <a:bodyPr/>
          <a:lstStyle/>
          <a:p>
            <a:r>
              <a:rPr lang="en-US" b="1" dirty="0"/>
              <a:t>Which stroke was the most exciting one?</a:t>
            </a:r>
            <a:endParaRPr lang="en-CA" b="1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496" y="2099649"/>
            <a:ext cx="10158127" cy="333520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71928" y="573405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It is shown that fly stroke was the most exciting one in this event</a:t>
            </a:r>
          </a:p>
        </p:txBody>
      </p:sp>
    </p:spTree>
    <p:extLst>
      <p:ext uri="{BB962C8B-B14F-4D97-AF65-F5344CB8AC3E}">
        <p14:creationId xmlns:p14="http://schemas.microsoft.com/office/powerpoint/2010/main" val="717355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QUESTIONS?</a:t>
            </a:r>
            <a:endParaRPr lang="en-CA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0901" y="2133600"/>
            <a:ext cx="7928450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4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800" b="1" dirty="0" smtClean="0"/>
              <a:t>APPRO</a:t>
            </a:r>
            <a:r>
              <a:rPr lang="en-CA" sz="4800" b="1" dirty="0"/>
              <a:t>A</a:t>
            </a:r>
            <a:r>
              <a:rPr lang="en-CA" sz="4800" b="1" dirty="0" smtClean="0"/>
              <a:t>CH</a:t>
            </a:r>
            <a:endParaRPr lang="en-CA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DATA COLLECTION</a:t>
            </a:r>
          </a:p>
          <a:p>
            <a:r>
              <a:rPr lang="en-CA" dirty="0" smtClean="0"/>
              <a:t>DATA CLEANING </a:t>
            </a:r>
          </a:p>
          <a:p>
            <a:r>
              <a:rPr lang="en-CA" dirty="0" smtClean="0"/>
              <a:t>EXPLORATORY DATA ANALYSIS</a:t>
            </a:r>
          </a:p>
          <a:p>
            <a:r>
              <a:rPr lang="en-CA" dirty="0" smtClean="0"/>
              <a:t>HYPOTHESIS TEST</a:t>
            </a:r>
          </a:p>
          <a:p>
            <a:r>
              <a:rPr lang="en-CA" dirty="0" smtClean="0"/>
              <a:t>REGRESSION ANALYSIS</a:t>
            </a:r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64036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b="1" dirty="0" smtClean="0"/>
              <a:t>DATASET AND DEFINATIONS </a:t>
            </a:r>
            <a:endParaRPr lang="en-CA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>
                <a:solidFill>
                  <a:srgbClr val="FF0000"/>
                </a:solidFill>
              </a:rPr>
              <a:t>2015 FINA World </a:t>
            </a:r>
            <a:r>
              <a:rPr lang="en-CA" b="1" dirty="0" smtClean="0">
                <a:solidFill>
                  <a:srgbClr val="FF0000"/>
                </a:solidFill>
              </a:rPr>
              <a:t>Championships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Source: OMEGA</a:t>
            </a:r>
            <a:r>
              <a:rPr lang="en-CA" dirty="0"/>
              <a:t>, official timekeepers of the World </a:t>
            </a:r>
            <a:r>
              <a:rPr lang="en-CA" dirty="0" smtClean="0"/>
              <a:t>Championships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Format:  </a:t>
            </a:r>
            <a:r>
              <a:rPr lang="en-CA" dirty="0"/>
              <a:t>Converted from XML to CSV format </a:t>
            </a:r>
            <a:endParaRPr lang="en-C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POOL : 50M LONG,10 LANES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STROKES: </a:t>
            </a:r>
            <a:r>
              <a:rPr lang="en-CA" dirty="0" err="1" smtClean="0"/>
              <a:t>Freestyle,Breaststroke,Butterfly,Backstrok</a:t>
            </a:r>
            <a:endParaRPr lang="en-C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ROUNDS HEATS,SEMI,FINAL</a:t>
            </a:r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05833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b="1" dirty="0"/>
              <a:t>MAIN QUESTIONS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Did the swimmers swim faster in final competition? </a:t>
            </a:r>
          </a:p>
          <a:p>
            <a:r>
              <a:rPr lang="en-CA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Did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lanes effect on swimmers performance? </a:t>
            </a:r>
          </a:p>
          <a:p>
            <a:r>
              <a:rPr lang="en-CA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How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does the performance of swimmers decline over long events? </a:t>
            </a:r>
          </a:p>
          <a:p>
            <a:r>
              <a:rPr lang="en-CA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Does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any differences between men and women in performance? </a:t>
            </a:r>
          </a:p>
          <a:p>
            <a:r>
              <a:rPr lang="en-CA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there any significant differences between different countries swimmer performance? </a:t>
            </a:r>
          </a:p>
          <a:p>
            <a:r>
              <a:rPr lang="en-CA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the relation between reaction time and performance? </a:t>
            </a:r>
          </a:p>
          <a:p>
            <a:r>
              <a:rPr lang="en-CA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Which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stroke was the most exciting one? </a:t>
            </a:r>
          </a:p>
        </p:txBody>
      </p:sp>
    </p:spTree>
    <p:extLst>
      <p:ext uri="{BB962C8B-B14F-4D97-AF65-F5344CB8AC3E}">
        <p14:creationId xmlns:p14="http://schemas.microsoft.com/office/powerpoint/2010/main" val="150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800" b="1" dirty="0" smtClean="0"/>
              <a:t>RESULT&amp;CONCLUSION</a:t>
            </a:r>
            <a:r>
              <a:rPr lang="en-CA" b="1" dirty="0" smtClean="0"/>
              <a:t> </a:t>
            </a:r>
            <a:endParaRPr lang="en-CA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0441" y="2133601"/>
            <a:ext cx="9484171" cy="4108412"/>
          </a:xfrm>
        </p:spPr>
        <p:txBody>
          <a:bodyPr>
            <a:normAutofit/>
          </a:bodyPr>
          <a:lstStyle/>
          <a:p>
            <a:pPr lvl="0">
              <a:buClr>
                <a:srgbClr val="353535"/>
              </a:buClr>
            </a:pPr>
            <a:r>
              <a:rPr lang="en-CA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Did the swimmers swim faster in final </a:t>
            </a:r>
            <a:r>
              <a:rPr lang="en-CA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or semi final competition</a:t>
            </a:r>
            <a:r>
              <a:rPr lang="en-CA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? </a:t>
            </a:r>
            <a:endParaRPr lang="en-CA" b="1" dirty="0" smtClean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0" lvl="0" indent="0">
              <a:buClr>
                <a:srgbClr val="353535"/>
              </a:buClr>
              <a:buNone/>
            </a:pPr>
            <a:endParaRPr lang="en-CA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sz="1600" b="1" dirty="0" smtClean="0">
                <a:solidFill>
                  <a:srgbClr val="FF0000"/>
                </a:solidFill>
              </a:rPr>
              <a:t>P-value </a:t>
            </a:r>
            <a:r>
              <a:rPr lang="en-CA" sz="1600" b="1" dirty="0">
                <a:solidFill>
                  <a:srgbClr val="FF0000"/>
                </a:solidFill>
              </a:rPr>
              <a:t>is less than 0.05 and this shows that the difference in different round is </a:t>
            </a:r>
            <a:r>
              <a:rPr lang="en-CA" sz="1600" b="1" dirty="0" smtClean="0">
                <a:solidFill>
                  <a:srgbClr val="FF0000"/>
                </a:solidFill>
              </a:rPr>
              <a:t>significant</a:t>
            </a:r>
            <a:endParaRPr lang="en-CA" sz="1600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996" y="2480378"/>
            <a:ext cx="9839382" cy="299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1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RESULT&amp;CONCLUSION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353535"/>
              </a:buClr>
            </a:pPr>
            <a:r>
              <a:rPr lang="en-CA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Did </a:t>
            </a:r>
            <a:r>
              <a:rPr lang="en-CA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lanes effect on swimmers performance</a:t>
            </a:r>
            <a:r>
              <a:rPr lang="en-CA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?</a:t>
            </a:r>
          </a:p>
          <a:p>
            <a:pPr>
              <a:buClr>
                <a:srgbClr val="353535"/>
              </a:buClr>
            </a:pPr>
            <a:endParaRPr lang="en-CA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002" y="2738735"/>
            <a:ext cx="7682053" cy="27969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0" y="2967335"/>
            <a:ext cx="6096000" cy="363176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sz="1600" b="1" dirty="0" smtClean="0">
                <a:solidFill>
                  <a:srgbClr val="FF0000"/>
                </a:solidFill>
              </a:rPr>
              <a:t>As </a:t>
            </a:r>
            <a:r>
              <a:rPr lang="en-CA" sz="1600" b="1" dirty="0">
                <a:solidFill>
                  <a:srgbClr val="FF0000"/>
                </a:solidFill>
              </a:rPr>
              <a:t>it is clear the p-value is less than 0.05 and as a result it shows that Lane effect Swimmer Performance.</a:t>
            </a:r>
          </a:p>
        </p:txBody>
      </p:sp>
    </p:spTree>
    <p:extLst>
      <p:ext uri="{BB962C8B-B14F-4D97-AF65-F5344CB8AC3E}">
        <p14:creationId xmlns:p14="http://schemas.microsoft.com/office/powerpoint/2010/main" val="362229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800" b="1" dirty="0">
                <a:solidFill>
                  <a:srgbClr val="31B4E6">
                    <a:lumMod val="75000"/>
                  </a:srgbClr>
                </a:solidFill>
              </a:rPr>
              <a:t>RESULT&amp;CONCLUSION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9294" y="1328709"/>
            <a:ext cx="8915400" cy="3777622"/>
          </a:xfrm>
        </p:spPr>
        <p:txBody>
          <a:bodyPr/>
          <a:lstStyle/>
          <a:p>
            <a:r>
              <a:rPr lang="en-CA" b="1" dirty="0" smtClean="0"/>
              <a:t>How </a:t>
            </a:r>
            <a:r>
              <a:rPr lang="en-CA" b="1" dirty="0"/>
              <a:t>does </a:t>
            </a:r>
            <a:r>
              <a:rPr lang="en-CA" b="1" dirty="0" smtClean="0"/>
              <a:t>the </a:t>
            </a:r>
            <a:r>
              <a:rPr lang="en-CA" b="1" dirty="0"/>
              <a:t>performance of swimmers decline over long events?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37" y="1698168"/>
            <a:ext cx="6477360" cy="42557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69631" y="3110054"/>
            <a:ext cx="44588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Both models are acceptable due to their p-value is less than 0.05 but model without intercept is much better because its adjusted R-square is much better. So we report that as the event gets longer, the split swimming time increase about 0.03 times, in other words, performance decline by the rate on 3% of its length.</a:t>
            </a:r>
          </a:p>
        </p:txBody>
      </p:sp>
    </p:spTree>
    <p:extLst>
      <p:ext uri="{BB962C8B-B14F-4D97-AF65-F5344CB8AC3E}">
        <p14:creationId xmlns:p14="http://schemas.microsoft.com/office/powerpoint/2010/main" val="1545894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RESULT&amp;CONCLUSION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28124"/>
            <a:ext cx="8915400" cy="3777622"/>
          </a:xfrm>
        </p:spPr>
        <p:txBody>
          <a:bodyPr/>
          <a:lstStyle/>
          <a:p>
            <a:r>
              <a:rPr lang="en-CA" b="1" dirty="0" smtClean="0"/>
              <a:t>Does any differences between men and women in performance?</a:t>
            </a:r>
            <a:endParaRPr lang="en-CA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400" y="2508256"/>
            <a:ext cx="8306742" cy="28086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16589" y="5905746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600" b="1" dirty="0">
                <a:solidFill>
                  <a:srgbClr val="FF0000"/>
                </a:solidFill>
              </a:rPr>
              <a:t>As is clear, significant differences detected between men and women and men perform better in this event.</a:t>
            </a:r>
          </a:p>
        </p:txBody>
      </p:sp>
    </p:spTree>
    <p:extLst>
      <p:ext uri="{BB962C8B-B14F-4D97-AF65-F5344CB8AC3E}">
        <p14:creationId xmlns:p14="http://schemas.microsoft.com/office/powerpoint/2010/main" val="3744704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RESULT&amp;CONCLUSION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Is there any significant differences between different countries swimmer performance?</a:t>
            </a:r>
            <a:endParaRPr lang="en-CA" b="1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411" y="2650118"/>
            <a:ext cx="6077748" cy="30772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65011" y="5859986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600" b="1" dirty="0">
                <a:solidFill>
                  <a:srgbClr val="FF0000"/>
                </a:solidFill>
              </a:rPr>
              <a:t>As p-value is less than 0.05, different countries' swimmers perform different than others</a:t>
            </a:r>
            <a:r>
              <a:rPr lang="en-CA" sz="1600" b="1" dirty="0" smtClean="0">
                <a:solidFill>
                  <a:srgbClr val="FF0000"/>
                </a:solidFill>
              </a:rPr>
              <a:t>.(USA had best performance)</a:t>
            </a:r>
            <a:endParaRPr lang="en-CA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7413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124</TotalTime>
  <Words>351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CAPSTON PROJECT FINA 2015</vt:lpstr>
      <vt:lpstr>APPROACH</vt:lpstr>
      <vt:lpstr>DATASET AND DEFINATIONS </vt:lpstr>
      <vt:lpstr>MAIN QUESTIONS </vt:lpstr>
      <vt:lpstr>RESULT&amp;CONCLUSION </vt:lpstr>
      <vt:lpstr>RESULT&amp;CONCLUSION</vt:lpstr>
      <vt:lpstr>RESULT&amp;CONCLUSION</vt:lpstr>
      <vt:lpstr>RESULT&amp;CONCLUSION</vt:lpstr>
      <vt:lpstr>RESULT&amp;CONCLUSION</vt:lpstr>
      <vt:lpstr>RESULT&amp;CONCLUSION</vt:lpstr>
      <vt:lpstr>RESULT&amp;CONCLUSION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 PROJECT FINA 2015</dc:title>
  <dc:creator>pouria modaresi</dc:creator>
  <cp:lastModifiedBy>pouria modaresi</cp:lastModifiedBy>
  <cp:revision>12</cp:revision>
  <dcterms:created xsi:type="dcterms:W3CDTF">2018-04-11T00:29:44Z</dcterms:created>
  <dcterms:modified xsi:type="dcterms:W3CDTF">2018-04-13T20:56:16Z</dcterms:modified>
</cp:coreProperties>
</file>