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7A37-7EE6-6444-8874-D611A3C9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ACAEF-B596-1041-BC02-CFEEA39B3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7B34-0561-F44E-8FA5-BF75276A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2A65-6FD9-9D4A-92BA-89E9141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80E0-711C-354E-9F2B-B9EB878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DD12-298A-B14D-AAB6-1AA4EC41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0D41-8913-B941-A6A0-751FC56B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DA74-EF71-6E48-A623-C0ABB19A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C216-CE71-A546-8B67-882E3B61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9271-8696-4E46-B2CD-FF9EBD1D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0ED6B-9874-6B48-A78C-7CC2A68A5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98C82-91C9-584F-A688-78D132B8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5AB1-F186-0D48-8EC2-465BF407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F65A-92EC-AA4A-BBE9-319F6F33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0F68-F7F1-4448-8512-E236C634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7EB3-FFC3-9348-9A62-15D60BCA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169E-B4F5-5548-AFEF-819D5389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6BDD-BF66-3D48-BA88-BB2D5E4B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99F8-AA44-8542-97A9-4B717E3E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F8CB-E71A-974C-9AA2-0702D6D6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4477-E57A-D549-8C9B-EC584C59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79E3D-F568-F74D-99DC-8B302754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AA30-15D1-1144-B21D-03024AFD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DBDD-B059-964E-AB23-A115BC9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0003-5CAC-B84A-8673-728A18AF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06B-ED14-A44D-9966-09EAEDD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32E2-D78D-0342-B4D0-FDC3C168F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59D8D-7FFE-6E46-9F26-7B561300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DB37D-7380-6347-8D18-04239BFD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9326-9579-684A-BB37-FBE0E005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760B-616D-B841-8502-A9B227E3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D597-9CEB-AA4D-82CD-8483ACF8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DC58-ABC3-D447-BC33-F2D4E8BC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80F2-F221-2B49-B265-4BD2AD94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31C79-A1EB-D24F-8564-52375DDE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EFF1-A1F1-954C-B536-72E927ECF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08C3C-BF2C-0E43-B7F5-676FD885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25650-50C1-5B4C-A61E-3EDF5443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B74D-48CF-664C-B4EB-820669FA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4D4D-BBDB-0E49-9DB3-66F70EC2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62395-FCCD-D248-A381-4E0D0D74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0A6A-BF2D-4D45-A9A4-DC038317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E384B-EFF5-C046-BE7C-AD9C17E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C1701-5FD4-694C-830D-54E11AEE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7212A-8365-1740-9641-62C3022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CD4F4-153E-354B-9613-92DF228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38EB-67FB-8740-9FDB-F72679EB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23C9-764E-4647-9773-461DA057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1B6E-5251-D24D-A151-1A10AFC9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0E14-4908-F74C-9BB9-2D7C9458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EDCE7-C379-2640-A7B4-3109DA68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1399C-8249-F04E-AEA7-BFB83977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4217-78DC-904B-9622-D7A4B97B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41AA-1EB3-7248-9282-9FEC87E9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636B9-1A08-6248-9535-C8718E4AA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FFE6-931B-EF4B-834A-E429AE3C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B28A-93D8-C549-9984-291D943A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FFB7-76F7-D74B-904B-152A5B18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73EAA-C7D9-9F42-9E12-6ACCEAFA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6FDF-5284-B843-ACCB-E1B3FAAD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2C2F-0588-A245-A814-3F21E9AE5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6DCA-8A67-4242-AFB0-9A2B2629313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1B8E-3AC3-554C-AA69-E81440CF3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33B1-B2AF-F447-9677-ADA20ECE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172E-A140-3643-8F6E-9B8D0C26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data.org/sites/default/files/covid_briefs/142_briefing_Iran_Islamic_Republic_of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DFB5-075F-A549-9C7E-CAE017F6F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Vaccines, Variants, IHME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8B62-68F5-924E-A11D-04C1D51AD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IHME. COVID-19 Results Briefing. Iran (Islamic Republic of). May 21, 2021.</a:t>
            </a:r>
            <a:endParaRPr lang="en-CA" dirty="0"/>
          </a:p>
          <a:p>
            <a:r>
              <a:rPr lang="en-US" dirty="0"/>
              <a:t>https://www.healthdata.org/sites/default/files/</a:t>
            </a:r>
            <a:r>
              <a:rPr lang="en-US" dirty="0" err="1"/>
              <a:t>covid_briefs</a:t>
            </a:r>
            <a:r>
              <a:rPr lang="en-US" dirty="0"/>
              <a:t>/142_briefing_Iran_Islamic_Republic_of.pdf</a:t>
            </a:r>
          </a:p>
        </p:txBody>
      </p:sp>
    </p:spTree>
    <p:extLst>
      <p:ext uri="{BB962C8B-B14F-4D97-AF65-F5344CB8AC3E}">
        <p14:creationId xmlns:p14="http://schemas.microsoft.com/office/powerpoint/2010/main" val="16671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35C8E7-5FCC-B94A-BEAA-B3693DF6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8" y="17026"/>
            <a:ext cx="9365283" cy="59628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5ADBD-E3B7-9147-BE85-BDFC4BC13E33}"/>
              </a:ext>
            </a:extLst>
          </p:cNvPr>
          <p:cNvSpPr/>
          <p:nvPr/>
        </p:nvSpPr>
        <p:spPr>
          <a:xfrm>
            <a:off x="195944" y="6048852"/>
            <a:ext cx="119960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B.1.1.7 (UK)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B.1.351 (S. Africa)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P1 (Brazil)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B.1.617 (India)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D614G</a:t>
            </a:r>
            <a:r>
              <a:rPr lang="en-US" dirty="0"/>
              <a:t> </a:t>
            </a:r>
            <a:r>
              <a:rPr lang="en-US" sz="1600" dirty="0"/>
              <a:t>(The ancestral form of severe acute respiratory syndrome coronavirus 2 (SARS-CoV-2) that emerged from China has now been largely replaced by strains containing the mutation D614G (Asp614-to-Gly) in the viral spike protein. [Science  18 Dec 2020: Vol. 370, Issue 6523, pp. 1464-1468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B0653-A22A-7B4E-8E20-56850712B1D4}"/>
              </a:ext>
            </a:extLst>
          </p:cNvPr>
          <p:cNvSpPr/>
          <p:nvPr/>
        </p:nvSpPr>
        <p:spPr>
          <a:xfrm>
            <a:off x="2220687" y="5319475"/>
            <a:ext cx="248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Replaced ancestral &amp; UK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663EA-F124-214A-B47A-44A8BF9508CA}"/>
              </a:ext>
            </a:extLst>
          </p:cNvPr>
          <p:cNvSpPr/>
          <p:nvPr/>
        </p:nvSpPr>
        <p:spPr>
          <a:xfrm>
            <a:off x="5612095" y="5319475"/>
            <a:ext cx="316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           S. Africa, IND, Brazil</a:t>
            </a:r>
          </a:p>
        </p:txBody>
      </p:sp>
    </p:spTree>
    <p:extLst>
      <p:ext uri="{BB962C8B-B14F-4D97-AF65-F5344CB8AC3E}">
        <p14:creationId xmlns:p14="http://schemas.microsoft.com/office/powerpoint/2010/main" val="74565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Vaccines, Variants, IHME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Vaccines, Variants, IHME</dc:title>
  <dc:creator>Farshad Pourmalek</dc:creator>
  <cp:lastModifiedBy>Farshad Pourmalek</cp:lastModifiedBy>
  <cp:revision>1</cp:revision>
  <dcterms:created xsi:type="dcterms:W3CDTF">2021-05-24T13:23:04Z</dcterms:created>
  <dcterms:modified xsi:type="dcterms:W3CDTF">2021-05-24T13:27:31Z</dcterms:modified>
</cp:coreProperties>
</file>