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3" r:id="rId3"/>
  </p:sldMasterIdLst>
  <p:sldIdLst>
    <p:sldId id="259" r:id="rId4"/>
    <p:sldId id="260" r:id="rId5"/>
    <p:sldId id="261" r:id="rId6"/>
    <p:sldId id="262" r:id="rId7"/>
    <p:sldId id="263" r:id="rId8"/>
    <p:sldId id="264" r:id="rId9"/>
    <p:sldId id="257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DA0F4-8A92-4BB3-A21B-D5BB71AC9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C21A99-9FF9-4FF0-9262-CE759D7D8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2EC1E-2503-46EE-94FD-F1A28DDF9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75B3-B339-496E-ABAF-E94A7BBC9B6C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B68BE-CDC3-4C29-B2B9-8A95A773E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17E43-411A-425C-A5E9-1E29CB722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B118-EEF1-4B35-B867-B958D5F63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16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024E-3BD7-4421-8423-E92A2B138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BE3508-96A0-4BF9-BBCF-FF1BF9F8F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6ADD3-2D92-49ED-A822-2AD50FAE6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75B3-B339-496E-ABAF-E94A7BBC9B6C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A81C9-DFAC-4334-8B9C-4A67D709E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2DDEB-090D-47F1-9E7B-1FBB34167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B118-EEF1-4B35-B867-B958D5F63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01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4F5035-37AD-4E29-A229-1F6A9063EC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4BEABF-1935-4096-840C-2B2110A8F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DBBEE-EFE4-4A00-8880-C65813D2C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75B3-B339-496E-ABAF-E94A7BBC9B6C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89DD8-C7C7-4DA6-AA81-3F898FF89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D9FD7-AC6E-4C0A-8C5A-8B278EA19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B118-EEF1-4B35-B867-B958D5F63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757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496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9905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75B3-B339-496E-ABAF-E94A7BBC9B6C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B118-EEF1-4B35-B867-B958D5F63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3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75B3-B339-496E-ABAF-E94A7BBC9B6C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B118-EEF1-4B35-B867-B958D5F63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064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75B3-B339-496E-ABAF-E94A7BBC9B6C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B118-EEF1-4B35-B867-B958D5F63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463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75B3-B339-496E-ABAF-E94A7BBC9B6C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B118-EEF1-4B35-B867-B958D5F63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596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75B3-B339-496E-ABAF-E94A7BBC9B6C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B118-EEF1-4B35-B867-B958D5F63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293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75B3-B339-496E-ABAF-E94A7BBC9B6C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B118-EEF1-4B35-B867-B958D5F63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59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6E27A-3CD0-4A3F-AF87-C500523AA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5E6A7-D421-4271-A304-74D7F48F8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75F50-BA6B-41AA-8C63-C0C9920E9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75B3-B339-496E-ABAF-E94A7BBC9B6C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7A9AB-F275-48F4-9889-964012255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42F8-18A3-42EF-B81C-F59D81687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B118-EEF1-4B35-B867-B958D5F63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273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75B3-B339-496E-ABAF-E94A7BBC9B6C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B118-EEF1-4B35-B867-B958D5F63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524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75B3-B339-496E-ABAF-E94A7BBC9B6C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B118-EEF1-4B35-B867-B958D5F63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498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75B3-B339-496E-ABAF-E94A7BBC9B6C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B118-EEF1-4B35-B867-B958D5F63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379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75B3-B339-496E-ABAF-E94A7BBC9B6C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B118-EEF1-4B35-B867-B958D5F63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350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75B3-B339-496E-ABAF-E94A7BBC9B6C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B118-EEF1-4B35-B867-B958D5F6382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21995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75B3-B339-496E-ABAF-E94A7BBC9B6C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B118-EEF1-4B35-B867-B958D5F63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57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75B3-B339-496E-ABAF-E94A7BBC9B6C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B118-EEF1-4B35-B867-B958D5F6382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44572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75B3-B339-496E-ABAF-E94A7BBC9B6C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B118-EEF1-4B35-B867-B958D5F63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121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75B3-B339-496E-ABAF-E94A7BBC9B6C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B118-EEF1-4B35-B867-B958D5F63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288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75B3-B339-496E-ABAF-E94A7BBC9B6C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B118-EEF1-4B35-B867-B958D5F63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85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28DF1-8A7D-4A2E-AC2C-DB70626B3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67434-6D32-4F97-8C93-E8039815D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5E890-273E-431B-8CCA-8959445F2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75B3-B339-496E-ABAF-E94A7BBC9B6C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2D9DF-8A59-4B4E-AC26-D2A911C58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E80FC-3741-4F2A-93AD-33BB08400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B118-EEF1-4B35-B867-B958D5F63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93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31BD5-EC7B-4AD3-986C-975DD3249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2B341-19B4-4817-9CD6-B35DD927B3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C0965C-D395-493D-9709-B97153C6A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F2241-C5B0-4970-B023-0D6B4F92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75B3-B339-496E-ABAF-E94A7BBC9B6C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4E734-454A-49C7-A856-634B3EE1F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68134-4161-41E3-970A-5E384D72F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B118-EEF1-4B35-B867-B958D5F63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16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1C568-5147-4B0B-9A95-64322B0EC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2DC14-336A-4F0C-AAC2-65F7940AF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C2191-AB8C-4017-8296-F3F8EEE97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2F703D-30DA-4522-83B0-C72C19C837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9E87F5-AE7E-445E-9FA8-BAA5695D1E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B96C54-7A60-46CB-8041-1C813ACFB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75B3-B339-496E-ABAF-E94A7BBC9B6C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025149-BDDE-4294-B1BE-97BD09252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ED5F1B-FA86-4F14-9EA3-4FC5F0A36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B118-EEF1-4B35-B867-B958D5F63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14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6D5EC-85B2-49ED-955A-F8073D79A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BF99BA-0766-4D86-BF46-28AF4E7D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75B3-B339-496E-ABAF-E94A7BBC9B6C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07CF51-906E-4913-990F-2B5FA195B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62B0FB-5AD8-4F4A-B932-E192B1577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B118-EEF1-4B35-B867-B958D5F63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89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230AD3-7799-4911-883F-1A5801E1C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75B3-B339-496E-ABAF-E94A7BBC9B6C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702E2F-6622-4417-8390-73B28FC9D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569ED-D01E-40EA-B211-263F8D1CA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B118-EEF1-4B35-B867-B958D5F63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12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968BD-5E13-47A6-8844-72023A7E0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8BA3B-51FA-4B2A-9CE9-D8880C93C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FC25C7-0CDA-4198-83CF-6B3FFE954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BC59A-A691-4AFC-AB16-CFEDC760D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75B3-B339-496E-ABAF-E94A7BBC9B6C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E9990-395E-4E05-823D-0F9E46BF0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90876-9EBB-4045-8EDF-F53A8E662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B118-EEF1-4B35-B867-B958D5F63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25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D4CB3-9431-4F8A-AB4E-4E50921A8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7DE6DD-B1B2-4B9B-A8B2-A8BC0F5F4F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5E7AEF-6888-4A31-B039-015390ED7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44FB8-49FB-49CB-BC65-750FEEC00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75B3-B339-496E-ABAF-E94A7BBC9B6C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1802B-BAC6-4C4E-B432-7B7B4773E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83570-03F7-429C-B6B6-84242316D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B118-EEF1-4B35-B867-B958D5F63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08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117973-42CD-439F-8ADC-39C8A6D39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29CE0-FB8E-4DA1-9E98-130A1AEEB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6386D-25A1-4140-A30D-1A954DBA17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775B3-B339-496E-ABAF-E94A7BBC9B6C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65B3A-D712-4D33-8B0D-5A48461E36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BB3FF-B7BF-4956-8D10-13B0672BC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FB118-EEF1-4B35-B867-B958D5F63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4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450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775B3-B339-496E-ABAF-E94A7BBC9B6C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88FB118-EEF1-4B35-B867-B958D5F63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15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ED99FA-41ED-4839-8C6B-9C64FCEC4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619" y="532053"/>
            <a:ext cx="6152381" cy="540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7DC607-D34A-486D-BFE7-EE35A597D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80" y="1174139"/>
            <a:ext cx="5272597" cy="289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024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CCE870-7694-4717-90C3-CCD7CEFE5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745"/>
            <a:ext cx="12192000" cy="658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04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09C7DD-777B-4189-82CB-2668CBBFEF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04" t="-712" r="27916" b="-1"/>
          <a:stretch/>
        </p:blipFill>
        <p:spPr>
          <a:xfrm>
            <a:off x="464233" y="100510"/>
            <a:ext cx="6513341" cy="66569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DF1E21-6BC4-4FFA-8E3F-A3309B0878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291" y="200997"/>
            <a:ext cx="5316709" cy="645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166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668AA2-8318-4E04-8906-13298BB245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23" t="442" r="21538"/>
          <a:stretch/>
        </p:blipFill>
        <p:spPr>
          <a:xfrm>
            <a:off x="0" y="0"/>
            <a:ext cx="7789268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F6A5A7-DAAC-4074-B827-CE9747017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990" y="436099"/>
            <a:ext cx="4573010" cy="56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599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AFF64A-0283-48C0-91E1-4F601248A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2245"/>
            <a:ext cx="12192000" cy="609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188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A45107-FB33-45C2-8A71-6EC4EECCC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99" y="0"/>
            <a:ext cx="43241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730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3825F6A-8339-4E2B-A82B-720E9D93A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452426"/>
              </p:ext>
            </p:extLst>
          </p:nvPr>
        </p:nvGraphicFramePr>
        <p:xfrm>
          <a:off x="633046" y="590844"/>
          <a:ext cx="9355016" cy="5517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502">
                  <a:extLst>
                    <a:ext uri="{9D8B030D-6E8A-4147-A177-3AD203B41FA5}">
                      <a16:colId xmlns:a16="http://schemas.microsoft.com/office/drawing/2014/main" val="3364087092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18736144"/>
                    </a:ext>
                  </a:extLst>
                </a:gridCol>
                <a:gridCol w="1617785">
                  <a:extLst>
                    <a:ext uri="{9D8B030D-6E8A-4147-A177-3AD203B41FA5}">
                      <a16:colId xmlns:a16="http://schemas.microsoft.com/office/drawing/2014/main" val="1725676012"/>
                    </a:ext>
                  </a:extLst>
                </a:gridCol>
                <a:gridCol w="1871003">
                  <a:extLst>
                    <a:ext uri="{9D8B030D-6E8A-4147-A177-3AD203B41FA5}">
                      <a16:colId xmlns:a16="http://schemas.microsoft.com/office/drawing/2014/main" val="191355168"/>
                    </a:ext>
                  </a:extLst>
                </a:gridCol>
                <a:gridCol w="1871003">
                  <a:extLst>
                    <a:ext uri="{9D8B030D-6E8A-4147-A177-3AD203B41FA5}">
                      <a16:colId xmlns:a16="http://schemas.microsoft.com/office/drawing/2014/main" val="807517652"/>
                    </a:ext>
                  </a:extLst>
                </a:gridCol>
                <a:gridCol w="1871003">
                  <a:extLst>
                    <a:ext uri="{9D8B030D-6E8A-4147-A177-3AD203B41FA5}">
                      <a16:colId xmlns:a16="http://schemas.microsoft.com/office/drawing/2014/main" val="1218117790"/>
                    </a:ext>
                  </a:extLst>
                </a:gridCol>
              </a:tblGrid>
              <a:tr h="554315">
                <a:tc gridSpan="2"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تعداد رکورد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حجم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کاربرد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فایل های استفاده شده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پروژه مورد استفاده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523892"/>
                  </a:ext>
                </a:extLst>
              </a:tr>
              <a:tr h="956763">
                <a:tc gridSpan="2"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222.76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251 مگابایت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ذخیره اطلاعات فشرده شده توسط خزشگر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cs typeface="B Nazanin" panose="00000400000000000000" pitchFamily="2" charset="-78"/>
                        </a:rPr>
                        <a:t>Crawler.Db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cs typeface="B Nazanin" panose="00000400000000000000" pitchFamily="2" charset="-78"/>
                        </a:rPr>
                        <a:t>Crawler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53877"/>
                  </a:ext>
                </a:extLst>
              </a:tr>
              <a:tr h="683402"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23.476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cs typeface="B Nazanin" panose="00000400000000000000" pitchFamily="2" charset="-78"/>
                        </a:rPr>
                        <a:t>HashSet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235 مگابایت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ذخیره اطلاعات صف خزشگر و لیست خزش شده ها در هر زمان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cs typeface="B Nazanin" panose="00000400000000000000" pitchFamily="2" charset="-78"/>
                        </a:rPr>
                        <a:t>Data.Db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323311"/>
                  </a:ext>
                </a:extLst>
              </a:tr>
              <a:tr h="683402"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648.317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cs typeface="B Nazanin" panose="00000400000000000000" pitchFamily="2" charset="-78"/>
                        </a:rPr>
                        <a:t>Queue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651938"/>
                  </a:ext>
                </a:extLst>
              </a:tr>
              <a:tr h="956763">
                <a:tc gridSpan="2"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306.437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244 مگابایت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ایندکس کلمات موجود در متن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cs typeface="B Nazanin" panose="00000400000000000000" pitchFamily="2" charset="-78"/>
                        </a:rPr>
                        <a:t>BodyIndex.Db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cs typeface="B Nazanin" panose="00000400000000000000" pitchFamily="2" charset="-78"/>
                        </a:rPr>
                        <a:t>Indexer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8982740"/>
                  </a:ext>
                </a:extLst>
              </a:tr>
              <a:tr h="956763">
                <a:tc gridSpan="2"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6.725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10 مگابایت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ایندکس کلمات موجود در عنوان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cs typeface="B Nazanin" panose="00000400000000000000" pitchFamily="2" charset="-78"/>
                        </a:rPr>
                        <a:t>TitleIndex.Db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376246"/>
                  </a:ext>
                </a:extLst>
              </a:tr>
              <a:tr h="554315">
                <a:tc gridSpan="2"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10.339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3 مگابایت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ذخیره اطلاعات سایت ها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cs typeface="B Nazanin" panose="00000400000000000000" pitchFamily="2" charset="-78"/>
                        </a:rPr>
                        <a:t>Sites.Db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573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6273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6B063-4AAC-4D80-BE61-AE445CCD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>
                <a:cs typeface="B Nazanin" panose="00000400000000000000" pitchFamily="2" charset="-78"/>
              </a:rPr>
              <a:t>کتابخانه و ابزار های مورد استفاده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ACD57-84F2-4493-99C8-BDE256F73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2191"/>
            <a:ext cx="8596668" cy="4339171"/>
          </a:xfrm>
        </p:spPr>
        <p:txBody>
          <a:bodyPr/>
          <a:lstStyle/>
          <a:p>
            <a:r>
              <a:rPr lang="en-US" sz="2800" dirty="0" err="1">
                <a:cs typeface="B Nazanin" panose="00000400000000000000" pitchFamily="2" charset="-78"/>
              </a:rPr>
              <a:t>LiteDb</a:t>
            </a:r>
            <a:r>
              <a:rPr lang="en-US" sz="2800" dirty="0">
                <a:cs typeface="B Nazanin" panose="00000400000000000000" pitchFamily="2" charset="-78"/>
              </a:rPr>
              <a:t>: </a:t>
            </a:r>
            <a:r>
              <a:rPr lang="da-DK" sz="2800" dirty="0"/>
              <a:t>Embedded NoSQL database for .NET</a:t>
            </a:r>
          </a:p>
          <a:p>
            <a:pPr algn="l"/>
            <a:r>
              <a:rPr lang="en-US" sz="2800" dirty="0" err="1">
                <a:cs typeface="B Nazanin" panose="00000400000000000000" pitchFamily="2" charset="-78"/>
              </a:rPr>
              <a:t>Jquery</a:t>
            </a:r>
            <a:endParaRPr lang="en-US" sz="2800" dirty="0">
              <a:cs typeface="B Nazanin" panose="00000400000000000000" pitchFamily="2" charset="-78"/>
            </a:endParaRPr>
          </a:p>
          <a:p>
            <a:pPr algn="l"/>
            <a:r>
              <a:rPr lang="en-US" sz="2800" dirty="0">
                <a:cs typeface="B Nazanin" panose="00000400000000000000" pitchFamily="2" charset="-78"/>
              </a:rPr>
              <a:t>Bootstrap</a:t>
            </a:r>
          </a:p>
          <a:p>
            <a:r>
              <a:rPr lang="en-US" altLang="en-US" sz="28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WebMarkupMin.AspNet4.Mvc</a:t>
            </a:r>
          </a:p>
          <a:p>
            <a:r>
              <a:rPr lang="en-US" altLang="en-US" sz="280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HtmlAgilityPack</a:t>
            </a:r>
            <a:endParaRPr lang="en-US" altLang="en-US" sz="28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en-US" sz="28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 Source Control</a:t>
            </a:r>
            <a:endParaRPr lang="fa-IR" altLang="en-US" sz="28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en-US" sz="280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Resharper</a:t>
            </a:r>
            <a:r>
              <a:rPr lang="en-US" altLang="en-US" sz="28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Generating Architectural Model </a:t>
            </a:r>
          </a:p>
          <a:p>
            <a:pPr algn="l"/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A186BE4-FDBF-45F0-8C4A-9AA0DCD74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58932"/>
            <a:ext cx="65" cy="5750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9518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809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108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B Nazanin</vt:lpstr>
      <vt:lpstr>Calibri</vt:lpstr>
      <vt:lpstr>Calibri Light</vt:lpstr>
      <vt:lpstr>Segoe UI</vt:lpstr>
      <vt:lpstr>Trebuchet MS</vt:lpstr>
      <vt:lpstr>Wingdings 3</vt:lpstr>
      <vt:lpstr>Office Theme</vt:lpstr>
      <vt:lpstr>Storyboard Layouts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کتابخانه و ابزار های مورد استفاده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امیر پورمند پروژه مبانی وب دکتر زارع بیدکی</dc:title>
  <dc:creator>Amir Pourmand</dc:creator>
  <cp:lastModifiedBy>Amir Pourmand</cp:lastModifiedBy>
  <cp:revision>13</cp:revision>
  <dcterms:created xsi:type="dcterms:W3CDTF">2018-12-21T23:34:01Z</dcterms:created>
  <dcterms:modified xsi:type="dcterms:W3CDTF">2018-12-22T07:55:24Z</dcterms:modified>
</cp:coreProperties>
</file>