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2082800"/>
            <a:ext cx="3485073" cy="2011228"/>
          </a:xfrm>
        </p:spPr>
        <p:txBody>
          <a:bodyPr>
            <a:noAutofit/>
          </a:bodyPr>
          <a:lstStyle/>
          <a:p>
            <a:pPr algn="l"/>
            <a:r>
              <a:rPr lang="en-US" sz="4800" b="1" dirty="0"/>
              <a:t>CYBER</a:t>
            </a:r>
            <a:br>
              <a:rPr lang="en-US" sz="4800" b="1" dirty="0"/>
            </a:br>
            <a:r>
              <a:rPr lang="en-US" sz="4800" b="1" dirty="0"/>
              <a:t>KILL </a:t>
            </a:r>
            <a:br>
              <a:rPr lang="en-US" sz="4800" b="1" dirty="0"/>
            </a:br>
            <a:r>
              <a:rPr lang="en-US" sz="4800" b="1" dirty="0"/>
              <a:t>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                      </a:t>
            </a:r>
            <a:r>
              <a:rPr lang="en-US" sz="3000" dirty="0"/>
              <a:t>BY;</a:t>
            </a:r>
          </a:p>
          <a:p>
            <a:pPr algn="l"/>
            <a:r>
              <a:rPr lang="en-US" sz="3000" dirty="0"/>
              <a:t>                 T V POURNAMI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DD2-6B98-72E4-812E-8EB242CB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4FC7-AE67-4D1E-C808-B27ADE6E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Breaking the chain early prevents severe damage.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Organizations can deploy defense-in-depth strategies.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Cyber Kill Chain helps in mapping defense mechanisms to attack stages.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467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FFD1-CE0A-4F43-45AB-7F29725B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                                     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THANKYOU😍</a:t>
            </a:r>
          </a:p>
        </p:txBody>
      </p:sp>
    </p:spTree>
    <p:extLst>
      <p:ext uri="{BB962C8B-B14F-4D97-AF65-F5344CB8AC3E}">
        <p14:creationId xmlns:p14="http://schemas.microsoft.com/office/powerpoint/2010/main" val="1756243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10981417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CYBER KILL CHAIN 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2449"/>
            <a:ext cx="10846889" cy="4058751"/>
          </a:xfrm>
        </p:spPr>
        <p:txBody>
          <a:bodyPr anchor="t">
            <a:noAutofit/>
          </a:bodyPr>
          <a:lstStyle/>
          <a:p>
            <a:r>
              <a:rPr lang="en-US" sz="3600" dirty="0"/>
              <a:t>The Cyber Kill Chain is a framework used in cybersecurity to describe the stages of a cyberattack. It was developed by Lockheed Martin and is widely used by cybersecurity professionals to understand, prevent, and respond to cyber threats.</a:t>
            </a:r>
          </a:p>
          <a:p>
            <a:r>
              <a:rPr lang="en-US" sz="3600" dirty="0"/>
              <a:t>Helps security teams recognize and thwart attacks at each stage.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67C-0583-9811-6DC7-0C6CF7A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93F0-E208-7393-213F-242FA166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92429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b="1" u="sng" dirty="0"/>
              <a:t>RECONNAISSANCE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gather information about target.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 Passive (e.g., open-source intelligence) and Active (e.g., port scanning).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vulnerabilities and potential entry points. </a:t>
            </a:r>
          </a:p>
          <a:p>
            <a:pPr marL="36900" indent="0">
              <a:lnSpc>
                <a:spcPct val="250000"/>
              </a:lnSpc>
              <a:buNone/>
            </a:pPr>
            <a:endParaRPr lang="en-IN" sz="2400" b="1" u="sng" dirty="0"/>
          </a:p>
          <a:p>
            <a:pPr marL="36900" indent="0">
              <a:buNone/>
            </a:pPr>
            <a:endParaRPr lang="en-IN" sz="2400" b="1" u="sng" dirty="0"/>
          </a:p>
          <a:p>
            <a:pPr marL="36900" indent="0">
              <a:buNone/>
            </a:pP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0901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053F-705E-F66D-F98D-465963DE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WEAPONISATION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BFD6-A3BB-CCF8-C56E-3FB32FDA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Attackers create a malicious payload.</a:t>
            </a:r>
          </a:p>
          <a:p>
            <a:pPr marL="36900" indent="0">
              <a:lnSpc>
                <a:spcPct val="250000"/>
              </a:lnSpc>
              <a:buNone/>
            </a:pPr>
            <a:r>
              <a:rPr lang="en-US" sz="2400" dirty="0"/>
              <a:t>Example: Coupling malware with an exploit </a:t>
            </a:r>
          </a:p>
          <a:p>
            <a:pPr marL="36900" indent="0">
              <a:lnSpc>
                <a:spcPct val="250000"/>
              </a:lnSpc>
              <a:buNone/>
            </a:pPr>
            <a:r>
              <a:rPr lang="en-US" sz="2400" dirty="0"/>
              <a:t>(e.g., spear-phishing attachments).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Goal: Prepare for delivery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14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07D-3870-99A3-FF8E-83298AD7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7609-D086-34F6-6B77-7E596C99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2400" dirty="0"/>
              <a:t>The weapon is transmitted to the target.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Methods: Email attachments, malicious links, or direct attacks.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Goal: Successfully deliver the exploit to the target environment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117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407A-EF06-23D3-AC32-A0D2810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F909-687E-ADAE-D9FB-3E0A830D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Attackers exploit vulnerabilities within the target system.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Example: Launching the malicious payload or executing code.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Goal: Achieve initial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8724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AE-4FB5-95E9-8092-6DBBFBC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8D50-3B76-97AE-22FB-4C7D76A9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Attackers install malware or backdoors for persistent access.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Example: Installing remote access tools (RATs).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Goal: Establish a foothold for further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378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3FB-0826-3E61-FCFB-E53943EB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COMMAND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5FDA-9D70-7552-1854-DD432F11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Attackers establish communication with the compromised system.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Used to control and manipulate the system remotely.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Goal: Maintain control and exfiltrate data.</a:t>
            </a:r>
          </a:p>
          <a:p>
            <a:pPr>
              <a:lnSpc>
                <a:spcPct val="2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79067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53E9-B049-8217-EAF8-2C687244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ACTION 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8DFE-A5B3-C5E5-0821-757A00EA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sz="2400" dirty="0"/>
              <a:t>Attackers achieve their goal (e.g., data exfiltration, system destruction).</a:t>
            </a:r>
          </a:p>
          <a:p>
            <a:pPr>
              <a:lnSpc>
                <a:spcPct val="250000"/>
              </a:lnSpc>
            </a:pPr>
            <a:r>
              <a:rPr lang="en-IN" sz="2400" dirty="0"/>
              <a:t>Examples: Stealing data, launching ransomware, disrupting services.</a:t>
            </a:r>
          </a:p>
          <a:p>
            <a:pPr>
              <a:lnSpc>
                <a:spcPct val="250000"/>
              </a:lnSpc>
            </a:pPr>
            <a:r>
              <a:rPr lang="en-IN" sz="2400" dirty="0"/>
              <a:t>Goal: </a:t>
            </a:r>
            <a:r>
              <a:rPr lang="en-IN" sz="2400" dirty="0" err="1"/>
              <a:t>Fulfill</a:t>
            </a:r>
            <a:r>
              <a:rPr lang="en-IN" sz="2400" dirty="0"/>
              <a:t> the attacker's motive.</a:t>
            </a:r>
          </a:p>
        </p:txBody>
      </p:sp>
    </p:spTree>
    <p:extLst>
      <p:ext uri="{BB962C8B-B14F-4D97-AF65-F5344CB8AC3E}">
        <p14:creationId xmlns:p14="http://schemas.microsoft.com/office/powerpoint/2010/main" val="15144987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{C3C0EACF-623D-47B1-A239-57E4C0846AD6}tf55705232_win32</Template>
  <TotalTime>31</TotalTime>
  <Words>317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Goudy Old Style</vt:lpstr>
      <vt:lpstr>Times New Roman</vt:lpstr>
      <vt:lpstr>Wingdings 2</vt:lpstr>
      <vt:lpstr>SlateVTI</vt:lpstr>
      <vt:lpstr>CYBER KILL  CHAIN</vt:lpstr>
      <vt:lpstr>WHAT IS CYBER KILL CHAIN ? </vt:lpstr>
      <vt:lpstr>STAGES </vt:lpstr>
      <vt:lpstr>WEAPONISATION</vt:lpstr>
      <vt:lpstr>DELIVERY</vt:lpstr>
      <vt:lpstr>EXPLOITATION</vt:lpstr>
      <vt:lpstr>INSTALLATION</vt:lpstr>
      <vt:lpstr>COMMAND AND CONTROL</vt:lpstr>
      <vt:lpstr>ACTION ON OBJECTIVES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V POURNAMI</dc:creator>
  <cp:lastModifiedBy>T V POURNAMI</cp:lastModifiedBy>
  <cp:revision>1</cp:revision>
  <dcterms:created xsi:type="dcterms:W3CDTF">2024-10-15T11:26:20Z</dcterms:created>
  <dcterms:modified xsi:type="dcterms:W3CDTF">2024-10-15T11:57:41Z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