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dirty="0"/>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Closet Tracker</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Pournima Rajagopal</a:t>
            </a:r>
          </a:p>
          <a:p>
            <a:pPr marL="0" lvl="0" indent="0">
              <a:spcBef>
                <a:spcPts val="0"/>
              </a:spcBef>
              <a:buNone/>
            </a:pPr>
            <a:r>
              <a:rPr lang="en" dirty="0"/>
              <a:t>@pournima-1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285750" indent="-285750"/>
            <a:r>
              <a:rPr lang="en-US" dirty="0"/>
              <a:t>Closet Tracker is an organization web application for closets.</a:t>
            </a:r>
          </a:p>
          <a:p>
            <a:pPr marL="285750" indent="-285750"/>
            <a:r>
              <a:rPr lang="en-US" dirty="0"/>
              <a:t>This application will help people keep track of what clothes they have and save time choosing clothes.</a:t>
            </a:r>
          </a:p>
          <a:p>
            <a:pPr marL="285750" indent="-285750"/>
            <a:r>
              <a:rPr lang="en-US" dirty="0"/>
              <a:t>Users can login and view their closets remotely, which can help with planning and shopping.</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Users can create an account and login</a:t>
            </a:r>
          </a:p>
          <a:p>
            <a:pPr marL="114300" lvl="0" rtl="0">
              <a:spcBef>
                <a:spcPts val="0"/>
              </a:spcBef>
              <a:spcAft>
                <a:spcPts val="0"/>
              </a:spcAft>
              <a:buSzPts val="1800"/>
              <a:buNone/>
            </a:pPr>
            <a:endParaRPr lang="en-US" dirty="0"/>
          </a:p>
          <a:p>
            <a:pPr marL="457200" lvl="0" indent="-342900" rtl="0">
              <a:spcBef>
                <a:spcPts val="0"/>
              </a:spcBef>
              <a:spcAft>
                <a:spcPts val="0"/>
              </a:spcAft>
              <a:buSzPts val="1800"/>
              <a:buChar char="●"/>
            </a:pPr>
            <a:r>
              <a:rPr lang="en-US" dirty="0"/>
              <a:t>Users can add, remove and edit items with select information &amp;images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Users can search for clothing based on different features</a:t>
            </a: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49"/>
            <a:ext cx="8222100" cy="2602525"/>
          </a:xfrm>
          <a:prstGeom prst="rect">
            <a:avLst/>
          </a:prstGeom>
        </p:spPr>
        <p:txBody>
          <a:bodyPr wrap="square" lIns="91425" tIns="91425" rIns="91425" bIns="91425" anchor="t" anchorCtr="0">
            <a:noAutofit/>
          </a:bodyPr>
          <a:lstStyle/>
          <a:p>
            <a:pPr marL="285750" indent="-285750"/>
            <a:r>
              <a:rPr lang="en-US" dirty="0"/>
              <a:t>As a user, I need to create an account, so that I can login to use the application securely, only seeing my own items. </a:t>
            </a:r>
          </a:p>
          <a:p>
            <a:pPr marL="285750" indent="-285750"/>
            <a:r>
              <a:rPr lang="en-US" dirty="0"/>
              <a:t>As a user, I need to be able to upload, edit, and delete items in my closet to keep my wardrobe up-to-date.</a:t>
            </a:r>
          </a:p>
          <a:p>
            <a:pPr marL="285750" indent="-285750"/>
            <a:r>
              <a:rPr lang="en-US" dirty="0"/>
              <a:t> As a user, I need to upload photos of my clothing items, so I can have a visual representation when viewing my closet remotely.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688250"/>
          </a:xfrm>
          <a:prstGeom prst="rect">
            <a:avLst/>
          </a:prstGeom>
        </p:spPr>
        <p:txBody>
          <a:bodyPr wrap="square" lIns="91425" tIns="91425" rIns="91425" bIns="91425" anchor="t" anchorCtr="0">
            <a:noAutofit/>
          </a:bodyPr>
          <a:lstStyle/>
          <a:p>
            <a:pPr marL="285750" indent="-285750"/>
            <a:r>
              <a:rPr lang="en-US" dirty="0"/>
              <a:t>Primary tables are u</a:t>
            </a:r>
            <a:r>
              <a:rPr lang="en" dirty="0"/>
              <a:t>ser and item. </a:t>
            </a:r>
          </a:p>
          <a:p>
            <a:pPr marL="285750" indent="-285750"/>
            <a:r>
              <a:rPr lang="en-US" dirty="0"/>
              <a:t>U</a:t>
            </a:r>
            <a:r>
              <a:rPr lang="en" dirty="0"/>
              <a:t>ser table is used to store all the user account information such as id, username, email address, hashed password. </a:t>
            </a:r>
          </a:p>
          <a:p>
            <a:pPr marL="285750" indent="-285750"/>
            <a:r>
              <a:rPr lang="en" dirty="0"/>
              <a:t>Item table is used to store all the needed information about each clothes such as color, size, type, image etc..</a:t>
            </a:r>
          </a:p>
          <a:p>
            <a:pPr marL="285750" indent="-285750"/>
            <a:r>
              <a:rPr lang="en" dirty="0"/>
              <a:t>Item table has relationship with user table based on user id</a:t>
            </a:r>
          </a:p>
          <a:p>
            <a:pPr marL="0" lvl="0" indent="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90124" y="252761"/>
            <a:ext cx="8222100" cy="921366"/>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390124" y="1294005"/>
            <a:ext cx="8222100" cy="3596733"/>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Language: </a:t>
            </a:r>
          </a:p>
          <a:p>
            <a:pPr marL="573088" lvl="0" indent="342900" rtl="0">
              <a:spcBef>
                <a:spcPts val="0"/>
              </a:spcBef>
              <a:spcAft>
                <a:spcPts val="0"/>
              </a:spcAft>
              <a:buSzPts val="1800"/>
              <a:buFont typeface="Courier New" panose="02070309020205020404" pitchFamily="49" charset="0"/>
              <a:buChar char="o"/>
            </a:pPr>
            <a:r>
              <a:rPr lang="en" dirty="0"/>
              <a:t>Java</a:t>
            </a:r>
          </a:p>
          <a:p>
            <a:pPr marL="573088" indent="342900">
              <a:spcAft>
                <a:spcPts val="0"/>
              </a:spcAft>
              <a:buFont typeface="Courier New" panose="02070309020205020404" pitchFamily="49" charset="0"/>
              <a:buChar char="o"/>
            </a:pPr>
            <a:r>
              <a:rPr lang="en" dirty="0"/>
              <a:t>HTML/CSS</a:t>
            </a:r>
          </a:p>
          <a:p>
            <a:pPr marL="573088" indent="342900">
              <a:spcAft>
                <a:spcPts val="0"/>
              </a:spcAft>
              <a:buFont typeface="Courier New" panose="02070309020205020404" pitchFamily="49" charset="0"/>
              <a:buChar char="o"/>
            </a:pPr>
            <a:endParaRPr lang="en" dirty="0"/>
          </a:p>
          <a:p>
            <a:pPr marL="457200" lvl="0" indent="-342900" rtl="0">
              <a:spcBef>
                <a:spcPts val="0"/>
              </a:spcBef>
              <a:spcAft>
                <a:spcPts val="0"/>
              </a:spcAft>
              <a:buSzPts val="1800"/>
              <a:buChar char="●"/>
            </a:pPr>
            <a:r>
              <a:rPr lang="en" dirty="0"/>
              <a:t>Framework: </a:t>
            </a:r>
          </a:p>
          <a:p>
            <a:pPr marL="631825" lvl="0" indent="60325" rtl="0">
              <a:spcBef>
                <a:spcPts val="0"/>
              </a:spcBef>
              <a:spcAft>
                <a:spcPts val="0"/>
              </a:spcAft>
              <a:buSzPts val="1800"/>
              <a:buFont typeface="Courier New" panose="02070309020205020404" pitchFamily="49" charset="0"/>
              <a:buChar char="o"/>
            </a:pPr>
            <a:r>
              <a:rPr lang="en" dirty="0"/>
              <a:t>	Springboot</a:t>
            </a:r>
          </a:p>
          <a:p>
            <a:pPr marL="631825" lvl="0" indent="60325" rtl="0">
              <a:spcBef>
                <a:spcPts val="0"/>
              </a:spcBef>
              <a:spcAft>
                <a:spcPts val="0"/>
              </a:spcAft>
              <a:buSzPts val="1800"/>
              <a:buFont typeface="Courier New" panose="02070309020205020404" pitchFamily="49" charset="0"/>
              <a:buChar char="o"/>
            </a:pPr>
            <a:r>
              <a:rPr lang="en" dirty="0"/>
              <a:t>	Bootstrap</a:t>
            </a:r>
          </a:p>
          <a:p>
            <a:pPr marL="631825" lvl="0" indent="60325" rtl="0">
              <a:spcBef>
                <a:spcPts val="0"/>
              </a:spcBef>
              <a:spcAft>
                <a:spcPts val="0"/>
              </a:spcAft>
              <a:buSzPts val="1800"/>
              <a:buFont typeface="Courier New" panose="02070309020205020404" pitchFamily="49" charset="0"/>
              <a:buChar char="o"/>
            </a:pPr>
            <a:r>
              <a:rPr lang="en" dirty="0"/>
              <a:t>	Hibernate</a:t>
            </a:r>
          </a:p>
          <a:p>
            <a:pPr marL="631825" lvl="0" indent="60325" rtl="0">
              <a:spcBef>
                <a:spcPts val="0"/>
              </a:spcBef>
              <a:spcAft>
                <a:spcPts val="0"/>
              </a:spcAft>
              <a:buSzPts val="1800"/>
              <a:buFont typeface="Courier New" panose="02070309020205020404" pitchFamily="49" charset="0"/>
              <a:buChar char="o"/>
            </a:pPr>
            <a:endParaRPr lang="en" dirty="0"/>
          </a:p>
          <a:p>
            <a:pPr marL="457200" lvl="0" indent="-342900" rtl="0">
              <a:spcBef>
                <a:spcPts val="0"/>
              </a:spcBef>
              <a:spcAft>
                <a:spcPts val="0"/>
              </a:spcAft>
              <a:buSzPts val="1800"/>
              <a:buChar char="●"/>
            </a:pPr>
            <a:r>
              <a:rPr lang="en" dirty="0"/>
              <a:t>Templates: Thymeleaf</a:t>
            </a:r>
          </a:p>
          <a:p>
            <a:pPr marL="457200" lvl="0" indent="-342900" rtl="0">
              <a:spcBef>
                <a:spcPts val="0"/>
              </a:spcBef>
              <a:spcAft>
                <a:spcPts val="0"/>
              </a:spcAft>
              <a:buSzPts val="1800"/>
              <a:buChar char="●"/>
            </a:pPr>
            <a:r>
              <a:rPr lang="en" dirty="0"/>
              <a:t>Database: MySQL</a:t>
            </a:r>
          </a:p>
          <a:p>
            <a:pPr marL="457200" lvl="0" indent="-342900">
              <a:spcBef>
                <a:spcPts val="0"/>
              </a:spcBef>
              <a:buSzPts val="1800"/>
              <a:buChar char="●"/>
            </a:pP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How to implement secure authentication with encoded password</a:t>
            </a:r>
          </a:p>
          <a:p>
            <a:pPr marL="457200" lvl="0" indent="-342900" rtl="0">
              <a:spcBef>
                <a:spcPts val="0"/>
              </a:spcBef>
              <a:spcAft>
                <a:spcPts val="0"/>
              </a:spcAft>
              <a:buSzPts val="1800"/>
              <a:buChar char="●"/>
            </a:pPr>
            <a:r>
              <a:rPr lang="en" dirty="0"/>
              <a:t>How to upload image into database and retrieve it rom database.</a:t>
            </a:r>
          </a:p>
          <a:p>
            <a:pPr marL="457200" lvl="0" indent="-342900" rtl="0">
              <a:spcBef>
                <a:spcPts val="0"/>
              </a:spcBef>
              <a:spcAft>
                <a:spcPts val="0"/>
              </a:spcAft>
              <a:buSzPts val="1800"/>
              <a:buChar char="●"/>
            </a:pPr>
            <a:r>
              <a:rPr lang="en-US" dirty="0"/>
              <a:t>Working with a group project via Git </a:t>
            </a:r>
          </a:p>
          <a:p>
            <a:pPr marL="457200" lvl="0" indent="-342900" rtl="0">
              <a:spcBef>
                <a:spcPts val="0"/>
              </a:spcBef>
              <a:spcAft>
                <a:spcPts val="0"/>
              </a:spcAft>
              <a:buSzPts val="1800"/>
              <a:buChar char="●"/>
            </a:pPr>
            <a:r>
              <a:rPr lang="en-US" dirty="0"/>
              <a:t>Redirecting Thymeleaf templates between multiple pages </a:t>
            </a:r>
            <a:endParaRPr lang="en" dirty="0"/>
          </a:p>
          <a:p>
            <a:pPr marL="457200" lvl="0" indent="-342900" rtl="0">
              <a:spcBef>
                <a:spcPts val="0"/>
              </a:spcBef>
              <a:spcAft>
                <a:spcPts val="0"/>
              </a:spcAft>
              <a:buSzPts val="1800"/>
              <a:buChar char="●"/>
            </a:pPr>
            <a:r>
              <a:rPr lang="en" dirty="0"/>
              <a:t>CRUD operations using </a:t>
            </a:r>
            <a:r>
              <a:rPr lang="en-US" dirty="0"/>
              <a:t>Hibernate</a:t>
            </a:r>
            <a:endParaRPr lang="en" dirty="0"/>
          </a:p>
          <a:p>
            <a:pPr marL="457200" lvl="0" indent="-342900" rtl="0">
              <a:spcBef>
                <a:spcPts val="0"/>
              </a:spcBef>
              <a:spcAft>
                <a:spcPts val="0"/>
              </a:spcAft>
              <a:buSzPts val="1800"/>
              <a:buChar char="●"/>
            </a:pP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Enhance search option and include sort functionality using different criteria(e.g., size,coloe,type)</a:t>
            </a:r>
          </a:p>
          <a:p>
            <a:pPr marL="457200" lvl="0" indent="-342900" rtl="0">
              <a:spcBef>
                <a:spcPts val="0"/>
              </a:spcBef>
              <a:spcAft>
                <a:spcPts val="0"/>
              </a:spcAft>
              <a:buSzPts val="1800"/>
              <a:buChar char="●"/>
            </a:pPr>
            <a:r>
              <a:rPr lang="en" dirty="0"/>
              <a:t>Enhance UI to be more user friendly</a:t>
            </a:r>
          </a:p>
          <a:p>
            <a:pPr marL="457200" lvl="0" indent="-342900" rtl="0">
              <a:spcBef>
                <a:spcPts val="0"/>
              </a:spcBef>
              <a:spcAft>
                <a:spcPts val="0"/>
              </a:spcAft>
              <a:buSzPts val="1800"/>
              <a:buChar char="●"/>
            </a:pPr>
            <a:r>
              <a:rPr lang="en-US" dirty="0"/>
              <a:t>Add a calendar element. This would help users track which clothes they wear the most often and plan future outfits. </a:t>
            </a:r>
            <a:endParaRPr lang="en" dirty="0"/>
          </a:p>
          <a:p>
            <a:pPr marL="114300" lvl="0" rtl="0">
              <a:spcBef>
                <a:spcPts val="0"/>
              </a:spcBef>
              <a:spcAft>
                <a:spcPts val="0"/>
              </a:spcAft>
              <a:buSzPts val="1800"/>
              <a:buNone/>
            </a:pPr>
            <a:endParaRPr lang="en" dirty="0"/>
          </a:p>
          <a:p>
            <a:pPr marL="457200" lvl="0" indent="-342900">
              <a:spcBef>
                <a:spcPts val="0"/>
              </a:spcBef>
              <a:buSzPts val="1800"/>
              <a:buChar char="●"/>
            </a:pP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416</Words>
  <Application>Microsoft Office PowerPoint</Application>
  <PresentationFormat>On-screen Show (16:9)</PresentationFormat>
  <Paragraphs>46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Arvo</vt:lpstr>
      <vt:lpstr>Courier New</vt:lpstr>
      <vt:lpstr>Arial</vt:lpstr>
      <vt:lpstr>Montserrat</vt:lpstr>
      <vt:lpstr>Roboto</vt:lpstr>
      <vt:lpstr>Material</vt:lpstr>
      <vt:lpstr>Closet Tracker</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KARTHIKEYAN K</cp:lastModifiedBy>
  <cp:revision>26</cp:revision>
  <dcterms:modified xsi:type="dcterms:W3CDTF">2021-09-20T22:05:58Z</dcterms:modified>
</cp:coreProperties>
</file>