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7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6" r:id="rId14"/>
    <p:sldId id="298" r:id="rId15"/>
    <p:sldId id="29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6072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hatapp-team-freedom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Final </a:t>
            </a:r>
            <a:r>
              <a:rPr lang="en-US" sz="7200" dirty="0" err="1"/>
              <a:t>ChatApp</a:t>
            </a:r>
            <a:endParaRPr 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38B4B-0871-47F0-B8C7-7EF20AB3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Backend - API and UML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3EFDD-E3FC-4BE5-8C29-E2663B18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743"/>
            <a:ext cx="12192000" cy="47466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9428A1-F60F-4848-B459-3391CC9A6F11}"/>
              </a:ext>
            </a:extLst>
          </p:cNvPr>
          <p:cNvSpPr/>
          <p:nvPr/>
        </p:nvSpPr>
        <p:spPr>
          <a:xfrm>
            <a:off x="4118273" y="1630837"/>
            <a:ext cx="7972947" cy="2337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Add Abstract Class </a:t>
            </a:r>
            <a:r>
              <a:rPr lang="en-US" dirty="0" err="1"/>
              <a:t>AResponse</a:t>
            </a:r>
            <a:r>
              <a:rPr lang="en-US" dirty="0"/>
              <a:t> to facilitate Model to View communication. It will store all the information to be passed back from model to view</a:t>
            </a:r>
          </a:p>
        </p:txBody>
      </p:sp>
    </p:spTree>
    <p:extLst>
      <p:ext uri="{BB962C8B-B14F-4D97-AF65-F5344CB8AC3E}">
        <p14:creationId xmlns:p14="http://schemas.microsoft.com/office/powerpoint/2010/main" val="5498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71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Backend - Design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9278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 - </a:t>
            </a:r>
            <a:r>
              <a:rPr lang="en-US" sz="1800" dirty="0"/>
              <a:t>Dispatcher will notify all existing users</a:t>
            </a:r>
          </a:p>
          <a:p>
            <a:pPr lvl="2"/>
            <a:r>
              <a:rPr lang="en-US" sz="2000" dirty="0" err="1"/>
              <a:t>ChatRoom</a:t>
            </a:r>
            <a:r>
              <a:rPr lang="en-US" sz="2000" dirty="0"/>
              <a:t> - </a:t>
            </a:r>
            <a:r>
              <a:rPr lang="en-US" sz="1800" dirty="0" err="1"/>
              <a:t>ChatRoom</a:t>
            </a:r>
            <a:r>
              <a:rPr lang="en-US" sz="1800" dirty="0"/>
              <a:t> will notify all users in the room</a:t>
            </a:r>
          </a:p>
          <a:p>
            <a:r>
              <a:rPr lang="en-US" sz="2800" dirty="0"/>
              <a:t>Command</a:t>
            </a:r>
          </a:p>
          <a:p>
            <a:pPr lvl="1"/>
            <a:r>
              <a:rPr lang="en-US" sz="2600" dirty="0"/>
              <a:t>Used in conjunction with Observable/Observer Design pattern to notify corresponding users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16" y="472386"/>
            <a:ext cx="4896993" cy="22129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EDB031-BEFB-407C-96FB-6962E0B3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01" y="5486401"/>
            <a:ext cx="6706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275-3957-4F2A-A857-CCDD4A9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2" y="208513"/>
            <a:ext cx="9965162" cy="1320800"/>
          </a:xfrm>
        </p:spPr>
        <p:txBody>
          <a:bodyPr/>
          <a:lstStyle/>
          <a:p>
            <a:r>
              <a:rPr lang="en-US" dirty="0"/>
              <a:t>Example Create Room – Frontend to Backend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9997F-8F72-4929-96DC-9A71753C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41" y="2870268"/>
            <a:ext cx="2019300" cy="1876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5AA406-B411-4BEB-93C1-BED5885E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2" y="1348033"/>
            <a:ext cx="1969092" cy="520001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5615138E-8831-44D4-93BD-ABA78AF465EE}"/>
              </a:ext>
            </a:extLst>
          </p:cNvPr>
          <p:cNvSpPr/>
          <p:nvPr/>
        </p:nvSpPr>
        <p:spPr>
          <a:xfrm>
            <a:off x="2345134" y="3031392"/>
            <a:ext cx="2135807" cy="166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chatapp.js</a:t>
            </a:r>
          </a:p>
          <a:p>
            <a:pPr algn="ctr"/>
            <a:r>
              <a:rPr lang="en-US" dirty="0" err="1"/>
              <a:t>webSocket.send</a:t>
            </a:r>
            <a:r>
              <a:rPr lang="en-US" dirty="0"/>
              <a:t>()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9E287D8-30DE-4BFC-A063-BDAD73B4432F}"/>
              </a:ext>
            </a:extLst>
          </p:cNvPr>
          <p:cNvSpPr/>
          <p:nvPr/>
        </p:nvSpPr>
        <p:spPr>
          <a:xfrm>
            <a:off x="6500241" y="2954215"/>
            <a:ext cx="2317698" cy="1792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WebSocketController</a:t>
            </a:r>
            <a:endParaRPr lang="en-US" dirty="0"/>
          </a:p>
          <a:p>
            <a:pPr algn="ctr"/>
            <a:r>
              <a:rPr lang="en-US" dirty="0" err="1"/>
              <a:t>onMessage</a:t>
            </a:r>
            <a:r>
              <a:rPr lang="en-US" dirty="0"/>
              <a:t>()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999E08-9C4A-433C-9AB0-389C719E9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84"/>
          <a:stretch/>
        </p:blipFill>
        <p:spPr>
          <a:xfrm>
            <a:off x="8817939" y="3195561"/>
            <a:ext cx="3374061" cy="15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1C2B9B-056F-4EC9-A07E-E9BBF19304B3}"/>
              </a:ext>
            </a:extLst>
          </p:cNvPr>
          <p:cNvSpPr/>
          <p:nvPr/>
        </p:nvSpPr>
        <p:spPr>
          <a:xfrm>
            <a:off x="9254455" y="677614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31863-7CBB-4894-A589-EDF72CA7E683}"/>
              </a:ext>
            </a:extLst>
          </p:cNvPr>
          <p:cNvSpPr/>
          <p:nvPr/>
        </p:nvSpPr>
        <p:spPr>
          <a:xfrm>
            <a:off x="9254455" y="2729156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0E56BC-CBAE-48CC-A3D9-F82F03BE2727}"/>
              </a:ext>
            </a:extLst>
          </p:cNvPr>
          <p:cNvSpPr/>
          <p:nvPr/>
        </p:nvSpPr>
        <p:spPr>
          <a:xfrm>
            <a:off x="9254455" y="4812265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718DD8-E5B1-49CD-AAAD-B32F846C8472}"/>
              </a:ext>
            </a:extLst>
          </p:cNvPr>
          <p:cNvSpPr/>
          <p:nvPr/>
        </p:nvSpPr>
        <p:spPr>
          <a:xfrm>
            <a:off x="4447785" y="5178252"/>
            <a:ext cx="2282025" cy="9404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006BC94-1CD6-4D37-9374-1144456F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" y="67488"/>
            <a:ext cx="9589331" cy="1320800"/>
          </a:xfrm>
        </p:spPr>
        <p:txBody>
          <a:bodyPr/>
          <a:lstStyle/>
          <a:p>
            <a:r>
              <a:rPr lang="en-US" altLang="zh-CN" dirty="0"/>
              <a:t>Example</a:t>
            </a:r>
            <a:r>
              <a:rPr lang="en-US" dirty="0"/>
              <a:t> – Create Room – Backend Processing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53031-3D00-4CFF-B3BE-0CE569A99814}"/>
              </a:ext>
            </a:extLst>
          </p:cNvPr>
          <p:cNvSpPr/>
          <p:nvPr/>
        </p:nvSpPr>
        <p:spPr>
          <a:xfrm>
            <a:off x="278652" y="3271589"/>
            <a:ext cx="2155044" cy="73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loadRoom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904761-84E9-4DE3-88AD-727538319789}"/>
              </a:ext>
            </a:extLst>
          </p:cNvPr>
          <p:cNvSpPr/>
          <p:nvPr/>
        </p:nvSpPr>
        <p:spPr>
          <a:xfrm>
            <a:off x="765390" y="1218062"/>
            <a:ext cx="2562291" cy="11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all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User2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B41F135-ED1A-404E-BBB4-D2D2C2732020}"/>
              </a:ext>
            </a:extLst>
          </p:cNvPr>
          <p:cNvSpPr/>
          <p:nvPr/>
        </p:nvSpPr>
        <p:spPr>
          <a:xfrm>
            <a:off x="8416649" y="3381650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08E3F9E-01D0-474B-82F5-587DB16EAE65}"/>
              </a:ext>
            </a:extLst>
          </p:cNvPr>
          <p:cNvSpPr/>
          <p:nvPr/>
        </p:nvSpPr>
        <p:spPr>
          <a:xfrm>
            <a:off x="8353534" y="1362631"/>
            <a:ext cx="1201901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345BA40-3035-4F30-91E1-B4088FA0D93E}"/>
              </a:ext>
            </a:extLst>
          </p:cNvPr>
          <p:cNvSpPr/>
          <p:nvPr/>
        </p:nvSpPr>
        <p:spPr>
          <a:xfrm>
            <a:off x="8416649" y="540066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54D88B-5639-47CD-BBE9-308340870363}"/>
              </a:ext>
            </a:extLst>
          </p:cNvPr>
          <p:cNvSpPr/>
          <p:nvPr/>
        </p:nvSpPr>
        <p:spPr>
          <a:xfrm>
            <a:off x="2316437" y="4812265"/>
            <a:ext cx="1171084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A56E91-B43F-423E-B197-8F884AA9B781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1250835" y="4116398"/>
            <a:ext cx="1170941" cy="960263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9C02DA-F32E-418C-8EEA-491CB22FC142}"/>
              </a:ext>
            </a:extLst>
          </p:cNvPr>
          <p:cNvSpPr/>
          <p:nvPr/>
        </p:nvSpPr>
        <p:spPr>
          <a:xfrm>
            <a:off x="361592" y="4112050"/>
            <a:ext cx="2065191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Create and store new room in dispatcher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34195-3C3D-41C7-B1C0-5EDEA6CBA7D3}"/>
              </a:ext>
            </a:extLst>
          </p:cNvPr>
          <p:cNvSpPr/>
          <p:nvPr/>
        </p:nvSpPr>
        <p:spPr>
          <a:xfrm>
            <a:off x="4748826" y="5643310"/>
            <a:ext cx="1713111" cy="36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 Freedom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01EB43-5B66-4746-A998-BFAB3811F3ED}"/>
              </a:ext>
            </a:extLst>
          </p:cNvPr>
          <p:cNvCxnSpPr>
            <a:cxnSpLocks/>
            <a:stCxn id="21" idx="2"/>
            <a:endCxn id="7" idx="4"/>
          </p:cNvCxnSpPr>
          <p:nvPr/>
        </p:nvCxnSpPr>
        <p:spPr>
          <a:xfrm rot="16200000" flipH="1">
            <a:off x="3961908" y="4491806"/>
            <a:ext cx="566961" cy="2686819"/>
          </a:xfrm>
          <a:prstGeom prst="curvedConnector3">
            <a:avLst>
              <a:gd name="adj1" fmla="val 14032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E4E25D-F28F-413B-81A6-A59217AB6332}"/>
              </a:ext>
            </a:extLst>
          </p:cNvPr>
          <p:cNvSpPr/>
          <p:nvPr/>
        </p:nvSpPr>
        <p:spPr>
          <a:xfrm>
            <a:off x="2417385" y="6119704"/>
            <a:ext cx="2030399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Wrap the room in </a:t>
            </a:r>
            <a:r>
              <a:rPr lang="en-US" sz="1400" dirty="0" err="1">
                <a:solidFill>
                  <a:schemeClr val="tx1"/>
                </a:solidFill>
              </a:rPr>
              <a:t>AddRoom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E49A25C-D61C-4E9D-95C1-1737AF0CD142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6729810" y="1622307"/>
            <a:ext cx="1623724" cy="402616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19BE671-BE4E-4BCF-9E9D-61205A5AC5D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6729810" y="3641326"/>
            <a:ext cx="1686839" cy="2007149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ED782CF-0EDE-42C2-A564-8CD3AED5C137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729810" y="5648475"/>
            <a:ext cx="1686839" cy="1187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71D117-5BB8-46A5-B7C6-9080D0D6F532}"/>
              </a:ext>
            </a:extLst>
          </p:cNvPr>
          <p:cNvSpPr/>
          <p:nvPr/>
        </p:nvSpPr>
        <p:spPr>
          <a:xfrm>
            <a:off x="6194064" y="4234412"/>
            <a:ext cx="3759413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Add the new room to all observers(users)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dirty="0" err="1">
                <a:solidFill>
                  <a:schemeClr val="tx1"/>
                </a:solidFill>
              </a:rPr>
              <a:t>notifyClient</a:t>
            </a:r>
            <a:r>
              <a:rPr lang="en-US" sz="1400" dirty="0">
                <a:solidFill>
                  <a:schemeClr val="tx1"/>
                </a:solidFill>
              </a:rPr>
              <a:t>(user, response)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7C9D2A-B254-48AC-8DA3-3A6907A215F1}"/>
              </a:ext>
            </a:extLst>
          </p:cNvPr>
          <p:cNvSpPr/>
          <p:nvPr/>
        </p:nvSpPr>
        <p:spPr>
          <a:xfrm>
            <a:off x="3945481" y="1210922"/>
            <a:ext cx="2562291" cy="11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all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Freedom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6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275-3957-4F2A-A857-CCDD4A9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2" y="208513"/>
            <a:ext cx="9965162" cy="1320800"/>
          </a:xfrm>
        </p:spPr>
        <p:txBody>
          <a:bodyPr/>
          <a:lstStyle/>
          <a:p>
            <a:r>
              <a:rPr lang="en-US" dirty="0"/>
              <a:t>Example Create Room </a:t>
            </a:r>
            <a:br>
              <a:rPr lang="en-US" dirty="0"/>
            </a:br>
            <a:r>
              <a:rPr lang="en-US" dirty="0"/>
              <a:t>- Backend to Frontend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D1062-53BA-49C1-B320-316906A7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36" y="0"/>
            <a:ext cx="5621964" cy="150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F181DC-CC2A-4B2E-ACAE-001E3A55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44" y="1896433"/>
            <a:ext cx="2457450" cy="2876550"/>
          </a:xfrm>
          <a:prstGeom prst="rect">
            <a:avLst/>
          </a:prstGeom>
        </p:spPr>
      </p:pic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747CCFBD-27F9-42B2-8D69-6BCFE1326886}"/>
              </a:ext>
            </a:extLst>
          </p:cNvPr>
          <p:cNvSpPr/>
          <p:nvPr/>
        </p:nvSpPr>
        <p:spPr>
          <a:xfrm rot="16200000" flipH="1">
            <a:off x="7356580" y="1163171"/>
            <a:ext cx="2322330" cy="3005898"/>
          </a:xfrm>
          <a:prstGeom prst="bentUpArrow">
            <a:avLst>
              <a:gd name="adj1" fmla="val 2662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AC6B53-0558-4A8B-9A39-51C888A4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167" y="5188826"/>
            <a:ext cx="7731305" cy="1669173"/>
          </a:xfrm>
          <a:prstGeom prst="rect">
            <a:avLst/>
          </a:prstGeom>
        </p:spPr>
      </p:pic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D145CC8F-0523-4E35-8E14-371EE33AD404}"/>
              </a:ext>
            </a:extLst>
          </p:cNvPr>
          <p:cNvSpPr/>
          <p:nvPr/>
        </p:nvSpPr>
        <p:spPr>
          <a:xfrm flipH="1" flipV="1">
            <a:off x="1715678" y="2890853"/>
            <a:ext cx="2841666" cy="2291531"/>
          </a:xfrm>
          <a:prstGeom prst="bentUpArrow">
            <a:avLst>
              <a:gd name="adj1" fmla="val 26615"/>
              <a:gd name="adj2" fmla="val 25000"/>
              <a:gd name="adj3" fmla="val 2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C9B2F5-7DD7-42C3-A0B8-0587DF07DEA1}"/>
              </a:ext>
            </a:extLst>
          </p:cNvPr>
          <p:cNvSpPr/>
          <p:nvPr/>
        </p:nvSpPr>
        <p:spPr>
          <a:xfrm>
            <a:off x="7459554" y="2937716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DispatcherAdapter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NotifyClient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64BC3B-87A2-45C3-95A2-5E7F2159DA27}"/>
              </a:ext>
            </a:extLst>
          </p:cNvPr>
          <p:cNvSpPr/>
          <p:nvPr/>
        </p:nvSpPr>
        <p:spPr>
          <a:xfrm>
            <a:off x="2236500" y="2937716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chatapp.js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userRoomsHandler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49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333C-4852-4C3C-AF0D-B67A38FD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3" y="156238"/>
            <a:ext cx="8596668" cy="1320800"/>
          </a:xfrm>
        </p:spPr>
        <p:txBody>
          <a:bodyPr/>
          <a:lstStyle/>
          <a:p>
            <a:r>
              <a:rPr lang="en-US" sz="4400" dirty="0"/>
              <a:t>Demo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C6C3C-722A-431D-AF67-28EF103B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482" y="6193098"/>
            <a:ext cx="8596668" cy="5086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https://chatapp-team-freedom.herokuapp.com/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72574F-7309-4B28-B86A-AB58AA9D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" y="965200"/>
            <a:ext cx="5665919" cy="492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892A04-D8BF-45CF-82B5-17ACF8D4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088" y="965200"/>
            <a:ext cx="561122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10631132" cy="3880773"/>
          </a:xfrm>
        </p:spPr>
        <p:txBody>
          <a:bodyPr>
            <a:normAutofit/>
          </a:bodyPr>
          <a:lstStyle/>
          <a:p>
            <a:r>
              <a:rPr lang="en-US" sz="2800" dirty="0"/>
              <a:t>Design Decisions								</a:t>
            </a:r>
            <a:r>
              <a:rPr lang="en-US" sz="2800" dirty="0" err="1"/>
              <a:t>Mengjie</a:t>
            </a:r>
            <a:r>
              <a:rPr lang="en-US" sz="2800" dirty="0"/>
              <a:t> Zhao				</a:t>
            </a:r>
          </a:p>
          <a:p>
            <a:r>
              <a:rPr lang="en-US" sz="2800" dirty="0"/>
              <a:t>Frontend Design								</a:t>
            </a:r>
            <a:r>
              <a:rPr lang="en-US" sz="2800" dirty="0" err="1"/>
              <a:t>Yanshu</a:t>
            </a:r>
            <a:r>
              <a:rPr lang="en-US" sz="2800" dirty="0"/>
              <a:t> Wei</a:t>
            </a:r>
          </a:p>
          <a:p>
            <a:r>
              <a:rPr lang="en-US" sz="2800" dirty="0"/>
              <a:t>Backend Design								Hao Ding</a:t>
            </a:r>
          </a:p>
          <a:p>
            <a:r>
              <a:rPr lang="en-US" sz="2800" dirty="0"/>
              <a:t>Example Walk Through						</a:t>
            </a:r>
            <a:r>
              <a:rPr lang="en-US" sz="2800" dirty="0" err="1"/>
              <a:t>Jialei</a:t>
            </a:r>
            <a:r>
              <a:rPr lang="en-US" sz="2800" dirty="0"/>
              <a:t> Zhou</a:t>
            </a:r>
          </a:p>
          <a:p>
            <a:r>
              <a:rPr lang="en-US" sz="2800" dirty="0"/>
              <a:t>Demo												</a:t>
            </a:r>
            <a:r>
              <a:rPr lang="en-US" sz="2800" dirty="0" err="1"/>
              <a:t>Haoran</a:t>
            </a:r>
            <a:r>
              <a:rPr lang="en-US" sz="2800" dirty="0"/>
              <a:t> Liang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A16EA4C-4130-4CC1-A883-78AA7575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4" y="4974073"/>
            <a:ext cx="9753600" cy="13004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1CCB66-1366-498F-B26F-52F9FFC3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AA72E-36D3-4520-B9BF-88BDA573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84" y="1404451"/>
            <a:ext cx="8596668" cy="3880773"/>
          </a:xfrm>
        </p:spPr>
        <p:txBody>
          <a:bodyPr/>
          <a:lstStyle/>
          <a:p>
            <a:r>
              <a:rPr lang="en-US" dirty="0"/>
              <a:t>If a owner leaves the room (exit, exit all, send “hate”, disconnected)</a:t>
            </a:r>
          </a:p>
          <a:p>
            <a:pPr lvl="1"/>
            <a:r>
              <a:rPr lang="en-US" dirty="0"/>
              <a:t>The room will be dismissed and no longer available to all users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E5AEB-7A40-445B-9B81-BF552057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84106"/>
            <a:ext cx="9753600" cy="2009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7FB468-CAA2-4195-9EEF-9C3A61837AC1}"/>
              </a:ext>
            </a:extLst>
          </p:cNvPr>
          <p:cNvSpPr/>
          <p:nvPr/>
        </p:nvSpPr>
        <p:spPr>
          <a:xfrm>
            <a:off x="4151304" y="4166699"/>
            <a:ext cx="2786609" cy="72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Owner User choose to leave room “Freedom”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F0420-5963-4FB1-A8B3-891D7189B7FE}"/>
              </a:ext>
            </a:extLst>
          </p:cNvPr>
          <p:cNvSpPr/>
          <p:nvPr/>
        </p:nvSpPr>
        <p:spPr>
          <a:xfrm>
            <a:off x="677334" y="5789984"/>
            <a:ext cx="3131201" cy="72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The room “Freedom” will disappear in both Joined &amp; Available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252C0-EAF5-4242-BB8D-7B8A6BBE9A0A}"/>
              </a:ext>
            </a:extLst>
          </p:cNvPr>
          <p:cNvSpPr/>
          <p:nvPr/>
        </p:nvSpPr>
        <p:spPr>
          <a:xfrm>
            <a:off x="715759" y="5380892"/>
            <a:ext cx="1376809" cy="46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F5565B-9F2B-4917-ABCF-C608774124C7}"/>
              </a:ext>
            </a:extLst>
          </p:cNvPr>
          <p:cNvSpPr/>
          <p:nvPr/>
        </p:nvSpPr>
        <p:spPr>
          <a:xfrm>
            <a:off x="4268213" y="4988558"/>
            <a:ext cx="3064572" cy="377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BE86730-C039-4714-A97C-DE8E0D40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" y="1840377"/>
            <a:ext cx="6431939" cy="50176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2BDDA8-B4EA-42E7-9DFD-34FF94077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619625"/>
            <a:ext cx="8105775" cy="22383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1CCB66-1366-498F-B26F-52F9FFC3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2445"/>
            <a:ext cx="8596668" cy="1320800"/>
          </a:xfrm>
        </p:spPr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AA72E-36D3-4520-B9BF-88BDA573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791"/>
            <a:ext cx="8596668" cy="410786"/>
          </a:xfrm>
        </p:spPr>
        <p:txBody>
          <a:bodyPr/>
          <a:lstStyle/>
          <a:p>
            <a:r>
              <a:rPr lang="en-US" dirty="0"/>
              <a:t>A user can only create/join rooms they are qualified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FB468-CAA2-4195-9EEF-9C3A61837AC1}"/>
              </a:ext>
            </a:extLst>
          </p:cNvPr>
          <p:cNvSpPr/>
          <p:nvPr/>
        </p:nvSpPr>
        <p:spPr>
          <a:xfrm>
            <a:off x="7189694" y="6092081"/>
            <a:ext cx="1973798" cy="505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 qualified to join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F0420-5963-4FB1-A8B3-891D7189B7FE}"/>
              </a:ext>
            </a:extLst>
          </p:cNvPr>
          <p:cNvSpPr/>
          <p:nvPr/>
        </p:nvSpPr>
        <p:spPr>
          <a:xfrm>
            <a:off x="650642" y="3345743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Not qualified to create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252C0-EAF5-4242-BB8D-7B8A6BBE9A0A}"/>
              </a:ext>
            </a:extLst>
          </p:cNvPr>
          <p:cNvSpPr/>
          <p:nvPr/>
        </p:nvSpPr>
        <p:spPr>
          <a:xfrm>
            <a:off x="154858" y="3972432"/>
            <a:ext cx="180841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9EC89A-5C6E-4347-8E37-77B69233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627" y="1062845"/>
            <a:ext cx="2152650" cy="17716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4DDFB74-4C50-469D-93CB-15FDE33F8753}"/>
              </a:ext>
            </a:extLst>
          </p:cNvPr>
          <p:cNvSpPr/>
          <p:nvPr/>
        </p:nvSpPr>
        <p:spPr>
          <a:xfrm>
            <a:off x="8604226" y="4784036"/>
            <a:ext cx="3489162" cy="28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8C1719-7E7B-4B3A-82C5-CC6980DD7264}"/>
              </a:ext>
            </a:extLst>
          </p:cNvPr>
          <p:cNvSpPr/>
          <p:nvPr/>
        </p:nvSpPr>
        <p:spPr>
          <a:xfrm>
            <a:off x="3182018" y="1881191"/>
            <a:ext cx="3039488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4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Design - Login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264E5-455B-4EAD-B261-261DDBF9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5" y="1490942"/>
            <a:ext cx="7286920" cy="52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094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FE36B-3734-4E73-BB4B-448BF848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76" y="527592"/>
            <a:ext cx="8734447" cy="63304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970A10-48C0-496E-9165-2A6C467D2E8D}"/>
              </a:ext>
            </a:extLst>
          </p:cNvPr>
          <p:cNvSpPr/>
          <p:nvPr/>
        </p:nvSpPr>
        <p:spPr>
          <a:xfrm>
            <a:off x="2248418" y="329612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Room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Joined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Exit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Create New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F0D974-13A1-42BB-8DE6-23F4E74DAB6E}"/>
              </a:ext>
            </a:extLst>
          </p:cNvPr>
          <p:cNvSpPr/>
          <p:nvPr/>
        </p:nvSpPr>
        <p:spPr>
          <a:xfrm>
            <a:off x="5273658" y="328344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Chat History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8CC5B-D437-4862-A37E-C00B70506CD1}"/>
              </a:ext>
            </a:extLst>
          </p:cNvPr>
          <p:cNvSpPr/>
          <p:nvPr/>
        </p:nvSpPr>
        <p:spPr>
          <a:xfrm>
            <a:off x="3088032" y="616306"/>
            <a:ext cx="15462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App System Info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F8B6E7-6EEC-4F25-8017-E9F18C450EE5}"/>
              </a:ext>
            </a:extLst>
          </p:cNvPr>
          <p:cNvSpPr/>
          <p:nvPr/>
        </p:nvSpPr>
        <p:spPr>
          <a:xfrm>
            <a:off x="8293879" y="6452217"/>
            <a:ext cx="2092221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All user join leave history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475BD-5ADB-4FAC-9D58-C182BC30533D}"/>
              </a:ext>
            </a:extLst>
          </p:cNvPr>
          <p:cNvSpPr/>
          <p:nvPr/>
        </p:nvSpPr>
        <p:spPr>
          <a:xfrm>
            <a:off x="8596668" y="329612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User List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B9FD850-FC1B-4258-B543-6C80F449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80" y="3429000"/>
            <a:ext cx="3666128" cy="26508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83CB2E-9E22-433F-B527-BF2C033E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75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</a:t>
            </a:r>
            <a:br>
              <a:rPr lang="en-US" dirty="0"/>
            </a:br>
            <a:r>
              <a:rPr lang="en-US" dirty="0"/>
              <a:t>Mouse Hover and Pop up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8A53C-4015-4935-A286-2756AE27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3599"/>
            <a:ext cx="6096000" cy="22209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58B723-CA06-4BF6-B038-F3C2C786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5" y="48552"/>
            <a:ext cx="4619625" cy="259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15D95B-CFF8-4587-9D14-D5549107F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483080"/>
            <a:ext cx="6096000" cy="21050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A00888-5D87-42F9-877A-299DF0E0ED08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6096000" y="2994075"/>
            <a:ext cx="1217676" cy="7445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920E03-6DE3-4BF5-8FE4-E9DB6E5667E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096001" y="3827282"/>
            <a:ext cx="1304040" cy="170831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858D546-FDC5-425D-A043-EB80ECD044C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9882188" y="2639352"/>
            <a:ext cx="685259" cy="8957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F8B1C6F-BD20-4EA0-AA06-63D8B09C9012}"/>
              </a:ext>
            </a:extLst>
          </p:cNvPr>
          <p:cNvSpPr/>
          <p:nvPr/>
        </p:nvSpPr>
        <p:spPr>
          <a:xfrm>
            <a:off x="2688333" y="3289432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joined room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B9BD3C-C1BA-47C4-A8F8-DD3E8E2977DC}"/>
              </a:ext>
            </a:extLst>
          </p:cNvPr>
          <p:cNvSpPr/>
          <p:nvPr/>
        </p:nvSpPr>
        <p:spPr>
          <a:xfrm>
            <a:off x="2688333" y="6026036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available room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9C1706-401F-4FA4-98FA-1ED262BDAAE4}"/>
              </a:ext>
            </a:extLst>
          </p:cNvPr>
          <p:cNvSpPr/>
          <p:nvPr/>
        </p:nvSpPr>
        <p:spPr>
          <a:xfrm>
            <a:off x="9407025" y="1580259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user name</a:t>
            </a:r>
          </a:p>
        </p:txBody>
      </p:sp>
    </p:spTree>
    <p:extLst>
      <p:ext uri="{BB962C8B-B14F-4D97-AF65-F5344CB8AC3E}">
        <p14:creationId xmlns:p14="http://schemas.microsoft.com/office/powerpoint/2010/main" val="124549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094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Chat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FE36B-3734-4E73-BB4B-448BF848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76" y="527592"/>
            <a:ext cx="8734447" cy="63304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F0D974-13A1-42BB-8DE6-23F4E74DAB6E}"/>
              </a:ext>
            </a:extLst>
          </p:cNvPr>
          <p:cNvSpPr/>
          <p:nvPr/>
        </p:nvSpPr>
        <p:spPr>
          <a:xfrm>
            <a:off x="5273658" y="328344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Chat History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标注: 线形 12">
            <a:extLst>
              <a:ext uri="{FF2B5EF4-FFF2-40B4-BE49-F238E27FC236}">
                <a16:creationId xmlns:a16="http://schemas.microsoft.com/office/drawing/2014/main" id="{690F9F04-D523-41D3-858C-69C296AADD42}"/>
              </a:ext>
            </a:extLst>
          </p:cNvPr>
          <p:cNvSpPr/>
          <p:nvPr/>
        </p:nvSpPr>
        <p:spPr>
          <a:xfrm>
            <a:off x="6507822" y="2626920"/>
            <a:ext cx="1150151" cy="202877"/>
          </a:xfrm>
          <a:prstGeom prst="borderCallout1">
            <a:avLst>
              <a:gd name="adj1" fmla="val 49076"/>
              <a:gd name="adj2" fmla="val 100593"/>
              <a:gd name="adj3" fmla="val -175189"/>
              <a:gd name="adj4" fmla="val 132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√ </a:t>
            </a:r>
            <a:r>
              <a:rPr lang="en-US" altLang="zh-CN" sz="1200" dirty="0">
                <a:solidFill>
                  <a:srgbClr val="FF0000"/>
                </a:solidFill>
              </a:rPr>
              <a:t>- received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F8B6E7-6EEC-4F25-8017-E9F18C450EE5}"/>
              </a:ext>
            </a:extLst>
          </p:cNvPr>
          <p:cNvSpPr/>
          <p:nvPr/>
        </p:nvSpPr>
        <p:spPr>
          <a:xfrm>
            <a:off x="1728777" y="1276706"/>
            <a:ext cx="3248576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1- click to show room user list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083747-A7F3-4FEF-A9C5-287EC9EF7D7A}"/>
              </a:ext>
            </a:extLst>
          </p:cNvPr>
          <p:cNvSpPr/>
          <p:nvPr/>
        </p:nvSpPr>
        <p:spPr>
          <a:xfrm>
            <a:off x="8295587" y="1598367"/>
            <a:ext cx="3219078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2 – click to show chat history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E0CCFA-18F6-4B75-8C76-3CAA21844775}"/>
              </a:ext>
            </a:extLst>
          </p:cNvPr>
          <p:cNvSpPr/>
          <p:nvPr/>
        </p:nvSpPr>
        <p:spPr>
          <a:xfrm>
            <a:off x="5769204" y="6281923"/>
            <a:ext cx="25263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3 – click to send message</a:t>
            </a:r>
          </a:p>
        </p:txBody>
      </p:sp>
    </p:spTree>
    <p:extLst>
      <p:ext uri="{BB962C8B-B14F-4D97-AF65-F5344CB8AC3E}">
        <p14:creationId xmlns:p14="http://schemas.microsoft.com/office/powerpoint/2010/main" val="12031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7EEF36-2D23-4EA2-9849-27BB74D25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8"/>
          <a:stretch/>
        </p:blipFill>
        <p:spPr>
          <a:xfrm>
            <a:off x="18850" y="625090"/>
            <a:ext cx="6513917" cy="62329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44094"/>
            <a:ext cx="10586301" cy="1320800"/>
          </a:xfrm>
        </p:spPr>
        <p:txBody>
          <a:bodyPr/>
          <a:lstStyle/>
          <a:p>
            <a:r>
              <a:rPr lang="en-US" dirty="0"/>
              <a:t>Frontend Design – Chatroom Owner Send to All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083747-A7F3-4FEF-A9C5-287EC9EF7D7A}"/>
              </a:ext>
            </a:extLst>
          </p:cNvPr>
          <p:cNvSpPr/>
          <p:nvPr/>
        </p:nvSpPr>
        <p:spPr>
          <a:xfrm>
            <a:off x="4383457" y="1356436"/>
            <a:ext cx="2601798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 – owner click on itself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E0CCFA-18F6-4B75-8C76-3CAA21844775}"/>
              </a:ext>
            </a:extLst>
          </p:cNvPr>
          <p:cNvSpPr/>
          <p:nvPr/>
        </p:nvSpPr>
        <p:spPr>
          <a:xfrm>
            <a:off x="1857074" y="6313994"/>
            <a:ext cx="25263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2 – click to send to all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F9C0D-1538-48E4-84F2-798C7414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91" y="2658359"/>
            <a:ext cx="7110363" cy="12082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48F8D4-2744-404B-A2BE-EEA240BC0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791" y="3866657"/>
            <a:ext cx="7132359" cy="2046415"/>
          </a:xfrm>
          <a:prstGeom prst="rect">
            <a:avLst/>
          </a:prstGeom>
        </p:spPr>
      </p:pic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6952A2C5-2348-4E88-A1A8-8F6E124C25E3}"/>
              </a:ext>
            </a:extLst>
          </p:cNvPr>
          <p:cNvSpPr/>
          <p:nvPr/>
        </p:nvSpPr>
        <p:spPr>
          <a:xfrm>
            <a:off x="281313" y="2455482"/>
            <a:ext cx="1575761" cy="202877"/>
          </a:xfrm>
          <a:prstGeom prst="borderCallout1">
            <a:avLst>
              <a:gd name="adj1" fmla="val 49076"/>
              <a:gd name="adj2" fmla="val 100593"/>
              <a:gd name="adj3" fmla="val -175189"/>
              <a:gd name="adj4" fmla="val 132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[G]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– group message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504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398</Words>
  <Application>Microsoft Office PowerPoint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方正姚体</vt:lpstr>
      <vt:lpstr>华文新魏</vt:lpstr>
      <vt:lpstr>Arial</vt:lpstr>
      <vt:lpstr>Trebuchet MS</vt:lpstr>
      <vt:lpstr>Wingdings 3</vt:lpstr>
      <vt:lpstr>平面</vt:lpstr>
      <vt:lpstr>Final ChatApp</vt:lpstr>
      <vt:lpstr>Agenda</vt:lpstr>
      <vt:lpstr>Design Decisions</vt:lpstr>
      <vt:lpstr>Design Decisions</vt:lpstr>
      <vt:lpstr>Frontend Design - Login</vt:lpstr>
      <vt:lpstr>Frontend Design – Chatroom Overview</vt:lpstr>
      <vt:lpstr>Frontend Design – Chatroom  Mouse Hover and Pop up</vt:lpstr>
      <vt:lpstr>Frontend Design – Chatroom Chat</vt:lpstr>
      <vt:lpstr>Frontend Design – Chatroom Owner Send to All</vt:lpstr>
      <vt:lpstr>Backend - API and UML</vt:lpstr>
      <vt:lpstr>Backend - Design Pattern</vt:lpstr>
      <vt:lpstr>Example Create Room – Frontend to Backend</vt:lpstr>
      <vt:lpstr>Example – Create Room – Backend Processing</vt:lpstr>
      <vt:lpstr>Example Create Room  - Backend to Frontend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loy chau</cp:lastModifiedBy>
  <cp:revision>72</cp:revision>
  <dcterms:created xsi:type="dcterms:W3CDTF">2018-11-14T19:38:25Z</dcterms:created>
  <dcterms:modified xsi:type="dcterms:W3CDTF">2018-11-28T10:36:50Z</dcterms:modified>
</cp:coreProperties>
</file>