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67" r:id="rId5"/>
    <p:sldId id="271" r:id="rId6"/>
    <p:sldId id="272" r:id="rId7"/>
    <p:sldId id="263" r:id="rId8"/>
    <p:sldId id="279" r:id="rId9"/>
    <p:sldId id="277" r:id="rId10"/>
    <p:sldId id="278" r:id="rId11"/>
    <p:sldId id="273" r:id="rId12"/>
    <p:sldId id="261" r:id="rId13"/>
    <p:sldId id="260" r:id="rId14"/>
    <p:sldId id="257" r:id="rId15"/>
    <p:sldId id="258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app-team-freedom.herokuapp.com/mai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395389"/>
              </p:ext>
            </p:extLst>
          </p:nvPr>
        </p:nvGraphicFramePr>
        <p:xfrm>
          <a:off x="677334" y="2430931"/>
          <a:ext cx="10461915" cy="406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sends [Command type]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 [Command type]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createroom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roomrulestring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joinroom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leaveroom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msgstring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altLang="zh-CN"/>
                        <a:t>Message</a:t>
                      </a:r>
                      <a:r>
                        <a:rPr lang="en-US"/>
                        <a:t> array</a:t>
                      </a:r>
                      <a:r>
                        <a:rPr lang="en-US" dirty="0"/>
                        <a:t>} with one more line of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544663" y="1566406"/>
            <a:ext cx="11795762" cy="5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51554"/>
            <a:ext cx="8596668" cy="1320800"/>
          </a:xfrm>
        </p:spPr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59" y="1796995"/>
            <a:ext cx="9142527" cy="4648675"/>
          </a:xfrm>
        </p:spPr>
        <p:txBody>
          <a:bodyPr>
            <a:normAutofit/>
          </a:bodyPr>
          <a:lstStyle/>
          <a:p>
            <a:r>
              <a:rPr lang="en-US" sz="2400" dirty="0"/>
              <a:t>Controller</a:t>
            </a:r>
          </a:p>
          <a:p>
            <a:pPr lvl="1"/>
            <a:r>
              <a:rPr lang="en-US" sz="2000" dirty="0" err="1"/>
              <a:t>ChatAppController</a:t>
            </a:r>
            <a:endParaRPr lang="en-US" sz="2000" dirty="0"/>
          </a:p>
          <a:p>
            <a:pPr lvl="1"/>
            <a:r>
              <a:rPr lang="en-US" sz="2000" dirty="0" err="1"/>
              <a:t>WebSocketController</a:t>
            </a:r>
            <a:endParaRPr lang="en-US" sz="2000" dirty="0"/>
          </a:p>
          <a:p>
            <a:r>
              <a:rPr lang="en-US" sz="2400" dirty="0" err="1"/>
              <a:t>Cmd</a:t>
            </a:r>
            <a:endParaRPr lang="en-US" sz="2400" dirty="0"/>
          </a:p>
          <a:p>
            <a:pPr lvl="1"/>
            <a:r>
              <a:rPr lang="en-US" sz="2000" dirty="0"/>
              <a:t>5 concrete commands</a:t>
            </a:r>
          </a:p>
          <a:p>
            <a:r>
              <a:rPr lang="en-US" sz="2400" dirty="0"/>
              <a:t>Obj</a:t>
            </a:r>
          </a:p>
          <a:p>
            <a:pPr lvl="1"/>
            <a:r>
              <a:rPr lang="en-US" sz="2000" dirty="0" err="1"/>
              <a:t>ChatRoom</a:t>
            </a:r>
            <a:endParaRPr lang="en-US" sz="2000" dirty="0"/>
          </a:p>
          <a:p>
            <a:pPr lvl="1"/>
            <a:r>
              <a:rPr lang="en-US" sz="2000" dirty="0"/>
              <a:t>Message</a:t>
            </a:r>
          </a:p>
          <a:p>
            <a:pPr lvl="1"/>
            <a:r>
              <a:rPr lang="en-US" sz="2000" dirty="0"/>
              <a:t>User</a:t>
            </a:r>
          </a:p>
          <a:p>
            <a:r>
              <a:rPr lang="en-US" sz="2400" dirty="0" err="1"/>
              <a:t>DispatcherAdapter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1A9C5-ACDD-4019-B7E0-073EC27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9" y="1011954"/>
            <a:ext cx="3498748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D0AE7D-7DC1-483D-89AB-54EB0CD6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92" y="1727098"/>
            <a:ext cx="4032688" cy="5050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Functions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input message processing from client</a:t>
            </a:r>
          </a:p>
          <a:p>
            <a:pPr lvl="1"/>
            <a:r>
              <a:rPr lang="en-US" dirty="0"/>
              <a:t>login msg, </a:t>
            </a:r>
            <a:r>
              <a:rPr lang="en-US" dirty="0" err="1"/>
              <a:t>createroom</a:t>
            </a:r>
            <a:r>
              <a:rPr lang="en-US" dirty="0"/>
              <a:t> msg, 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8691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015629" y="5417040"/>
            <a:ext cx="2828784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13462" y="3648691"/>
            <a:ext cx="4080472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44413" y="3776778"/>
            <a:ext cx="4169049" cy="176834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C128D99-4C1A-4AE2-98EF-6CFE2452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47" y="1186441"/>
            <a:ext cx="12209447" cy="5671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Obj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175889" y="1791020"/>
            <a:ext cx="3717685" cy="255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175889" y="4445413"/>
            <a:ext cx="3717685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4395020" y="1791020"/>
            <a:ext cx="4208206" cy="192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4395020" y="3806317"/>
            <a:ext cx="4208206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Response to User Action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E72D1F-CD11-46B9-911C-EE03D62DD97D}"/>
              </a:ext>
            </a:extLst>
          </p:cNvPr>
          <p:cNvSpPr/>
          <p:nvPr/>
        </p:nvSpPr>
        <p:spPr>
          <a:xfrm>
            <a:off x="8985867" y="1791020"/>
            <a:ext cx="3030244" cy="2216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Message’s info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users when there is new chatroom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 when there are changes on the user list of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824C8-FC3B-48FD-8451-7E41A82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15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327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2180045"/>
            <a:ext cx="11937454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One command for each type observable’s notification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All global users - a new room is created</a:t>
            </a:r>
          </a:p>
          <a:p>
            <a:pPr lvl="2"/>
            <a:r>
              <a:rPr lang="en-US" sz="2000" dirty="0" err="1"/>
              <a:t>DeleteRoomCmd</a:t>
            </a:r>
            <a:r>
              <a:rPr lang="en-US" sz="2000" dirty="0"/>
              <a:t>		- All global users a existing room is deleted (owner left)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EnforceFilterCmd</a:t>
            </a:r>
            <a:r>
              <a:rPr lang="en-US" sz="2000" dirty="0"/>
              <a:t> 	- All room users - Owner changes the room qualification</a:t>
            </a:r>
          </a:p>
          <a:p>
            <a:pPr lvl="2"/>
            <a:r>
              <a:rPr lang="en-US" sz="2000" dirty="0" err="1"/>
              <a:t>CollectNamesCmd</a:t>
            </a:r>
            <a:r>
              <a:rPr lang="en-US" sz="2000" dirty="0"/>
              <a:t>		- All room users – collect all user names upon user joining/leaving</a:t>
            </a:r>
          </a:p>
          <a:p>
            <a:pPr lvl="2"/>
            <a:r>
              <a:rPr lang="en-US" sz="2000" dirty="0" err="1"/>
              <a:t>NotifyClientCmd</a:t>
            </a:r>
            <a:r>
              <a:rPr lang="en-US" sz="2000" dirty="0"/>
              <a:t> 		- All room users – send to all room user info &amp; group info to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CCE3A9-483E-412D-BAA6-66930FD2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6113486"/>
            <a:ext cx="8596668" cy="58445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https://chatapp-team-freedom.herokuapp.com/main.html</a:t>
            </a:r>
            <a:endParaRPr lang="en-US" dirty="0"/>
          </a:p>
          <a:p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5938A6-2CD1-4681-8244-FBBFD718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5" y="1271258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</a:t>
            </a:r>
          </a:p>
          <a:p>
            <a:r>
              <a:rPr lang="en-US" sz="2800" dirty="0"/>
              <a:t>GUI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UML</a:t>
            </a:r>
          </a:p>
          <a:p>
            <a:r>
              <a:rPr lang="en-US" sz="2800" dirty="0"/>
              <a:t>Design Pattern</a:t>
            </a:r>
          </a:p>
          <a:p>
            <a:r>
              <a:rPr lang="en-US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56C1E5-FF91-4C7C-BC70-F511B41F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3407"/>
            <a:ext cx="8596668" cy="70792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94BD2-4B65-4C31-9C97-2420EFB930D2}"/>
              </a:ext>
            </a:extLst>
          </p:cNvPr>
          <p:cNvSpPr/>
          <p:nvPr/>
        </p:nvSpPr>
        <p:spPr>
          <a:xfrm>
            <a:off x="84259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3D8-6EC2-42E1-8C94-2C70F6E45C6B}"/>
              </a:ext>
            </a:extLst>
          </p:cNvPr>
          <p:cNvSpPr/>
          <p:nvPr/>
        </p:nvSpPr>
        <p:spPr>
          <a:xfrm>
            <a:off x="407864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User</a:t>
            </a:r>
            <a:r>
              <a:rPr lang="en-US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7F2C-23C0-4407-BBC8-DE8DCE4E7673}"/>
              </a:ext>
            </a:extLst>
          </p:cNvPr>
          <p:cNvSpPr/>
          <p:nvPr/>
        </p:nvSpPr>
        <p:spPr>
          <a:xfrm>
            <a:off x="4078645" y="134482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Room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81EEC5-2678-4832-AFFB-F8C9FC10D6D0}"/>
              </a:ext>
            </a:extLst>
          </p:cNvPr>
          <p:cNvSpPr/>
          <p:nvPr/>
        </p:nvSpPr>
        <p:spPr>
          <a:xfrm>
            <a:off x="4078646" y="4510177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D3621-53BF-4070-8F30-47E51AF97A3D}"/>
              </a:ext>
            </a:extLst>
          </p:cNvPr>
          <p:cNvSpPr/>
          <p:nvPr/>
        </p:nvSpPr>
        <p:spPr>
          <a:xfrm>
            <a:off x="7521564" y="3147633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users in the room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6B612-B244-44EA-82E5-B557A83BF940}"/>
              </a:ext>
            </a:extLst>
          </p:cNvPr>
          <p:cNvSpPr/>
          <p:nvPr/>
        </p:nvSpPr>
        <p:spPr>
          <a:xfrm>
            <a:off x="7521564" y="4510178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all users in the room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F944-AE8B-4839-9222-E71506B9EFE7}"/>
              </a:ext>
            </a:extLst>
          </p:cNvPr>
          <p:cNvSpPr/>
          <p:nvPr/>
        </p:nvSpPr>
        <p:spPr>
          <a:xfrm>
            <a:off x="7521564" y="5872722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Qualification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806F7-3B5E-4D42-8F23-8273CCA1DF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56712" y="3517372"/>
            <a:ext cx="16219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61228-1FB5-4F87-AF89-6DE64D71C4E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56712" y="1714562"/>
            <a:ext cx="1621933" cy="18028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635AF-FA0E-47B8-B1DF-7778914568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456712" y="3517372"/>
            <a:ext cx="1621934" cy="13625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4B5D2D-E746-4371-8939-592555BE73CD}"/>
              </a:ext>
            </a:extLst>
          </p:cNvPr>
          <p:cNvSpPr/>
          <p:nvPr/>
        </p:nvSpPr>
        <p:spPr>
          <a:xfrm>
            <a:off x="2722948" y="3284131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Qualification Check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946F7-CCB6-4403-9549-01AD595BA3A5}"/>
              </a:ext>
            </a:extLst>
          </p:cNvPr>
          <p:cNvSpPr/>
          <p:nvPr/>
        </p:nvSpPr>
        <p:spPr>
          <a:xfrm>
            <a:off x="2373682" y="4134056"/>
            <a:ext cx="1946886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Qualification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Owner must qualify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A8D68-91C2-4B48-A9FE-67C4B046AE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692762" y="3517369"/>
            <a:ext cx="1828802" cy="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ABA43-643A-4854-BE1D-9C9CBD1CCF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92761" y="3517369"/>
            <a:ext cx="1828803" cy="13625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40F34C-5B43-453D-AFDE-EB63346123C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92761" y="4879913"/>
            <a:ext cx="182880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9E927-2800-4A5A-8AA8-542A93D265F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92761" y="4879913"/>
            <a:ext cx="1828803" cy="1362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77F725E-7FA2-4766-8BEB-4A1486770126}"/>
              </a:ext>
            </a:extLst>
          </p:cNvPr>
          <p:cNvSpPr/>
          <p:nvPr/>
        </p:nvSpPr>
        <p:spPr>
          <a:xfrm>
            <a:off x="7529177" y="1344826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 in the room why/who left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5874E-2245-4CD9-BDE1-64FDA75B777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92760" y="1714562"/>
            <a:ext cx="183641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2F064AC-C33B-4326-BB98-63A9AB43708A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 flipH="1" flipV="1">
            <a:off x="4885703" y="1344826"/>
            <a:ext cx="4806937" cy="4897632"/>
          </a:xfrm>
          <a:prstGeom prst="bentConnector4">
            <a:avLst>
              <a:gd name="adj1" fmla="val -42470"/>
              <a:gd name="adj2" fmla="val 11976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641054-39D4-4086-B44E-01B9ADC021D8}"/>
              </a:ext>
            </a:extLst>
          </p:cNvPr>
          <p:cNvSpPr/>
          <p:nvPr/>
        </p:nvSpPr>
        <p:spPr>
          <a:xfrm>
            <a:off x="5852273" y="1351367"/>
            <a:ext cx="180147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Voluntarily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Disconnected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1A2C18-2D25-4CAD-A1F5-5473FA20E6C3}"/>
              </a:ext>
            </a:extLst>
          </p:cNvPr>
          <p:cNvSpPr/>
          <p:nvPr/>
        </p:nvSpPr>
        <p:spPr>
          <a:xfrm>
            <a:off x="5852273" y="172497"/>
            <a:ext cx="572408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Owner might be unqualified post qualification change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0CEEFF-F50D-4EFB-91CE-896DD1B29EEC}"/>
              </a:ext>
            </a:extLst>
          </p:cNvPr>
          <p:cNvSpPr/>
          <p:nvPr/>
        </p:nvSpPr>
        <p:spPr>
          <a:xfrm>
            <a:off x="7043393" y="1996403"/>
            <a:ext cx="3127417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If the owner leaves, notify all users in the room and close room </a:t>
            </a:r>
          </a:p>
        </p:txBody>
      </p:sp>
    </p:spTree>
    <p:extLst>
      <p:ext uri="{BB962C8B-B14F-4D97-AF65-F5344CB8AC3E}">
        <p14:creationId xmlns:p14="http://schemas.microsoft.com/office/powerpoint/2010/main" val="2059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615ED3-B1BA-4B8B-B14D-53A5707C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389614" y="1712455"/>
            <a:ext cx="1439187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1900361" y="1712455"/>
            <a:ext cx="8659483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8BD97C83-885A-4928-9EEA-297D98C6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/>
        </p:blipFill>
        <p:spPr>
          <a:xfrm>
            <a:off x="9824213" y="0"/>
            <a:ext cx="7650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Leave/Leave All</a:t>
            </a:r>
          </a:p>
          <a:p>
            <a:pPr lvl="2"/>
            <a:r>
              <a:rPr lang="en-US" sz="1800" dirty="0"/>
              <a:t>Voluntarily – hover on the room initial and opt to leave</a:t>
            </a:r>
          </a:p>
          <a:p>
            <a:pPr lvl="2"/>
            <a:r>
              <a:rPr lang="en-US" sz="1800" dirty="0"/>
              <a:t>Evicted – “hate” detected or no longer qualified</a:t>
            </a:r>
          </a:p>
          <a:p>
            <a:pPr lvl="2"/>
            <a:r>
              <a:rPr lang="en-US" sz="1800" dirty="0"/>
              <a:t>Disconnected – close browser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Join – click room initial to join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Click “+”</a:t>
            </a:r>
          </a:p>
          <a:p>
            <a:pPr lvl="2"/>
            <a:r>
              <a:rPr lang="en-US" sz="1800" dirty="0"/>
              <a:t>Set qualification to 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47462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44496"/>
              <a:gd name="adj4" fmla="val 23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824212" y="5220593"/>
            <a:ext cx="765048" cy="1260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824213" y="188652"/>
            <a:ext cx="765048" cy="230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69308"/>
              <a:gd name="adj4" fmla="val 228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824212" y="2751151"/>
            <a:ext cx="765048" cy="21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C923EFB8-296D-4574-AE6E-54AE349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6" y="2032310"/>
            <a:ext cx="9184269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553156" y="2603204"/>
            <a:ext cx="434670" cy="354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 rot="20265876">
            <a:off x="1399459" y="1441634"/>
            <a:ext cx="1656457" cy="880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2684826" y="1282618"/>
            <a:ext cx="4709887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name &amp; owner &amp;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0590764" flipH="1">
            <a:off x="2624252" y="3091835"/>
            <a:ext cx="2011763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2013840" y="2828360"/>
            <a:ext cx="1357513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>
            <a:off x="4477173" y="3514362"/>
            <a:ext cx="3814466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show the message box with certain user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AECC6A-5015-4A46-93B1-29FF511FB0CF}"/>
              </a:ext>
            </a:extLst>
          </p:cNvPr>
          <p:cNvGrpSpPr/>
          <p:nvPr/>
        </p:nvGrpSpPr>
        <p:grpSpPr>
          <a:xfrm>
            <a:off x="7440760" y="2222814"/>
            <a:ext cx="4795107" cy="4635186"/>
            <a:chOff x="1045085" y="1157591"/>
            <a:chExt cx="4795107" cy="4635186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14BCA5D3-7727-4499-A402-589C253D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" r="60069"/>
            <a:stretch/>
          </p:blipFill>
          <p:spPr>
            <a:xfrm>
              <a:off x="1045085" y="1157591"/>
              <a:ext cx="3169106" cy="4635186"/>
            </a:xfrm>
            <a:prstGeom prst="rect">
              <a:avLst/>
            </a:prstGeom>
          </p:spPr>
        </p:pic>
        <p:pic>
          <p:nvPicPr>
            <p:cNvPr id="12" name="内容占位符 8">
              <a:extLst>
                <a:ext uri="{FF2B5EF4-FFF2-40B4-BE49-F238E27FC236}">
                  <a16:creationId xmlns:a16="http://schemas.microsoft.com/office/drawing/2014/main" id="{4BE65242-EC6F-40C8-8847-4D4FE213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6"/>
            <a:stretch/>
          </p:blipFill>
          <p:spPr>
            <a:xfrm>
              <a:off x="4214191" y="1157591"/>
              <a:ext cx="1626001" cy="463518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can</a:t>
            </a:r>
          </a:p>
          <a:p>
            <a:pPr lvl="1"/>
            <a:r>
              <a:rPr lang="en-US" sz="2200" dirty="0"/>
              <a:t>Click “Send All” option to send message to all users in the room</a:t>
            </a:r>
          </a:p>
          <a:p>
            <a:pPr lvl="1"/>
            <a:r>
              <a:rPr lang="en-US" sz="2200" dirty="0"/>
              <a:t>Click “Chat Group” name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9097249" y="444080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234722"/>
              <a:gd name="adj4" fmla="val 14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  <a:p>
            <a:pPr algn="ctr"/>
            <a:r>
              <a:rPr lang="en-US" dirty="0"/>
              <a:t>/ Send 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8766538" y="1284485"/>
            <a:ext cx="3397634" cy="90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(Hidden if no user leaves)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(pop up user info &amp; reason if user leaves)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7440760" y="6508789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892417" y="41924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98717"/>
              <a:gd name="adj4" fmla="val 14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1160960" y="6418957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5001758" y="5775180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5852"/>
              <a:gd name="adj4" fmla="val 14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7F8D41-AC32-4D08-A27E-3F905AA5659F}"/>
              </a:ext>
            </a:extLst>
          </p:cNvPr>
          <p:cNvSpPr/>
          <p:nvPr/>
        </p:nvSpPr>
        <p:spPr>
          <a:xfrm>
            <a:off x="5033176" y="2563761"/>
            <a:ext cx="1594583" cy="865239"/>
          </a:xfrm>
          <a:prstGeom prst="borderCallout1">
            <a:avLst>
              <a:gd name="adj1" fmla="val 49076"/>
              <a:gd name="adj2" fmla="val 100593"/>
              <a:gd name="adj3" fmla="val -23506"/>
              <a:gd name="adj4" fmla="val 14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/ Update room qualification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60606-276D-4F3D-863A-8AF7A640EBE7}"/>
              </a:ext>
            </a:extLst>
          </p:cNvPr>
          <p:cNvSpPr/>
          <p:nvPr/>
        </p:nvSpPr>
        <p:spPr>
          <a:xfrm>
            <a:off x="7440760" y="2203582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A 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727</Words>
  <Application>Microsoft Office PowerPoint</Application>
  <PresentationFormat>宽屏</PresentationFormat>
  <Paragraphs>191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华文新魏</vt:lpstr>
      <vt:lpstr>方正姚体</vt:lpstr>
      <vt:lpstr>Arial</vt:lpstr>
      <vt:lpstr>Trebuchet MS</vt:lpstr>
      <vt:lpstr>Wingdings 3</vt:lpstr>
      <vt:lpstr>平面</vt:lpstr>
      <vt:lpstr>ChatApp API</vt:lpstr>
      <vt:lpstr>Agenda</vt:lpstr>
      <vt:lpstr>Use Case Diagram</vt:lpstr>
      <vt:lpstr>GUI Overview (Post user login)</vt:lpstr>
      <vt:lpstr>GUI Part 1</vt:lpstr>
      <vt:lpstr>GUI – From Part 1 to Part 2</vt:lpstr>
      <vt:lpstr>GUI Part 2</vt:lpstr>
      <vt:lpstr>View&lt;=&gt;Model Communication</vt:lpstr>
      <vt:lpstr>A Example</vt:lpstr>
      <vt:lpstr>Some communication protocol</vt:lpstr>
      <vt:lpstr>API + UML</vt:lpstr>
      <vt:lpstr>Dispatcher Adapter</vt:lpstr>
      <vt:lpstr>Obj</vt:lpstr>
      <vt:lpstr>Design Pattern Part 1</vt:lpstr>
      <vt:lpstr>Design Pattern Part 2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ZHOU, Jialei</cp:lastModifiedBy>
  <cp:revision>23</cp:revision>
  <dcterms:created xsi:type="dcterms:W3CDTF">2018-11-14T12:46:03Z</dcterms:created>
  <dcterms:modified xsi:type="dcterms:W3CDTF">2018-11-14T15:08:01Z</dcterms:modified>
</cp:coreProperties>
</file>