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5" r:id="rId9"/>
    <p:sldId id="279" r:id="rId10"/>
    <p:sldId id="277" r:id="rId11"/>
    <p:sldId id="278" r:id="rId12"/>
    <p:sldId id="273" r:id="rId13"/>
    <p:sldId id="261" r:id="rId14"/>
    <p:sldId id="260" r:id="rId15"/>
    <p:sldId id="257" r:id="rId16"/>
    <p:sldId id="25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mai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A 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395389"/>
              </p:ext>
            </p:extLst>
          </p:nvPr>
        </p:nvGraphicFramePr>
        <p:xfrm>
          <a:off x="677334" y="2430931"/>
          <a:ext cx="10461915" cy="40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createroom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joinroom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leaveroom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/>
                        <a:t>Message</a:t>
                      </a:r>
                      <a:r>
                        <a:rPr lang="en-US"/>
                        <a:t> array</a:t>
                      </a:r>
                      <a:r>
                        <a:rPr lang="en-US" dirty="0"/>
                        <a:t>} with one more line of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544663" y="1566406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/>
          </a:bodyPr>
          <a:lstStyle/>
          <a:p>
            <a:r>
              <a:rPr lang="en-US" sz="2400" dirty="0"/>
              <a:t>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 err="1"/>
              <a:t>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Obj</a:t>
            </a:r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 err="1"/>
              <a:t>DispatcherAdapter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92" y="1727098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69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15629" y="5417040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3648691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44413" y="3776778"/>
            <a:ext cx="4169049" cy="176834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FE1F99-0B31-442F-82D7-F731F74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17"/>
            <a:ext cx="12192000" cy="522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19"/>
            <a:ext cx="3717685" cy="293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802588"/>
            <a:ext cx="3717685" cy="178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228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4157283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621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One command for each type observable’s notification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to all room user info &amp; group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 + Demo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https://chatapp-team-freedom.herokuapp.com/main.html</a:t>
            </a:r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727</Words>
  <Application>Microsoft Office PowerPoint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Demo</vt:lpstr>
      <vt:lpstr>View&lt;=&gt;Model Communication</vt:lpstr>
      <vt:lpstr>A Example</vt:lpstr>
      <vt:lpstr>Some communication protocol</vt:lpstr>
      <vt:lpstr>API + UML</vt:lpstr>
      <vt:lpstr>Dispatcher Adapter</vt:lpstr>
      <vt:lpstr>Obj</vt:lpstr>
      <vt:lpstr>Design Pattern Part 1</vt:lpstr>
      <vt:lpstr>Design Pattern Part 2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29</cp:revision>
  <dcterms:created xsi:type="dcterms:W3CDTF">2018-11-14T12:46:03Z</dcterms:created>
  <dcterms:modified xsi:type="dcterms:W3CDTF">2018-11-14T17:53:22Z</dcterms:modified>
</cp:coreProperties>
</file>