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5" r:id="rId9"/>
    <p:sldId id="279" r:id="rId10"/>
    <p:sldId id="277" r:id="rId11"/>
    <p:sldId id="278" r:id="rId12"/>
    <p:sldId id="273" r:id="rId13"/>
    <p:sldId id="260" r:id="rId14"/>
    <p:sldId id="261" r:id="rId15"/>
    <p:sldId id="257" r:id="rId16"/>
    <p:sldId id="258" r:id="rId17"/>
    <p:sldId id="276" r:id="rId18"/>
    <p:sldId id="28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072" autoAdjust="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app-team-freedom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22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413455"/>
              </p:ext>
            </p:extLst>
          </p:nvPr>
        </p:nvGraphicFramePr>
        <p:xfrm>
          <a:off x="740945" y="1310198"/>
          <a:ext cx="10461915" cy="548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r>
                        <a:rPr lang="en-US" dirty="0" err="1"/>
                        <a:t>minAge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maxAge</a:t>
                      </a:r>
                      <a:r>
                        <a:rPr lang="en-US" dirty="0"/>
                        <a:t> locations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 in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 to the user</a:t>
                      </a:r>
                    </a:p>
                    <a:p>
                      <a:r>
                        <a:rPr lang="en-US" altLang="zh-CN" dirty="0"/>
                        <a:t>{User.name array} with one new user  to all users in the 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 to the user</a:t>
                      </a:r>
                    </a:p>
                    <a:p>
                      <a:r>
                        <a:rPr lang="en-US" dirty="0"/>
                        <a:t>{User.name array} with one user removed to all users in the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701970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messageString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 dirty="0"/>
                        <a:t>Message</a:t>
                      </a:r>
                      <a:r>
                        <a:rPr lang="en-US" dirty="0"/>
                        <a:t> array} with one more line of message to receiver and 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677334" y="769508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Package 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/>
              <a:t>Package </a:t>
            </a:r>
            <a:r>
              <a:rPr lang="en-US" sz="2400" dirty="0" err="1"/>
              <a:t>model.cmd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Package </a:t>
            </a:r>
            <a:r>
              <a:rPr lang="en-US" sz="2400" dirty="0" err="1"/>
              <a:t>model.obj</a:t>
            </a:r>
            <a:endParaRPr lang="en-US" sz="2400" dirty="0"/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/>
              <a:t>Package model</a:t>
            </a:r>
          </a:p>
          <a:p>
            <a:pPr lvl="1"/>
            <a:r>
              <a:rPr lang="en-US" sz="2200" dirty="0" err="1"/>
              <a:t>DispatcherAdapter</a:t>
            </a:r>
            <a:endParaRPr 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FE1F99-0B31-442F-82D7-F731F74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617"/>
            <a:ext cx="12192000" cy="522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Package</a:t>
            </a:r>
            <a:r>
              <a:rPr lang="zh-CN" altLang="en-US" dirty="0"/>
              <a:t> </a:t>
            </a:r>
            <a:r>
              <a:rPr lang="en-US" altLang="zh-CN" dirty="0" err="1"/>
              <a:t>model.o</a:t>
            </a:r>
            <a:r>
              <a:rPr lang="en-US" dirty="0" err="1"/>
              <a:t>bj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19"/>
            <a:ext cx="3717685" cy="293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802588"/>
            <a:ext cx="3717685" cy="178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228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4157283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621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45" y="1546190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Methods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requests from client</a:t>
            </a:r>
          </a:p>
          <a:p>
            <a:pPr lvl="1"/>
            <a:r>
              <a:rPr lang="en-US" dirty="0"/>
              <a:t>login msg, create </a:t>
            </a:r>
            <a:r>
              <a:rPr lang="en-US" dirty="0" err="1"/>
              <a:t>msg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14" y="407161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960879" y="5843331"/>
            <a:ext cx="2695449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90575" y="2610817"/>
            <a:ext cx="3741658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56328" y="2738904"/>
            <a:ext cx="3434247" cy="323251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existing users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-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AppendRoom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Appendix</a:t>
            </a:r>
            <a:r>
              <a:rPr lang="en-US" dirty="0"/>
              <a:t> – Create Room3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5022980" y="1796996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04056B-1824-428A-B463-FC763E061922}"/>
              </a:ext>
            </a:extLst>
          </p:cNvPr>
          <p:cNvSpPr/>
          <p:nvPr/>
        </p:nvSpPr>
        <p:spPr>
          <a:xfrm>
            <a:off x="5022980" y="316239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Room2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416649" y="1362631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731995" y="4566062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new room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5290381" y="5622541"/>
            <a:ext cx="884903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AppendRoom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86839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7498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346121" y="4174238"/>
            <a:ext cx="3036418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dirty="0" err="1">
                <a:solidFill>
                  <a:schemeClr val="tx1"/>
                </a:solidFill>
              </a:rPr>
              <a:t>notifyObservers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Add the new room into available</a:t>
            </a:r>
          </a:p>
        </p:txBody>
      </p:sp>
    </p:spTree>
    <p:extLst>
      <p:ext uri="{BB962C8B-B14F-4D97-AF65-F5344CB8AC3E}">
        <p14:creationId xmlns:p14="http://schemas.microsoft.com/office/powerpoint/2010/main" val="160346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2AD843-2BEA-4809-93A2-C8822A0FD36D}"/>
              </a:ext>
            </a:extLst>
          </p:cNvPr>
          <p:cNvSpPr/>
          <p:nvPr/>
        </p:nvSpPr>
        <p:spPr>
          <a:xfrm>
            <a:off x="4085004" y="3345002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3B8DE84-F18C-4348-9F49-C566CAF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Appendix – User3 </a:t>
            </a:r>
            <a:r>
              <a:rPr lang="en-US" altLang="zh-CN" dirty="0"/>
              <a:t>join R</a:t>
            </a:r>
            <a:r>
              <a:rPr lang="en-US" dirty="0"/>
              <a:t>oom1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EC115-E331-4FBB-BBCE-F5AB04DF141A}"/>
              </a:ext>
            </a:extLst>
          </p:cNvPr>
          <p:cNvSpPr/>
          <p:nvPr/>
        </p:nvSpPr>
        <p:spPr>
          <a:xfrm>
            <a:off x="145562" y="2981441"/>
            <a:ext cx="2155044" cy="69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joinRoom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EB7691D9-5659-4AC0-B866-E6144738DE76}"/>
              </a:ext>
            </a:extLst>
          </p:cNvPr>
          <p:cNvSpPr/>
          <p:nvPr/>
        </p:nvSpPr>
        <p:spPr>
          <a:xfrm>
            <a:off x="10340792" y="121141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B5DF7C5-CAB7-43B6-9947-31589041FB0E}"/>
              </a:ext>
            </a:extLst>
          </p:cNvPr>
          <p:cNvSpPr/>
          <p:nvPr/>
        </p:nvSpPr>
        <p:spPr>
          <a:xfrm>
            <a:off x="7271589" y="1227982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CB7B934-D4CC-424C-AF26-C8009D3F76A7}"/>
              </a:ext>
            </a:extLst>
          </p:cNvPr>
          <p:cNvSpPr/>
          <p:nvPr/>
        </p:nvSpPr>
        <p:spPr>
          <a:xfrm>
            <a:off x="3294813" y="4015697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3F58E828-984B-4BC8-B10F-74589B9F49AF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1115228" y="3786803"/>
            <a:ext cx="2037074" cy="1821362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D31C6E-1E90-4D47-80BA-BEDA1E67BB8F}"/>
              </a:ext>
            </a:extLst>
          </p:cNvPr>
          <p:cNvSpPr/>
          <p:nvPr/>
        </p:nvSpPr>
        <p:spPr>
          <a:xfrm>
            <a:off x="2097837" y="4587753"/>
            <a:ext cx="1918346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Pass to User Class to update User3’s joined available list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5CF8800-E5CB-4C39-9761-E203E541EAEC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5728620" y="5220739"/>
            <a:ext cx="2325175" cy="495282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B64669A-6BFE-42C4-921A-6AB10663D5CC}"/>
              </a:ext>
            </a:extLst>
          </p:cNvPr>
          <p:cNvSpPr/>
          <p:nvPr/>
        </p:nvSpPr>
        <p:spPr>
          <a:xfrm>
            <a:off x="3044446" y="5341558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User3.joinRoom(Room1)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23E868-EAD0-4B75-A456-AC10FDBF4E59}"/>
              </a:ext>
            </a:extLst>
          </p:cNvPr>
          <p:cNvSpPr/>
          <p:nvPr/>
        </p:nvSpPr>
        <p:spPr>
          <a:xfrm>
            <a:off x="8053795" y="4846276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Room1.addUser(User3)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ChatRoom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8001374-4A61-4149-BC3B-63567AA37F60}"/>
              </a:ext>
            </a:extLst>
          </p:cNvPr>
          <p:cNvSpPr/>
          <p:nvPr/>
        </p:nvSpPr>
        <p:spPr>
          <a:xfrm>
            <a:off x="7456925" y="5883980"/>
            <a:ext cx="2857561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Pass to </a:t>
            </a:r>
            <a:r>
              <a:rPr lang="en-US" altLang="zh-CN" sz="1400" dirty="0" err="1">
                <a:solidFill>
                  <a:schemeClr val="tx1"/>
                </a:solidFill>
              </a:rPr>
              <a:t>ChatRoom</a:t>
            </a:r>
            <a:r>
              <a:rPr lang="en-US" sz="1400" dirty="0">
                <a:solidFill>
                  <a:schemeClr val="tx1"/>
                </a:solidFill>
              </a:rPr>
              <a:t> Class to add User3 into Room1’s observer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D727F334-09C7-4653-85AA-BF4F680BF8EA}"/>
              </a:ext>
            </a:extLst>
          </p:cNvPr>
          <p:cNvCxnSpPr>
            <a:cxnSpLocks/>
            <a:stCxn id="74" idx="0"/>
            <a:endCxn id="15" idx="4"/>
          </p:cNvCxnSpPr>
          <p:nvPr/>
        </p:nvCxnSpPr>
        <p:spPr>
          <a:xfrm rot="16200000" flipV="1">
            <a:off x="7053182" y="2503576"/>
            <a:ext cx="3098943" cy="158645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60AF5584-62A4-4923-BF1D-062BEAF3C3EA}"/>
              </a:ext>
            </a:extLst>
          </p:cNvPr>
          <p:cNvCxnSpPr>
            <a:cxnSpLocks/>
            <a:stCxn id="74" idx="0"/>
            <a:endCxn id="14" idx="4"/>
          </p:cNvCxnSpPr>
          <p:nvPr/>
        </p:nvCxnSpPr>
        <p:spPr>
          <a:xfrm rot="5400000" flipH="1" flipV="1">
            <a:off x="8579501" y="2547151"/>
            <a:ext cx="3115506" cy="1482745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EA70839-808D-4E51-8A45-029EA47176A6}"/>
              </a:ext>
            </a:extLst>
          </p:cNvPr>
          <p:cNvSpPr/>
          <p:nvPr/>
        </p:nvSpPr>
        <p:spPr>
          <a:xfrm>
            <a:off x="8049940" y="3091833"/>
            <a:ext cx="2671230" cy="10915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NotifyClientCmd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{content: [user1, </a:t>
            </a:r>
            <a:r>
              <a:rPr lang="en-US" dirty="0">
                <a:solidFill>
                  <a:srgbClr val="FF0000"/>
                </a:solidFill>
              </a:rPr>
              <a:t>user3</a:t>
            </a:r>
            <a:r>
              <a:rPr lang="en-US" dirty="0">
                <a:solidFill>
                  <a:schemeClr val="tx1"/>
                </a:solidFill>
              </a:rPr>
              <a:t>]}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20B1A27-5029-49BC-A93B-B809DE29BD7C}"/>
              </a:ext>
            </a:extLst>
          </p:cNvPr>
          <p:cNvSpPr/>
          <p:nvPr/>
        </p:nvSpPr>
        <p:spPr>
          <a:xfrm>
            <a:off x="8098621" y="450950"/>
            <a:ext cx="2472641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078410-0D3D-4BBE-93BE-20819B6F33B7}"/>
              </a:ext>
            </a:extLst>
          </p:cNvPr>
          <p:cNvSpPr/>
          <p:nvPr/>
        </p:nvSpPr>
        <p:spPr>
          <a:xfrm>
            <a:off x="10293085" y="569171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User3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8781C3-F1DF-4C8A-9591-9344648A670A}"/>
              </a:ext>
            </a:extLst>
          </p:cNvPr>
          <p:cNvSpPr/>
          <p:nvPr/>
        </p:nvSpPr>
        <p:spPr>
          <a:xfrm>
            <a:off x="7639368" y="4228921"/>
            <a:ext cx="3513025" cy="59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Wrap new user list in </a:t>
            </a:r>
            <a:r>
              <a:rPr lang="en-US" sz="1400" dirty="0" err="1">
                <a:solidFill>
                  <a:schemeClr val="tx1"/>
                </a:solidFill>
              </a:rPr>
              <a:t>NotifyClientCmd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to notify </a:t>
            </a:r>
            <a:r>
              <a:rPr lang="en-US" sz="1400" dirty="0">
                <a:solidFill>
                  <a:schemeClr val="tx1"/>
                </a:solidFill>
              </a:rPr>
              <a:t>all clients in Room1</a:t>
            </a:r>
          </a:p>
        </p:txBody>
      </p:sp>
    </p:spTree>
    <p:extLst>
      <p:ext uri="{BB962C8B-B14F-4D97-AF65-F5344CB8AC3E}">
        <p14:creationId xmlns:p14="http://schemas.microsoft.com/office/powerpoint/2010/main" val="396244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 + Demo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</a:t>
            </a:r>
            <a:r>
              <a:rPr lang="en-US">
                <a:hlinkClick r:id="rId2"/>
              </a:rPr>
              <a:t>.co</a:t>
            </a:r>
            <a:r>
              <a:rPr lang="en-US" altLang="zh-CN">
                <a:hlinkClick r:id="rId2"/>
              </a:rPr>
              <a:t>m</a:t>
            </a:r>
            <a:endParaRPr lang="en-US" altLang="zh-CN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906</Words>
  <Application>Microsoft Office PowerPoint</Application>
  <PresentationFormat>宽屏</PresentationFormat>
  <Paragraphs>248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Demo</vt:lpstr>
      <vt:lpstr>View&lt;=&gt;Model Communication</vt:lpstr>
      <vt:lpstr>Example</vt:lpstr>
      <vt:lpstr>Some communication protocol</vt:lpstr>
      <vt:lpstr>API + UML</vt:lpstr>
      <vt:lpstr>Package model.obj</vt:lpstr>
      <vt:lpstr>Dispatcher Adapter</vt:lpstr>
      <vt:lpstr>Design Pattern Part 1</vt:lpstr>
      <vt:lpstr>Design Pattern Part 2</vt:lpstr>
      <vt:lpstr>Q&amp;A</vt:lpstr>
      <vt:lpstr>Appendix – Create Room3</vt:lpstr>
      <vt:lpstr>Appendix – User3 join Room1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36</cp:revision>
  <dcterms:created xsi:type="dcterms:W3CDTF">2018-11-14T19:38:25Z</dcterms:created>
  <dcterms:modified xsi:type="dcterms:W3CDTF">2018-11-15T03:17:03Z</dcterms:modified>
</cp:coreProperties>
</file>