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A3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9"/>
  </p:normalViewPr>
  <p:slideViewPr>
    <p:cSldViewPr snapToGrid="0" snapToObjects="1">
      <p:cViewPr varScale="1">
        <p:scale>
          <a:sx n="90" d="100"/>
          <a:sy n="90" d="100"/>
        </p:scale>
        <p:origin x="232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C4731-6C55-F24C-B67B-A8D17A855E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074DBE-ED2F-F04C-A8DA-2BD906D46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97FC1-30EE-DE4D-86CC-022028AE3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337CF-4F09-C347-B48E-BBD7D20EC419}" type="datetimeFigureOut">
              <a:rPr lang="en-US" smtClean="0"/>
              <a:t>6/10/18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BC6A9-5BB9-3246-9439-C632B4A8F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2A0F8-3B30-0241-B3D4-C116F339F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DACB6-F6DC-2E47-9108-CE9E512DF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219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CE611-5770-F841-BFF7-FAEE129BF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56C6FF-D4DA-5846-BEB1-FA780D32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91ACB-B910-8440-BDFD-2CC13A4D5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337CF-4F09-C347-B48E-BBD7D20EC419}" type="datetimeFigureOut">
              <a:rPr lang="en-US" smtClean="0"/>
              <a:t>6/10/18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691FD-4111-BF40-ACB5-86439E222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EA4F6-38CD-0441-AFAA-5EFD2375F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DACB6-F6DC-2E47-9108-CE9E512DF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887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9BF757-2365-DE4D-B867-C18961B452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F5E2AD-EAE9-4542-9F70-B9A3FE7412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65BDD1-4E32-CC4D-9DA9-55346E6D1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337CF-4F09-C347-B48E-BBD7D20EC419}" type="datetimeFigureOut">
              <a:rPr lang="en-US" smtClean="0"/>
              <a:t>6/10/18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4DEF5-50A9-AB46-BA2E-D0D2AB583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25E92-D970-764A-AA90-CC58A8A74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DACB6-F6DC-2E47-9108-CE9E512DF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558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45F11-BB82-094C-9E0F-AE87097A9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4590B-B59E-7349-AE9E-C785A9CB9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5EEE68-47A7-8349-B03E-F84BBAC8C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337CF-4F09-C347-B48E-BBD7D20EC419}" type="datetimeFigureOut">
              <a:rPr lang="en-US" smtClean="0"/>
              <a:t>6/10/18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1F533-EA4F-804F-ACAB-AFF971BF9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F591C-3228-6246-8073-C5D1C48D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DACB6-F6DC-2E47-9108-CE9E512DF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470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A4699-9251-8C40-BF12-B691A29EF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BC431E-0771-314D-8E58-97CCE5789B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07349-BDC8-B844-B5A6-AC6D55B4F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337CF-4F09-C347-B48E-BBD7D20EC419}" type="datetimeFigureOut">
              <a:rPr lang="en-US" smtClean="0"/>
              <a:t>6/10/18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5C719-22E6-C44D-B447-4FF5CEA0B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8E9E5A-ECFF-AB42-B2D0-5116CE566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DACB6-F6DC-2E47-9108-CE9E512DF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130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7F69C-5B67-EF47-825E-C87753138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F3EEB-9E2B-E943-B960-CA023658F0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028143-7BE0-9345-924F-10AB5B9775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CF8399-4C1C-5742-B263-2AC7A2683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337CF-4F09-C347-B48E-BBD7D20EC419}" type="datetimeFigureOut">
              <a:rPr lang="en-US" smtClean="0"/>
              <a:t>6/10/18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9F5224-9386-1D47-9A90-AB35592C3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47BEFD-B412-F741-9ABC-4891B6D86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DACB6-F6DC-2E47-9108-CE9E512DF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477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31C57-E9AC-1C48-9432-3F69AC432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44C5D6-7F91-194E-95DF-18D628D60B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AA80A8-29BE-CA4F-A6BE-723A367914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693642-9F37-014D-9E4D-BBAF0F4DD9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82D353-1301-F04B-B571-6045F8C519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B174BB-AE5E-8443-A3D6-E01D6670D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337CF-4F09-C347-B48E-BBD7D20EC419}" type="datetimeFigureOut">
              <a:rPr lang="en-US" smtClean="0"/>
              <a:t>6/10/18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192CDB-AF92-594D-831B-CACD1D9D7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8E3B77-0AC2-1344-B57A-52937ECC4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DACB6-F6DC-2E47-9108-CE9E512DF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521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573D9-E835-CC4D-9959-3F94F3EA5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BE4DB5-9E96-824B-BC2C-13D607B93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337CF-4F09-C347-B48E-BBD7D20EC419}" type="datetimeFigureOut">
              <a:rPr lang="en-US" smtClean="0"/>
              <a:t>6/10/18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6BB1E4-0637-A941-A6EA-A43CB2DBC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196CB-B3A8-054D-BD4C-06C29F7D7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DACB6-F6DC-2E47-9108-CE9E512DF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835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7672C5-24EE-9146-B4F8-D7425E20A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337CF-4F09-C347-B48E-BBD7D20EC419}" type="datetimeFigureOut">
              <a:rPr lang="en-US" smtClean="0"/>
              <a:t>6/10/18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0965F5-C066-004C-96B2-6FB10F69A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23A1E9-D6AB-3444-A576-66AC75D25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DACB6-F6DC-2E47-9108-CE9E512DF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989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D1687-16E9-4C42-9420-D024723BE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F6C64-FEA0-D94C-ABC6-B2CED1680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A6AF5B-DFF7-A541-A15F-FCA4602C10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627DAF-0204-4048-A058-6EF1811E6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337CF-4F09-C347-B48E-BBD7D20EC419}" type="datetimeFigureOut">
              <a:rPr lang="en-US" smtClean="0"/>
              <a:t>6/10/18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AA3815-D22B-424A-97EE-7FABE437D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C02AF5-DA63-4247-8B24-A57D2B872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DACB6-F6DC-2E47-9108-CE9E512DF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58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47FD1-611A-3948-B8EA-BCBBD7143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C8513C-8FF0-534A-86E1-C7D4F67920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ADC18D-65A4-A740-8EC6-B28149FC5F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02D0F9-3C60-674E-BA1B-17C3F6200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337CF-4F09-C347-B48E-BBD7D20EC419}" type="datetimeFigureOut">
              <a:rPr lang="en-US" smtClean="0"/>
              <a:t>6/10/18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C944AC-8D17-2B4A-9F64-2A4517B85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779596-68FE-2840-A76D-0CD379053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DACB6-F6DC-2E47-9108-CE9E512DF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84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CEE89E-5662-CC4C-A6C8-849EE9DF2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646A1F-4F18-024B-948E-0F04A8CCBA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FCB5B-259B-2547-8E64-9E0F7AF3CE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337CF-4F09-C347-B48E-BBD7D20EC419}" type="datetimeFigureOut">
              <a:rPr lang="en-US" smtClean="0"/>
              <a:t>6/10/18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7F3FE7-A892-3C4E-BD80-6FD03822E9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0387E9-AD78-4548-B0D9-FD163A8AE6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DACB6-F6DC-2E47-9108-CE9E512DF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242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4B443DB1-90D0-9B45-9BA1-8D16ADD359F7}"/>
              </a:ext>
            </a:extLst>
          </p:cNvPr>
          <p:cNvSpPr/>
          <p:nvPr/>
        </p:nvSpPr>
        <p:spPr>
          <a:xfrm>
            <a:off x="-214313" y="5359181"/>
            <a:ext cx="12587288" cy="159408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6BC15CA-0965-8C43-9DE3-A48C12ED09F7}"/>
              </a:ext>
            </a:extLst>
          </p:cNvPr>
          <p:cNvSpPr/>
          <p:nvPr/>
        </p:nvSpPr>
        <p:spPr>
          <a:xfrm>
            <a:off x="-214313" y="-157162"/>
            <a:ext cx="12587288" cy="159408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557D905-54B9-F34C-BAE5-7A5066A98B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953" b="33336"/>
          <a:stretch/>
        </p:blipFill>
        <p:spPr>
          <a:xfrm>
            <a:off x="8328252" y="130628"/>
            <a:ext cx="3352800" cy="116378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2F982B1-51CB-D241-9F50-E976E84AF8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996" b="8691"/>
          <a:stretch/>
        </p:blipFill>
        <p:spPr>
          <a:xfrm>
            <a:off x="412751" y="213547"/>
            <a:ext cx="1301750" cy="1080862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E5388D0-8C58-E14A-B9D0-8F2E8B59C468}"/>
              </a:ext>
            </a:extLst>
          </p:cNvPr>
          <p:cNvGrpSpPr/>
          <p:nvPr/>
        </p:nvGrpSpPr>
        <p:grpSpPr>
          <a:xfrm>
            <a:off x="9759352" y="5688281"/>
            <a:ext cx="1921700" cy="935882"/>
            <a:chOff x="9686925" y="5504457"/>
            <a:chExt cx="2305050" cy="1107830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E60D262-A573-264D-95B7-C984DE2BC9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895012" y="5506686"/>
              <a:ext cx="1096963" cy="1105601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898AB980-4C60-4845-86C5-8C41113C6B1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686925" y="5504457"/>
              <a:ext cx="1099175" cy="1107830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F9416F9D-2A65-3341-BDE2-3FDC177D3EC2}"/>
              </a:ext>
            </a:extLst>
          </p:cNvPr>
          <p:cNvSpPr txBox="1"/>
          <p:nvPr/>
        </p:nvSpPr>
        <p:spPr>
          <a:xfrm>
            <a:off x="412751" y="5863834"/>
            <a:ext cx="92558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merican Typewriter" panose="02090604020004020304" pitchFamily="18" charset="77"/>
                <a:cs typeface="Apple Chancery" panose="03020702040506060504" pitchFamily="66" charset="-79"/>
              </a:rPr>
              <a:t>Description / #Objects Detected</a:t>
            </a:r>
          </a:p>
        </p:txBody>
      </p: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5501FB31-35E0-634F-B45C-63AD11287406}"/>
              </a:ext>
            </a:extLst>
          </p:cNvPr>
          <p:cNvCxnSpPr>
            <a:cxnSpLocks/>
          </p:cNvCxnSpPr>
          <p:nvPr/>
        </p:nvCxnSpPr>
        <p:spPr>
          <a:xfrm rot="16200000" flipV="1">
            <a:off x="889395" y="1632348"/>
            <a:ext cx="1420583" cy="1201178"/>
          </a:xfrm>
          <a:prstGeom prst="curvedConnector3">
            <a:avLst/>
          </a:prstGeom>
          <a:ln w="63500">
            <a:solidFill>
              <a:srgbClr val="DCA3B1"/>
            </a:solidFill>
            <a:tailEnd type="triangle"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  <a:scene3d>
            <a:camera prst="orthographicFront"/>
            <a:lightRig rig="threePt" dir="t"/>
          </a:scene3d>
          <a:sp3d prstMaterial="matte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EF81795-1B16-6946-8F56-C9185603C331}"/>
              </a:ext>
            </a:extLst>
          </p:cNvPr>
          <p:cNvSpPr txBox="1"/>
          <p:nvPr/>
        </p:nvSpPr>
        <p:spPr>
          <a:xfrm>
            <a:off x="4518480" y="3105662"/>
            <a:ext cx="31217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2">
                    <a:lumMod val="90000"/>
                  </a:schemeClr>
                </a:solidFill>
                <a:latin typeface="American Typewriter" panose="02090604020004020304" pitchFamily="18" charset="77"/>
                <a:cs typeface="Apple Chancery" panose="03020702040506060504" pitchFamily="66" charset="-79"/>
              </a:rPr>
              <a:t>Images go here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BA30BD7-5618-0647-BC17-53C53FA12AC0}"/>
              </a:ext>
            </a:extLst>
          </p:cNvPr>
          <p:cNvSpPr txBox="1"/>
          <p:nvPr/>
        </p:nvSpPr>
        <p:spPr>
          <a:xfrm>
            <a:off x="1295293" y="3136439"/>
            <a:ext cx="21242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DCA3B1"/>
                </a:solidFill>
                <a:latin typeface="Big Caslon Medium" panose="02000603090000020003" pitchFamily="2" charset="-79"/>
                <a:cs typeface="Big Caslon Medium" panose="02000603090000020003" pitchFamily="2" charset="-79"/>
              </a:rPr>
              <a:t>Load Images</a:t>
            </a:r>
          </a:p>
        </p:txBody>
      </p:sp>
    </p:spTree>
    <p:extLst>
      <p:ext uri="{BB962C8B-B14F-4D97-AF65-F5344CB8AC3E}">
        <p14:creationId xmlns:p14="http://schemas.microsoft.com/office/powerpoint/2010/main" val="405934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10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American Typewriter</vt:lpstr>
      <vt:lpstr>Apple Chancery</vt:lpstr>
      <vt:lpstr>Arial</vt:lpstr>
      <vt:lpstr>Big Caslon Medium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Tarek Elganainy</dc:creator>
  <cp:lastModifiedBy>Tarek Elganainy</cp:lastModifiedBy>
  <cp:revision>7</cp:revision>
  <dcterms:created xsi:type="dcterms:W3CDTF">2018-06-11T01:21:23Z</dcterms:created>
  <dcterms:modified xsi:type="dcterms:W3CDTF">2018-06-11T01:46:13Z</dcterms:modified>
</cp:coreProperties>
</file>