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8" r:id="rId4"/>
    <p:sldId id="257" r:id="rId5"/>
    <p:sldId id="258" r:id="rId6"/>
    <p:sldId id="259" r:id="rId7"/>
    <p:sldId id="267" r:id="rId8"/>
    <p:sldId id="260" r:id="rId9"/>
    <p:sldId id="261" r:id="rId10"/>
    <p:sldId id="265" r:id="rId11"/>
    <p:sldId id="262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uya" initials="p" lastIdx="1" clrIdx="0">
    <p:extLst>
      <p:ext uri="{19B8F6BF-5375-455C-9EA6-DF929625EA0E}">
        <p15:presenceInfo xmlns:p15="http://schemas.microsoft.com/office/powerpoint/2012/main" userId="pou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7237-6F1D-412D-B5A5-00AFFB9D9072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DD5AE-D641-4E1E-A4E1-A9FF7317F5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2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CDDD-1268-4C6D-8E78-FFDD4DF72091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164D7-1FC4-4A60-BF79-9016EBA147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82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93767" y="1155900"/>
            <a:ext cx="4881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85149" y="4324067"/>
            <a:ext cx="3680400" cy="1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11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1627000" y="601167"/>
            <a:ext cx="8938000" cy="8938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11"/>
          <p:cNvSpPr/>
          <p:nvPr/>
        </p:nvSpPr>
        <p:spPr>
          <a:xfrm>
            <a:off x="1627000" y="-2528033"/>
            <a:ext cx="8938000" cy="8938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97867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72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95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1340233" y="4085500"/>
            <a:ext cx="22020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1340233" y="4636700"/>
            <a:ext cx="22020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3776733" y="4085500"/>
            <a:ext cx="22020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3776733" y="4636700"/>
            <a:ext cx="22020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6213233" y="4085500"/>
            <a:ext cx="22020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6213233" y="4636700"/>
            <a:ext cx="22020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/>
          </p:nvPr>
        </p:nvSpPr>
        <p:spPr>
          <a:xfrm>
            <a:off x="8649733" y="4085500"/>
            <a:ext cx="22020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7"/>
          </p:nvPr>
        </p:nvSpPr>
        <p:spPr>
          <a:xfrm>
            <a:off x="8649733" y="4636700"/>
            <a:ext cx="22020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9" hasCustomPrompt="1"/>
          </p:nvPr>
        </p:nvSpPr>
        <p:spPr>
          <a:xfrm>
            <a:off x="1609633" y="2811100"/>
            <a:ext cx="166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13" hasCustomPrompt="1"/>
          </p:nvPr>
        </p:nvSpPr>
        <p:spPr>
          <a:xfrm>
            <a:off x="4046133" y="2811100"/>
            <a:ext cx="166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4" hasCustomPrompt="1"/>
          </p:nvPr>
        </p:nvSpPr>
        <p:spPr>
          <a:xfrm>
            <a:off x="6482633" y="2811100"/>
            <a:ext cx="166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5" hasCustomPrompt="1"/>
          </p:nvPr>
        </p:nvSpPr>
        <p:spPr>
          <a:xfrm>
            <a:off x="8919133" y="2811100"/>
            <a:ext cx="1663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9787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5645000" y="5157333"/>
            <a:ext cx="4153200" cy="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5080800" y="2671833"/>
            <a:ext cx="5281600" cy="2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56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7558500" y="394467"/>
            <a:ext cx="9029600" cy="9029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3" name="Google Shape;63;p16"/>
          <p:cNvSpPr/>
          <p:nvPr/>
        </p:nvSpPr>
        <p:spPr>
          <a:xfrm>
            <a:off x="-4752167" y="-2959567"/>
            <a:ext cx="9029600" cy="9029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148300" y="2369600"/>
            <a:ext cx="25544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1148300" y="2920800"/>
            <a:ext cx="2554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2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3"/>
          </p:nvPr>
        </p:nvSpPr>
        <p:spPr>
          <a:xfrm>
            <a:off x="4818800" y="2369600"/>
            <a:ext cx="25544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4"/>
          </p:nvPr>
        </p:nvSpPr>
        <p:spPr>
          <a:xfrm>
            <a:off x="4818800" y="2920800"/>
            <a:ext cx="2554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5"/>
          </p:nvPr>
        </p:nvSpPr>
        <p:spPr>
          <a:xfrm>
            <a:off x="8489300" y="4808000"/>
            <a:ext cx="25544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6"/>
          </p:nvPr>
        </p:nvSpPr>
        <p:spPr>
          <a:xfrm>
            <a:off x="8489300" y="5359200"/>
            <a:ext cx="2554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7"/>
          </p:nvPr>
        </p:nvSpPr>
        <p:spPr>
          <a:xfrm>
            <a:off x="4818800" y="4808000"/>
            <a:ext cx="25544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8"/>
          </p:nvPr>
        </p:nvSpPr>
        <p:spPr>
          <a:xfrm>
            <a:off x="4818800" y="5359200"/>
            <a:ext cx="25544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096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340233" y="4187100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1340233" y="4738300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3"/>
          </p:nvPr>
        </p:nvSpPr>
        <p:spPr>
          <a:xfrm>
            <a:off x="4813200" y="4187100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4"/>
          </p:nvPr>
        </p:nvSpPr>
        <p:spPr>
          <a:xfrm>
            <a:off x="4813200" y="4738300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5"/>
          </p:nvPr>
        </p:nvSpPr>
        <p:spPr>
          <a:xfrm>
            <a:off x="8286167" y="4187100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6"/>
          </p:nvPr>
        </p:nvSpPr>
        <p:spPr>
          <a:xfrm>
            <a:off x="8286167" y="4738300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917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Percentag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 hasCustomPrompt="1"/>
          </p:nvPr>
        </p:nvSpPr>
        <p:spPr>
          <a:xfrm>
            <a:off x="765567" y="1253077"/>
            <a:ext cx="32984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060167" y="2396744"/>
            <a:ext cx="2709200" cy="1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 hasCustomPrompt="1"/>
          </p:nvPr>
        </p:nvSpPr>
        <p:spPr>
          <a:xfrm>
            <a:off x="4446800" y="2269077"/>
            <a:ext cx="32984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741400" y="3412744"/>
            <a:ext cx="2709200" cy="1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4" hasCustomPrompt="1"/>
          </p:nvPr>
        </p:nvSpPr>
        <p:spPr>
          <a:xfrm>
            <a:off x="8128033" y="3183477"/>
            <a:ext cx="32984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5"/>
          </p:nvPr>
        </p:nvSpPr>
        <p:spPr>
          <a:xfrm>
            <a:off x="8422633" y="4327144"/>
            <a:ext cx="2709200" cy="11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66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340233" y="4717667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340233" y="5268867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 idx="3"/>
          </p:nvPr>
        </p:nvSpPr>
        <p:spPr>
          <a:xfrm>
            <a:off x="4813200" y="4717667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4813200" y="5268867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5"/>
          </p:nvPr>
        </p:nvSpPr>
        <p:spPr>
          <a:xfrm>
            <a:off x="8286167" y="4717667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6"/>
          </p:nvPr>
        </p:nvSpPr>
        <p:spPr>
          <a:xfrm>
            <a:off x="8286167" y="5268867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7"/>
          </p:nvPr>
        </p:nvSpPr>
        <p:spPr>
          <a:xfrm>
            <a:off x="1340233" y="2324400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8"/>
          </p:nvPr>
        </p:nvSpPr>
        <p:spPr>
          <a:xfrm>
            <a:off x="1340233" y="2875600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9"/>
          </p:nvPr>
        </p:nvSpPr>
        <p:spPr>
          <a:xfrm>
            <a:off x="4813200" y="2324400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3"/>
          </p:nvPr>
        </p:nvSpPr>
        <p:spPr>
          <a:xfrm>
            <a:off x="4813200" y="2875600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14"/>
          </p:nvPr>
        </p:nvSpPr>
        <p:spPr>
          <a:xfrm>
            <a:off x="8286167" y="2324400"/>
            <a:ext cx="25656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5"/>
          </p:nvPr>
        </p:nvSpPr>
        <p:spPr>
          <a:xfrm>
            <a:off x="8286167" y="2875600"/>
            <a:ext cx="25656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0356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2148931" y="3171100"/>
            <a:ext cx="25900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2148931" y="3722300"/>
            <a:ext cx="25900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2"/>
          </p:nvPr>
        </p:nvSpPr>
        <p:spPr>
          <a:xfrm>
            <a:off x="7453069" y="3171100"/>
            <a:ext cx="2590000" cy="6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7453069" y="3722300"/>
            <a:ext cx="2590000" cy="1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4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9680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15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74533" y="3032933"/>
            <a:ext cx="4607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974533" y="4120867"/>
            <a:ext cx="3680400" cy="1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974533" y="1725300"/>
            <a:ext cx="3178400" cy="10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35677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32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82100" y="3459333"/>
            <a:ext cx="3486400" cy="1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2400">
                <a:solidFill>
                  <a:srgbClr val="FFFFFF"/>
                </a:solidFill>
              </a:defRPr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2400">
                <a:solidFill>
                  <a:srgbClr val="FFFFFF"/>
                </a:solidFill>
              </a:defRPr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2400">
                <a:solidFill>
                  <a:srgbClr val="FFFFFF"/>
                </a:solidFill>
              </a:defRPr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2400">
                <a:solidFill>
                  <a:srgbClr val="FFFFFF"/>
                </a:solidFill>
              </a:defRPr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2400">
                <a:solidFill>
                  <a:srgbClr val="FFFFFF"/>
                </a:solidFill>
              </a:defRPr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2400">
                <a:solidFill>
                  <a:srgbClr val="FFFFFF"/>
                </a:solidFill>
              </a:defRPr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2400">
                <a:solidFill>
                  <a:srgbClr val="FFFFFF"/>
                </a:solidFill>
              </a:defRPr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800"/>
              <a:buChar char="■"/>
              <a:defRPr sz="2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82100" y="1663067"/>
            <a:ext cx="3744000" cy="17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881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375067" y="1528133"/>
            <a:ext cx="4432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6384537" y="1528133"/>
            <a:ext cx="4432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67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888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4224000" y="2401267"/>
            <a:ext cx="3744000" cy="30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1pPr>
            <a:lvl2pPr marL="1219170" lvl="1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2pPr>
            <a:lvl3pPr marL="1828754" lvl="2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3pPr>
            <a:lvl4pPr marL="2438339" lvl="3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4pPr>
            <a:lvl5pPr marL="3047924" lvl="4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5pPr>
            <a:lvl6pPr marL="3657509" lvl="5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6pPr>
            <a:lvl7pPr marL="4267093" lvl="6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2133">
                <a:solidFill>
                  <a:srgbClr val="FFFFFF"/>
                </a:solidFill>
              </a:defRPr>
            </a:lvl7pPr>
            <a:lvl8pPr marL="4876678" lvl="7" indent="-440256" algn="ctr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2133">
                <a:solidFill>
                  <a:srgbClr val="FFFFFF"/>
                </a:solidFill>
              </a:defRPr>
            </a:lvl8pPr>
            <a:lvl9pPr marL="5486263" lvl="8" indent="-440256" algn="ctr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600"/>
              <a:buChar char="■"/>
              <a:defRPr sz="2133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645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77767" y="600200"/>
            <a:ext cx="3177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5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475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15600" y="508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245833" y="1395944"/>
            <a:ext cx="3890800" cy="10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taatliches"/>
              <a:buNone/>
              <a:defRPr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1245833" y="2562735"/>
            <a:ext cx="4714800" cy="31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867">
                <a:solidFill>
                  <a:srgbClr val="FFFFFF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83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7631300" y="3260700"/>
            <a:ext cx="32852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87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Staatliches"/>
              <a:buNone/>
              <a:defRPr sz="28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jdhani Medium"/>
              <a:buChar char="●"/>
              <a:defRPr sz="1800"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jdhani Medium"/>
              <a:buChar char="○"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jdhani Medium"/>
              <a:buChar char="■"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jdhani Medium"/>
              <a:buChar char="●"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jdhani Medium"/>
              <a:buChar char="○"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jdhani Medium"/>
              <a:buChar char="■"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jdhani Medium"/>
              <a:buChar char="●"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jdhani Medium"/>
              <a:buChar char="○"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jdhani Medium"/>
              <a:buChar char="■"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6834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33436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2572" y="328947"/>
            <a:ext cx="6614860" cy="1256291"/>
          </a:xfrm>
        </p:spPr>
        <p:txBody>
          <a:bodyPr/>
          <a:lstStyle/>
          <a:p>
            <a:pPr algn="ctr"/>
            <a:r>
              <a:rPr lang="fa-IR" dirty="0" smtClean="0">
                <a:cs typeface="+mn-cs"/>
              </a:rPr>
              <a:t>به نام خدا</a:t>
            </a:r>
            <a:endParaRPr lang="en-US" dirty="0"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0444" y="2106097"/>
            <a:ext cx="7764120" cy="2050938"/>
          </a:xfrm>
        </p:spPr>
        <p:txBody>
          <a:bodyPr/>
          <a:lstStyle/>
          <a:p>
            <a:pPr algn="ctr"/>
            <a:r>
              <a:rPr lang="fa-IR" sz="4400" dirty="0" smtClean="0">
                <a:cs typeface="+mn-cs"/>
              </a:rPr>
              <a:t>پروژه </a:t>
            </a:r>
            <a:r>
              <a:rPr lang="fa-IR" sz="4400" dirty="0" smtClean="0">
                <a:cs typeface="+mn-cs"/>
              </a:rPr>
              <a:t>درس داده کاوی</a:t>
            </a:r>
          </a:p>
          <a:p>
            <a:pPr algn="ctr"/>
            <a:r>
              <a:rPr lang="fa-IR" sz="4400" dirty="0" smtClean="0">
                <a:cs typeface="+mn-cs"/>
              </a:rPr>
              <a:t> بررسی مشاهدات ماهواره </a:t>
            </a:r>
            <a:r>
              <a:rPr lang="fa-IR" sz="4400" dirty="0" smtClean="0">
                <a:cs typeface="+mn-cs"/>
              </a:rPr>
              <a:t>کپلر</a:t>
            </a:r>
            <a:endParaRPr lang="en-US" sz="4400" dirty="0">
              <a:cs typeface="+mn-cs"/>
            </a:endParaRPr>
          </a:p>
        </p:txBody>
      </p:sp>
      <p:grpSp>
        <p:nvGrpSpPr>
          <p:cNvPr id="4" name="Google Shape;129;p26"/>
          <p:cNvGrpSpPr/>
          <p:nvPr/>
        </p:nvGrpSpPr>
        <p:grpSpPr>
          <a:xfrm>
            <a:off x="-632226" y="-145565"/>
            <a:ext cx="4062633" cy="6859116"/>
            <a:chOff x="-648268" y="-915586"/>
            <a:chExt cx="4062633" cy="6859116"/>
          </a:xfrm>
        </p:grpSpPr>
        <p:sp>
          <p:nvSpPr>
            <p:cNvPr id="5" name="Google Shape;130;p26"/>
            <p:cNvSpPr/>
            <p:nvPr/>
          </p:nvSpPr>
          <p:spPr>
            <a:xfrm>
              <a:off x="-648268" y="1965670"/>
              <a:ext cx="1119395" cy="1086742"/>
            </a:xfrm>
            <a:custGeom>
              <a:avLst/>
              <a:gdLst/>
              <a:ahLst/>
              <a:cxnLst/>
              <a:rect l="l" t="t" r="r" b="b"/>
              <a:pathLst>
                <a:path w="30991" h="30087" extrusionOk="0">
                  <a:moveTo>
                    <a:pt x="13309" y="1"/>
                  </a:moveTo>
                  <a:cubicBezTo>
                    <a:pt x="12724" y="1"/>
                    <a:pt x="12139" y="419"/>
                    <a:pt x="12142" y="1162"/>
                  </a:cubicBezTo>
                  <a:cubicBezTo>
                    <a:pt x="12144" y="1874"/>
                    <a:pt x="11565" y="2323"/>
                    <a:pt x="10974" y="2323"/>
                  </a:cubicBezTo>
                  <a:cubicBezTo>
                    <a:pt x="10634" y="2323"/>
                    <a:pt x="10290" y="2174"/>
                    <a:pt x="10050" y="1842"/>
                  </a:cubicBezTo>
                  <a:cubicBezTo>
                    <a:pt x="9804" y="1500"/>
                    <a:pt x="9466" y="1354"/>
                    <a:pt x="9134" y="1354"/>
                  </a:cubicBezTo>
                  <a:cubicBezTo>
                    <a:pt x="8422" y="1354"/>
                    <a:pt x="7734" y="2023"/>
                    <a:pt x="8015" y="2877"/>
                  </a:cubicBezTo>
                  <a:cubicBezTo>
                    <a:pt x="8283" y="3690"/>
                    <a:pt x="7638" y="4398"/>
                    <a:pt x="6915" y="4398"/>
                  </a:cubicBezTo>
                  <a:cubicBezTo>
                    <a:pt x="6688" y="4398"/>
                    <a:pt x="6453" y="4328"/>
                    <a:pt x="6236" y="4170"/>
                  </a:cubicBezTo>
                  <a:cubicBezTo>
                    <a:pt x="6013" y="4006"/>
                    <a:pt x="5778" y="3935"/>
                    <a:pt x="5554" y="3935"/>
                  </a:cubicBezTo>
                  <a:cubicBezTo>
                    <a:pt x="4707" y="3935"/>
                    <a:pt x="4005" y="4942"/>
                    <a:pt x="4622" y="5784"/>
                  </a:cubicBezTo>
                  <a:cubicBezTo>
                    <a:pt x="5206" y="6582"/>
                    <a:pt x="4588" y="7626"/>
                    <a:pt x="3703" y="7626"/>
                  </a:cubicBezTo>
                  <a:cubicBezTo>
                    <a:pt x="3583" y="7626"/>
                    <a:pt x="3457" y="7606"/>
                    <a:pt x="3330" y="7564"/>
                  </a:cubicBezTo>
                  <a:cubicBezTo>
                    <a:pt x="3195" y="7520"/>
                    <a:pt x="3065" y="7500"/>
                    <a:pt x="2942" y="7500"/>
                  </a:cubicBezTo>
                  <a:cubicBezTo>
                    <a:pt x="1915" y="7500"/>
                    <a:pt x="1337" y="8908"/>
                    <a:pt x="2294" y="9598"/>
                  </a:cubicBezTo>
                  <a:cubicBezTo>
                    <a:pt x="3203" y="10254"/>
                    <a:pt x="2738" y="11690"/>
                    <a:pt x="1618" y="11690"/>
                  </a:cubicBezTo>
                  <a:cubicBezTo>
                    <a:pt x="1616" y="11690"/>
                    <a:pt x="1615" y="11690"/>
                    <a:pt x="1614" y="11690"/>
                  </a:cubicBezTo>
                  <a:cubicBezTo>
                    <a:pt x="1612" y="11690"/>
                    <a:pt x="1610" y="11690"/>
                    <a:pt x="1608" y="11690"/>
                  </a:cubicBezTo>
                  <a:cubicBezTo>
                    <a:pt x="292" y="11690"/>
                    <a:pt x="1" y="13541"/>
                    <a:pt x="1256" y="13944"/>
                  </a:cubicBezTo>
                  <a:cubicBezTo>
                    <a:pt x="2325" y="14287"/>
                    <a:pt x="2325" y="15800"/>
                    <a:pt x="1256" y="16143"/>
                  </a:cubicBezTo>
                  <a:cubicBezTo>
                    <a:pt x="1" y="16546"/>
                    <a:pt x="292" y="18398"/>
                    <a:pt x="1609" y="18398"/>
                  </a:cubicBezTo>
                  <a:cubicBezTo>
                    <a:pt x="1611" y="18398"/>
                    <a:pt x="1612" y="18398"/>
                    <a:pt x="1614" y="18398"/>
                  </a:cubicBezTo>
                  <a:cubicBezTo>
                    <a:pt x="1616" y="18398"/>
                    <a:pt x="1617" y="18398"/>
                    <a:pt x="1619" y="18398"/>
                  </a:cubicBezTo>
                  <a:cubicBezTo>
                    <a:pt x="2738" y="18398"/>
                    <a:pt x="3203" y="19834"/>
                    <a:pt x="2294" y="20489"/>
                  </a:cubicBezTo>
                  <a:cubicBezTo>
                    <a:pt x="1337" y="21179"/>
                    <a:pt x="1915" y="22588"/>
                    <a:pt x="2943" y="22588"/>
                  </a:cubicBezTo>
                  <a:cubicBezTo>
                    <a:pt x="3066" y="22588"/>
                    <a:pt x="3195" y="22567"/>
                    <a:pt x="3330" y="22523"/>
                  </a:cubicBezTo>
                  <a:cubicBezTo>
                    <a:pt x="3458" y="22481"/>
                    <a:pt x="3584" y="22462"/>
                    <a:pt x="3704" y="22462"/>
                  </a:cubicBezTo>
                  <a:cubicBezTo>
                    <a:pt x="4588" y="22462"/>
                    <a:pt x="5206" y="23505"/>
                    <a:pt x="4622" y="24302"/>
                  </a:cubicBezTo>
                  <a:cubicBezTo>
                    <a:pt x="4006" y="25144"/>
                    <a:pt x="4707" y="26151"/>
                    <a:pt x="5554" y="26151"/>
                  </a:cubicBezTo>
                  <a:cubicBezTo>
                    <a:pt x="5778" y="26151"/>
                    <a:pt x="6013" y="26080"/>
                    <a:pt x="6236" y="25917"/>
                  </a:cubicBezTo>
                  <a:cubicBezTo>
                    <a:pt x="6453" y="25758"/>
                    <a:pt x="6688" y="25688"/>
                    <a:pt x="6915" y="25688"/>
                  </a:cubicBezTo>
                  <a:cubicBezTo>
                    <a:pt x="7638" y="25688"/>
                    <a:pt x="8283" y="26398"/>
                    <a:pt x="8015" y="27209"/>
                  </a:cubicBezTo>
                  <a:cubicBezTo>
                    <a:pt x="7734" y="28064"/>
                    <a:pt x="8423" y="28733"/>
                    <a:pt x="9134" y="28733"/>
                  </a:cubicBezTo>
                  <a:cubicBezTo>
                    <a:pt x="9466" y="28733"/>
                    <a:pt x="9804" y="28587"/>
                    <a:pt x="10050" y="28246"/>
                  </a:cubicBezTo>
                  <a:cubicBezTo>
                    <a:pt x="10290" y="27913"/>
                    <a:pt x="10634" y="27764"/>
                    <a:pt x="10974" y="27764"/>
                  </a:cubicBezTo>
                  <a:cubicBezTo>
                    <a:pt x="11565" y="27764"/>
                    <a:pt x="12144" y="28213"/>
                    <a:pt x="12142" y="28926"/>
                  </a:cubicBezTo>
                  <a:cubicBezTo>
                    <a:pt x="12139" y="29668"/>
                    <a:pt x="12724" y="30086"/>
                    <a:pt x="13309" y="30086"/>
                  </a:cubicBezTo>
                  <a:cubicBezTo>
                    <a:pt x="13765" y="30086"/>
                    <a:pt x="14219" y="29833"/>
                    <a:pt x="14396" y="29283"/>
                  </a:cubicBezTo>
                  <a:cubicBezTo>
                    <a:pt x="14567" y="28748"/>
                    <a:pt x="15031" y="28481"/>
                    <a:pt x="15495" y="28481"/>
                  </a:cubicBezTo>
                  <a:cubicBezTo>
                    <a:pt x="15960" y="28481"/>
                    <a:pt x="16424" y="28748"/>
                    <a:pt x="16596" y="29283"/>
                  </a:cubicBezTo>
                  <a:cubicBezTo>
                    <a:pt x="16772" y="29833"/>
                    <a:pt x="17226" y="30086"/>
                    <a:pt x="17682" y="30086"/>
                  </a:cubicBezTo>
                  <a:cubicBezTo>
                    <a:pt x="18266" y="30086"/>
                    <a:pt x="18852" y="29668"/>
                    <a:pt x="18850" y="28926"/>
                  </a:cubicBezTo>
                  <a:cubicBezTo>
                    <a:pt x="18847" y="28213"/>
                    <a:pt x="19426" y="27764"/>
                    <a:pt x="20017" y="27764"/>
                  </a:cubicBezTo>
                  <a:cubicBezTo>
                    <a:pt x="20357" y="27764"/>
                    <a:pt x="20702" y="27913"/>
                    <a:pt x="20942" y="28246"/>
                  </a:cubicBezTo>
                  <a:cubicBezTo>
                    <a:pt x="21188" y="28587"/>
                    <a:pt x="21525" y="28733"/>
                    <a:pt x="21857" y="28733"/>
                  </a:cubicBezTo>
                  <a:cubicBezTo>
                    <a:pt x="22568" y="28733"/>
                    <a:pt x="23256" y="28064"/>
                    <a:pt x="22975" y="27209"/>
                  </a:cubicBezTo>
                  <a:cubicBezTo>
                    <a:pt x="22708" y="26398"/>
                    <a:pt x="23353" y="25688"/>
                    <a:pt x="24076" y="25688"/>
                  </a:cubicBezTo>
                  <a:cubicBezTo>
                    <a:pt x="24303" y="25688"/>
                    <a:pt x="24538" y="25758"/>
                    <a:pt x="24754" y="25917"/>
                  </a:cubicBezTo>
                  <a:cubicBezTo>
                    <a:pt x="24978" y="26080"/>
                    <a:pt x="25212" y="26151"/>
                    <a:pt x="25437" y="26151"/>
                  </a:cubicBezTo>
                  <a:cubicBezTo>
                    <a:pt x="26284" y="26151"/>
                    <a:pt x="26985" y="25144"/>
                    <a:pt x="26369" y="24302"/>
                  </a:cubicBezTo>
                  <a:cubicBezTo>
                    <a:pt x="25785" y="23505"/>
                    <a:pt x="26403" y="22462"/>
                    <a:pt x="27287" y="22462"/>
                  </a:cubicBezTo>
                  <a:cubicBezTo>
                    <a:pt x="27407" y="22462"/>
                    <a:pt x="27533" y="22481"/>
                    <a:pt x="27661" y="22523"/>
                  </a:cubicBezTo>
                  <a:cubicBezTo>
                    <a:pt x="27795" y="22567"/>
                    <a:pt x="27925" y="22588"/>
                    <a:pt x="28048" y="22588"/>
                  </a:cubicBezTo>
                  <a:cubicBezTo>
                    <a:pt x="29076" y="22588"/>
                    <a:pt x="29654" y="21179"/>
                    <a:pt x="28698" y="20489"/>
                  </a:cubicBezTo>
                  <a:cubicBezTo>
                    <a:pt x="27788" y="19834"/>
                    <a:pt x="28253" y="18398"/>
                    <a:pt x="29373" y="18398"/>
                  </a:cubicBezTo>
                  <a:cubicBezTo>
                    <a:pt x="29375" y="18398"/>
                    <a:pt x="29376" y="18398"/>
                    <a:pt x="29378" y="18398"/>
                  </a:cubicBezTo>
                  <a:cubicBezTo>
                    <a:pt x="29379" y="18398"/>
                    <a:pt x="29381" y="18398"/>
                    <a:pt x="29383" y="18398"/>
                  </a:cubicBezTo>
                  <a:cubicBezTo>
                    <a:pt x="30698" y="18398"/>
                    <a:pt x="30991" y="16546"/>
                    <a:pt x="29735" y="16143"/>
                  </a:cubicBezTo>
                  <a:cubicBezTo>
                    <a:pt x="28665" y="15800"/>
                    <a:pt x="28665" y="14287"/>
                    <a:pt x="29735" y="13944"/>
                  </a:cubicBezTo>
                  <a:cubicBezTo>
                    <a:pt x="30991" y="13541"/>
                    <a:pt x="30698" y="11690"/>
                    <a:pt x="29384" y="11690"/>
                  </a:cubicBezTo>
                  <a:cubicBezTo>
                    <a:pt x="29382" y="11690"/>
                    <a:pt x="29380" y="11690"/>
                    <a:pt x="29378" y="11690"/>
                  </a:cubicBezTo>
                  <a:cubicBezTo>
                    <a:pt x="29377" y="11690"/>
                    <a:pt x="29375" y="11690"/>
                    <a:pt x="29374" y="11690"/>
                  </a:cubicBezTo>
                  <a:cubicBezTo>
                    <a:pt x="28253" y="11690"/>
                    <a:pt x="27787" y="10254"/>
                    <a:pt x="28698" y="9598"/>
                  </a:cubicBezTo>
                  <a:cubicBezTo>
                    <a:pt x="29654" y="8908"/>
                    <a:pt x="29076" y="7500"/>
                    <a:pt x="28049" y="7500"/>
                  </a:cubicBezTo>
                  <a:cubicBezTo>
                    <a:pt x="27926" y="7500"/>
                    <a:pt x="27796" y="7520"/>
                    <a:pt x="27661" y="7564"/>
                  </a:cubicBezTo>
                  <a:cubicBezTo>
                    <a:pt x="27533" y="7606"/>
                    <a:pt x="27408" y="7626"/>
                    <a:pt x="27288" y="7626"/>
                  </a:cubicBezTo>
                  <a:cubicBezTo>
                    <a:pt x="26404" y="7626"/>
                    <a:pt x="25785" y="6582"/>
                    <a:pt x="26369" y="5784"/>
                  </a:cubicBezTo>
                  <a:cubicBezTo>
                    <a:pt x="26984" y="4942"/>
                    <a:pt x="26284" y="3935"/>
                    <a:pt x="25437" y="3935"/>
                  </a:cubicBezTo>
                  <a:cubicBezTo>
                    <a:pt x="25212" y="3935"/>
                    <a:pt x="24977" y="4006"/>
                    <a:pt x="24754" y="4170"/>
                  </a:cubicBezTo>
                  <a:cubicBezTo>
                    <a:pt x="24538" y="4328"/>
                    <a:pt x="24303" y="4398"/>
                    <a:pt x="24076" y="4398"/>
                  </a:cubicBezTo>
                  <a:cubicBezTo>
                    <a:pt x="23354" y="4398"/>
                    <a:pt x="22708" y="3690"/>
                    <a:pt x="22975" y="2877"/>
                  </a:cubicBezTo>
                  <a:cubicBezTo>
                    <a:pt x="23256" y="2023"/>
                    <a:pt x="22568" y="1354"/>
                    <a:pt x="21857" y="1354"/>
                  </a:cubicBezTo>
                  <a:cubicBezTo>
                    <a:pt x="21525" y="1354"/>
                    <a:pt x="21188" y="1500"/>
                    <a:pt x="20942" y="1842"/>
                  </a:cubicBezTo>
                  <a:cubicBezTo>
                    <a:pt x="20702" y="2174"/>
                    <a:pt x="20358" y="2323"/>
                    <a:pt x="20017" y="2323"/>
                  </a:cubicBezTo>
                  <a:cubicBezTo>
                    <a:pt x="19426" y="2323"/>
                    <a:pt x="18847" y="1874"/>
                    <a:pt x="18850" y="1162"/>
                  </a:cubicBezTo>
                  <a:cubicBezTo>
                    <a:pt x="18852" y="419"/>
                    <a:pt x="18266" y="1"/>
                    <a:pt x="17681" y="1"/>
                  </a:cubicBezTo>
                  <a:cubicBezTo>
                    <a:pt x="17226" y="1"/>
                    <a:pt x="16772" y="254"/>
                    <a:pt x="16596" y="804"/>
                  </a:cubicBezTo>
                  <a:cubicBezTo>
                    <a:pt x="16424" y="1338"/>
                    <a:pt x="15960" y="1606"/>
                    <a:pt x="15495" y="1606"/>
                  </a:cubicBezTo>
                  <a:cubicBezTo>
                    <a:pt x="15031" y="1606"/>
                    <a:pt x="14567" y="1338"/>
                    <a:pt x="14396" y="804"/>
                  </a:cubicBezTo>
                  <a:cubicBezTo>
                    <a:pt x="14219" y="254"/>
                    <a:pt x="13765" y="1"/>
                    <a:pt x="133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1;p26"/>
            <p:cNvSpPr/>
            <p:nvPr/>
          </p:nvSpPr>
          <p:spPr>
            <a:xfrm>
              <a:off x="-470522" y="-205576"/>
              <a:ext cx="56167" cy="56203"/>
            </a:xfrm>
            <a:custGeom>
              <a:avLst/>
              <a:gdLst/>
              <a:ahLst/>
              <a:cxnLst/>
              <a:rect l="l" t="t" r="r" b="b"/>
              <a:pathLst>
                <a:path w="1555" h="1556" extrusionOk="0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6"/>
                    <a:pt x="777" y="1556"/>
                  </a:cubicBezTo>
                  <a:cubicBezTo>
                    <a:pt x="1207" y="1556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32;p26"/>
            <p:cNvSpPr/>
            <p:nvPr/>
          </p:nvSpPr>
          <p:spPr>
            <a:xfrm>
              <a:off x="2863680" y="5237094"/>
              <a:ext cx="56167" cy="56203"/>
            </a:xfrm>
            <a:custGeom>
              <a:avLst/>
              <a:gdLst/>
              <a:ahLst/>
              <a:cxnLst/>
              <a:rect l="l" t="t" r="r" b="b"/>
              <a:pathLst>
                <a:path w="1555" h="1556" extrusionOk="0">
                  <a:moveTo>
                    <a:pt x="777" y="1"/>
                  </a:moveTo>
                  <a:cubicBezTo>
                    <a:pt x="348" y="1"/>
                    <a:pt x="0" y="349"/>
                    <a:pt x="0" y="779"/>
                  </a:cubicBezTo>
                  <a:cubicBezTo>
                    <a:pt x="0" y="1207"/>
                    <a:pt x="348" y="1555"/>
                    <a:pt x="777" y="1555"/>
                  </a:cubicBezTo>
                  <a:cubicBezTo>
                    <a:pt x="1207" y="1555"/>
                    <a:pt x="1555" y="1207"/>
                    <a:pt x="1555" y="779"/>
                  </a:cubicBezTo>
                  <a:cubicBezTo>
                    <a:pt x="1555" y="349"/>
                    <a:pt x="1207" y="1"/>
                    <a:pt x="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33;p26"/>
            <p:cNvSpPr/>
            <p:nvPr/>
          </p:nvSpPr>
          <p:spPr>
            <a:xfrm>
              <a:off x="1885116" y="-915586"/>
              <a:ext cx="62415" cy="62379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1" y="1727"/>
                    <a:pt x="1727" y="1340"/>
                    <a:pt x="1727" y="863"/>
                  </a:cubicBezTo>
                  <a:cubicBezTo>
                    <a:pt x="1727" y="386"/>
                    <a:pt x="1341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4;p26"/>
            <p:cNvSpPr/>
            <p:nvPr/>
          </p:nvSpPr>
          <p:spPr>
            <a:xfrm>
              <a:off x="683801" y="4943836"/>
              <a:ext cx="62379" cy="62379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1"/>
                    <a:pt x="386" y="1727"/>
                    <a:pt x="864" y="1727"/>
                  </a:cubicBezTo>
                  <a:cubicBezTo>
                    <a:pt x="1341" y="1727"/>
                    <a:pt x="1727" y="1341"/>
                    <a:pt x="1727" y="863"/>
                  </a:cubicBezTo>
                  <a:cubicBezTo>
                    <a:pt x="1727" y="387"/>
                    <a:pt x="1341" y="0"/>
                    <a:pt x="8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35;p26"/>
            <p:cNvSpPr/>
            <p:nvPr/>
          </p:nvSpPr>
          <p:spPr>
            <a:xfrm>
              <a:off x="3324354" y="2142224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3"/>
                  </a:moveTo>
                  <a:lnTo>
                    <a:pt x="0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36;p26"/>
            <p:cNvSpPr/>
            <p:nvPr/>
          </p:nvSpPr>
          <p:spPr>
            <a:xfrm>
              <a:off x="-29352" y="-877841"/>
              <a:ext cx="3347854" cy="2971629"/>
            </a:xfrm>
            <a:custGeom>
              <a:avLst/>
              <a:gdLst/>
              <a:ahLst/>
              <a:cxnLst/>
              <a:rect l="l" t="t" r="r" b="b"/>
              <a:pathLst>
                <a:path w="92687" h="82271" fill="none" extrusionOk="0">
                  <a:moveTo>
                    <a:pt x="92686" y="82270"/>
                  </a:moveTo>
                  <a:cubicBezTo>
                    <a:pt x="86760" y="36173"/>
                    <a:pt x="47598" y="484"/>
                    <a:pt x="0" y="1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37;p26"/>
            <p:cNvSpPr/>
            <p:nvPr/>
          </p:nvSpPr>
          <p:spPr>
            <a:xfrm>
              <a:off x="-53841" y="-877985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8;p26"/>
            <p:cNvSpPr/>
            <p:nvPr/>
          </p:nvSpPr>
          <p:spPr>
            <a:xfrm>
              <a:off x="-4646" y="2472759"/>
              <a:ext cx="3351141" cy="3470771"/>
            </a:xfrm>
            <a:custGeom>
              <a:avLst/>
              <a:gdLst/>
              <a:ahLst/>
              <a:cxnLst/>
              <a:rect l="l" t="t" r="r" b="b"/>
              <a:pathLst>
                <a:path w="92778" h="96090" fill="none" extrusionOk="0">
                  <a:moveTo>
                    <a:pt x="1" y="96089"/>
                  </a:moveTo>
                  <a:cubicBezTo>
                    <a:pt x="51153" y="95206"/>
                    <a:pt x="92387" y="53656"/>
                    <a:pt x="92768" y="2381"/>
                  </a:cubicBezTo>
                  <a:cubicBezTo>
                    <a:pt x="92770" y="2143"/>
                    <a:pt x="92778" y="1906"/>
                    <a:pt x="92778" y="1667"/>
                  </a:cubicBezTo>
                  <a:cubicBezTo>
                    <a:pt x="92778" y="1110"/>
                    <a:pt x="92772" y="555"/>
                    <a:pt x="92762" y="1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39;p26"/>
            <p:cNvSpPr/>
            <p:nvPr/>
          </p:nvSpPr>
          <p:spPr>
            <a:xfrm>
              <a:off x="3345412" y="2448052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0;p26"/>
            <p:cNvSpPr/>
            <p:nvPr/>
          </p:nvSpPr>
          <p:spPr>
            <a:xfrm>
              <a:off x="2905109" y="1668655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1" y="3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41;p26"/>
            <p:cNvSpPr/>
            <p:nvPr/>
          </p:nvSpPr>
          <p:spPr>
            <a:xfrm>
              <a:off x="-29388" y="-558901"/>
              <a:ext cx="2920555" cy="2180817"/>
            </a:xfrm>
            <a:custGeom>
              <a:avLst/>
              <a:gdLst/>
              <a:ahLst/>
              <a:cxnLst/>
              <a:rect l="l" t="t" r="r" b="b"/>
              <a:pathLst>
                <a:path w="80857" h="60377" fill="none" extrusionOk="0">
                  <a:moveTo>
                    <a:pt x="80857" y="60376"/>
                  </a:moveTo>
                  <a:cubicBezTo>
                    <a:pt x="70181" y="25704"/>
                    <a:pt x="38075" y="426"/>
                    <a:pt x="0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2;p26"/>
            <p:cNvSpPr/>
            <p:nvPr/>
          </p:nvSpPr>
          <p:spPr>
            <a:xfrm>
              <a:off x="-53841" y="-559118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43;p26"/>
            <p:cNvSpPr/>
            <p:nvPr/>
          </p:nvSpPr>
          <p:spPr>
            <a:xfrm>
              <a:off x="-4863" y="2195501"/>
              <a:ext cx="3032491" cy="3429052"/>
            </a:xfrm>
            <a:custGeom>
              <a:avLst/>
              <a:gdLst/>
              <a:ahLst/>
              <a:cxnLst/>
              <a:rect l="l" t="t" r="r" b="b"/>
              <a:pathLst>
                <a:path w="83956" h="94935" fill="none" extrusionOk="0">
                  <a:moveTo>
                    <a:pt x="0" y="94935"/>
                  </a:moveTo>
                  <a:cubicBezTo>
                    <a:pt x="46279" y="94057"/>
                    <a:pt x="83566" y="56458"/>
                    <a:pt x="83945" y="10057"/>
                  </a:cubicBezTo>
                  <a:cubicBezTo>
                    <a:pt x="83948" y="9819"/>
                    <a:pt x="83954" y="9582"/>
                    <a:pt x="83954" y="9343"/>
                  </a:cubicBezTo>
                  <a:cubicBezTo>
                    <a:pt x="83955" y="6222"/>
                    <a:pt x="83786" y="3103"/>
                    <a:pt x="83450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44;p26"/>
            <p:cNvSpPr/>
            <p:nvPr/>
          </p:nvSpPr>
          <p:spPr>
            <a:xfrm>
              <a:off x="3006606" y="2171048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0" y="4"/>
                  </a:moveTo>
                  <a:lnTo>
                    <a:pt x="0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45;p26"/>
            <p:cNvSpPr/>
            <p:nvPr/>
          </p:nvSpPr>
          <p:spPr>
            <a:xfrm>
              <a:off x="2683657" y="2797441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1" y="3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46;p26"/>
            <p:cNvSpPr/>
            <p:nvPr/>
          </p:nvSpPr>
          <p:spPr>
            <a:xfrm>
              <a:off x="-29244" y="-227717"/>
              <a:ext cx="2725651" cy="2976252"/>
            </a:xfrm>
            <a:custGeom>
              <a:avLst/>
              <a:gdLst/>
              <a:ahLst/>
              <a:cxnLst/>
              <a:rect l="l" t="t" r="r" b="b"/>
              <a:pathLst>
                <a:path w="75461" h="82399" fill="none" extrusionOk="0">
                  <a:moveTo>
                    <a:pt x="75225" y="82399"/>
                  </a:moveTo>
                  <a:cubicBezTo>
                    <a:pt x="75359" y="80663"/>
                    <a:pt x="75435" y="78912"/>
                    <a:pt x="75451" y="77145"/>
                  </a:cubicBezTo>
                  <a:cubicBezTo>
                    <a:pt x="75453" y="76907"/>
                    <a:pt x="75461" y="76670"/>
                    <a:pt x="75461" y="76431"/>
                  </a:cubicBezTo>
                  <a:cubicBezTo>
                    <a:pt x="75461" y="34542"/>
                    <a:pt x="41767" y="526"/>
                    <a:pt x="1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47;p26"/>
            <p:cNvSpPr/>
            <p:nvPr/>
          </p:nvSpPr>
          <p:spPr>
            <a:xfrm>
              <a:off x="-53841" y="-22793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8;p26"/>
            <p:cNvSpPr/>
            <p:nvPr/>
          </p:nvSpPr>
          <p:spPr>
            <a:xfrm>
              <a:off x="-53877" y="5293875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49;p26"/>
            <p:cNvSpPr/>
            <p:nvPr/>
          </p:nvSpPr>
          <p:spPr>
            <a:xfrm>
              <a:off x="-5007" y="3479965"/>
              <a:ext cx="2534540" cy="1813368"/>
            </a:xfrm>
            <a:custGeom>
              <a:avLst/>
              <a:gdLst/>
              <a:ahLst/>
              <a:cxnLst/>
              <a:rect l="l" t="t" r="r" b="b"/>
              <a:pathLst>
                <a:path w="70170" h="50204" fill="none" extrusionOk="0">
                  <a:moveTo>
                    <a:pt x="1" y="50203"/>
                  </a:moveTo>
                  <a:cubicBezTo>
                    <a:pt x="32291" y="49518"/>
                    <a:pt x="59650" y="28812"/>
                    <a:pt x="70170" y="1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50;p26"/>
            <p:cNvSpPr/>
            <p:nvPr/>
          </p:nvSpPr>
          <p:spPr>
            <a:xfrm>
              <a:off x="2537805" y="3456812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4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51;p26"/>
            <p:cNvSpPr/>
            <p:nvPr/>
          </p:nvSpPr>
          <p:spPr>
            <a:xfrm>
              <a:off x="2139943" y="3525331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1" y="3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52;p26"/>
            <p:cNvSpPr/>
            <p:nvPr/>
          </p:nvSpPr>
          <p:spPr>
            <a:xfrm>
              <a:off x="-29352" y="115892"/>
              <a:ext cx="2382331" cy="3364722"/>
            </a:xfrm>
            <a:custGeom>
              <a:avLst/>
              <a:gdLst/>
              <a:ahLst/>
              <a:cxnLst/>
              <a:rect l="l" t="t" r="r" b="b"/>
              <a:pathLst>
                <a:path w="65956" h="93154" fill="none" extrusionOk="0">
                  <a:moveTo>
                    <a:pt x="60604" y="93154"/>
                  </a:moveTo>
                  <a:cubicBezTo>
                    <a:pt x="63951" y="85304"/>
                    <a:pt x="65842" y="76684"/>
                    <a:pt x="65937" y="67632"/>
                  </a:cubicBezTo>
                  <a:cubicBezTo>
                    <a:pt x="65939" y="67394"/>
                    <a:pt x="65955" y="67158"/>
                    <a:pt x="65955" y="66918"/>
                  </a:cubicBezTo>
                  <a:cubicBezTo>
                    <a:pt x="65955" y="30280"/>
                    <a:pt x="36515" y="524"/>
                    <a:pt x="0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53;p26"/>
            <p:cNvSpPr/>
            <p:nvPr/>
          </p:nvSpPr>
          <p:spPr>
            <a:xfrm>
              <a:off x="-53841" y="11564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54;p26"/>
            <p:cNvSpPr/>
            <p:nvPr/>
          </p:nvSpPr>
          <p:spPr>
            <a:xfrm>
              <a:off x="-53877" y="495030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55;p26"/>
            <p:cNvSpPr/>
            <p:nvPr/>
          </p:nvSpPr>
          <p:spPr>
            <a:xfrm>
              <a:off x="-4790" y="4053370"/>
              <a:ext cx="1819473" cy="896282"/>
            </a:xfrm>
            <a:custGeom>
              <a:avLst/>
              <a:gdLst/>
              <a:ahLst/>
              <a:cxnLst/>
              <a:rect l="l" t="t" r="r" b="b"/>
              <a:pathLst>
                <a:path w="50373" h="24814" fill="none" extrusionOk="0">
                  <a:moveTo>
                    <a:pt x="0" y="24813"/>
                  </a:moveTo>
                  <a:cubicBezTo>
                    <a:pt x="20342" y="24318"/>
                    <a:pt x="38428" y="14750"/>
                    <a:pt x="50373" y="1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56;p26"/>
            <p:cNvSpPr/>
            <p:nvPr/>
          </p:nvSpPr>
          <p:spPr>
            <a:xfrm>
              <a:off x="1830033" y="4034118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0" y="4"/>
                  </a:moveTo>
                  <a:lnTo>
                    <a:pt x="2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57;p26"/>
            <p:cNvSpPr/>
            <p:nvPr/>
          </p:nvSpPr>
          <p:spPr>
            <a:xfrm>
              <a:off x="1965520" y="2049613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1"/>
                  </a:moveTo>
                  <a:lnTo>
                    <a:pt x="2" y="4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58;p26"/>
            <p:cNvSpPr/>
            <p:nvPr/>
          </p:nvSpPr>
          <p:spPr>
            <a:xfrm>
              <a:off x="-29207" y="2097688"/>
              <a:ext cx="2051110" cy="2521212"/>
            </a:xfrm>
            <a:custGeom>
              <a:avLst/>
              <a:gdLst/>
              <a:ahLst/>
              <a:cxnLst/>
              <a:rect l="l" t="t" r="r" b="b"/>
              <a:pathLst>
                <a:path w="56786" h="69801" fill="none" extrusionOk="0">
                  <a:moveTo>
                    <a:pt x="55525" y="0"/>
                  </a:moveTo>
                  <a:cubicBezTo>
                    <a:pt x="56363" y="3962"/>
                    <a:pt x="56786" y="8001"/>
                    <a:pt x="56783" y="12051"/>
                  </a:cubicBezTo>
                  <a:cubicBezTo>
                    <a:pt x="56783" y="12291"/>
                    <a:pt x="56768" y="12527"/>
                    <a:pt x="56765" y="12765"/>
                  </a:cubicBezTo>
                  <a:cubicBezTo>
                    <a:pt x="56385" y="44010"/>
                    <a:pt x="31210" y="69281"/>
                    <a:pt x="1" y="6980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59;p26"/>
            <p:cNvSpPr/>
            <p:nvPr/>
          </p:nvSpPr>
          <p:spPr>
            <a:xfrm>
              <a:off x="-53841" y="4619117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60;p26"/>
            <p:cNvSpPr/>
            <p:nvPr/>
          </p:nvSpPr>
          <p:spPr>
            <a:xfrm>
              <a:off x="-53877" y="4468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61;p26"/>
            <p:cNvSpPr/>
            <p:nvPr/>
          </p:nvSpPr>
          <p:spPr>
            <a:xfrm>
              <a:off x="-4248" y="447655"/>
              <a:ext cx="1717181" cy="992433"/>
            </a:xfrm>
            <a:custGeom>
              <a:avLst/>
              <a:gdLst/>
              <a:ahLst/>
              <a:cxnLst/>
              <a:rect l="l" t="t" r="r" b="b"/>
              <a:pathLst>
                <a:path w="47541" h="27476" fill="none" extrusionOk="0">
                  <a:moveTo>
                    <a:pt x="1" y="1"/>
                  </a:moveTo>
                  <a:cubicBezTo>
                    <a:pt x="20109" y="573"/>
                    <a:pt x="37645" y="11420"/>
                    <a:pt x="47540" y="27476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62;p26"/>
            <p:cNvSpPr/>
            <p:nvPr/>
          </p:nvSpPr>
          <p:spPr>
            <a:xfrm>
              <a:off x="1725827" y="1461290"/>
              <a:ext cx="72" cy="108"/>
            </a:xfrm>
            <a:custGeom>
              <a:avLst/>
              <a:gdLst/>
              <a:ahLst/>
              <a:cxnLst/>
              <a:rect l="l" t="t" r="r" b="b"/>
              <a:pathLst>
                <a:path w="2" h="3" fill="none" extrusionOk="0">
                  <a:moveTo>
                    <a:pt x="0" y="0"/>
                  </a:moveTo>
                  <a:lnTo>
                    <a:pt x="1" y="2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63;p26"/>
            <p:cNvSpPr/>
            <p:nvPr/>
          </p:nvSpPr>
          <p:spPr>
            <a:xfrm>
              <a:off x="1663484" y="2209588"/>
              <a:ext cx="36" cy="72"/>
            </a:xfrm>
            <a:custGeom>
              <a:avLst/>
              <a:gdLst/>
              <a:ahLst/>
              <a:cxnLst/>
              <a:rect l="l" t="t" r="r" b="b"/>
              <a:pathLst>
                <a:path w="1" h="2" fill="none" extrusionOk="0">
                  <a:moveTo>
                    <a:pt x="1" y="2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64;p26"/>
            <p:cNvSpPr/>
            <p:nvPr/>
          </p:nvSpPr>
          <p:spPr>
            <a:xfrm>
              <a:off x="-29135" y="775805"/>
              <a:ext cx="1682939" cy="1385527"/>
            </a:xfrm>
            <a:custGeom>
              <a:avLst/>
              <a:gdLst/>
              <a:ahLst/>
              <a:cxnLst/>
              <a:rect l="l" t="t" r="r" b="b"/>
              <a:pathLst>
                <a:path w="46593" h="38359" fill="none" extrusionOk="0">
                  <a:moveTo>
                    <a:pt x="46593" y="38359"/>
                  </a:moveTo>
                  <a:cubicBezTo>
                    <a:pt x="41939" y="16735"/>
                    <a:pt x="22910" y="455"/>
                    <a:pt x="1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65;p26"/>
            <p:cNvSpPr/>
            <p:nvPr/>
          </p:nvSpPr>
          <p:spPr>
            <a:xfrm>
              <a:off x="-53841" y="77548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66;p26"/>
            <p:cNvSpPr/>
            <p:nvPr/>
          </p:nvSpPr>
          <p:spPr>
            <a:xfrm>
              <a:off x="-53877" y="4290498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67;p26"/>
            <p:cNvSpPr/>
            <p:nvPr/>
          </p:nvSpPr>
          <p:spPr>
            <a:xfrm>
              <a:off x="-4935" y="2557568"/>
              <a:ext cx="1697496" cy="1732026"/>
            </a:xfrm>
            <a:custGeom>
              <a:avLst/>
              <a:gdLst/>
              <a:ahLst/>
              <a:cxnLst/>
              <a:rect l="l" t="t" r="r" b="b"/>
              <a:pathLst>
                <a:path w="46996" h="47952" fill="none" extrusionOk="0">
                  <a:moveTo>
                    <a:pt x="0" y="47951"/>
                  </a:moveTo>
                  <a:cubicBezTo>
                    <a:pt x="25485" y="47099"/>
                    <a:pt x="45996" y="26656"/>
                    <a:pt x="46964" y="1201"/>
                  </a:cubicBezTo>
                  <a:cubicBezTo>
                    <a:pt x="46979" y="813"/>
                    <a:pt x="46989" y="424"/>
                    <a:pt x="46996" y="33"/>
                  </a:cubicBezTo>
                  <a:lnTo>
                    <a:pt x="46996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68;p26"/>
            <p:cNvSpPr/>
            <p:nvPr/>
          </p:nvSpPr>
          <p:spPr>
            <a:xfrm>
              <a:off x="1693139" y="2532971"/>
              <a:ext cx="36" cy="181"/>
            </a:xfrm>
            <a:custGeom>
              <a:avLst/>
              <a:gdLst/>
              <a:ahLst/>
              <a:cxnLst/>
              <a:rect l="l" t="t" r="r" b="b"/>
              <a:pathLst>
                <a:path w="1" h="5" fill="none" extrusionOk="0">
                  <a:moveTo>
                    <a:pt x="1" y="5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69;p26"/>
            <p:cNvSpPr/>
            <p:nvPr/>
          </p:nvSpPr>
          <p:spPr>
            <a:xfrm>
              <a:off x="1248646" y="3038795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4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70;p26"/>
            <p:cNvSpPr/>
            <p:nvPr/>
          </p:nvSpPr>
          <p:spPr>
            <a:xfrm>
              <a:off x="-29207" y="1126313"/>
              <a:ext cx="1371946" cy="1866320"/>
            </a:xfrm>
            <a:custGeom>
              <a:avLst/>
              <a:gdLst/>
              <a:ahLst/>
              <a:cxnLst/>
              <a:rect l="l" t="t" r="r" b="b"/>
              <a:pathLst>
                <a:path w="37983" h="51670" fill="none" extrusionOk="0">
                  <a:moveTo>
                    <a:pt x="35846" y="51670"/>
                  </a:moveTo>
                  <a:cubicBezTo>
                    <a:pt x="37149" y="47896"/>
                    <a:pt x="37889" y="43859"/>
                    <a:pt x="37965" y="39658"/>
                  </a:cubicBezTo>
                  <a:cubicBezTo>
                    <a:pt x="37970" y="39420"/>
                    <a:pt x="37983" y="39184"/>
                    <a:pt x="37983" y="38944"/>
                  </a:cubicBezTo>
                  <a:cubicBezTo>
                    <a:pt x="37983" y="17753"/>
                    <a:pt x="21065" y="522"/>
                    <a:pt x="1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71;p26"/>
            <p:cNvSpPr/>
            <p:nvPr/>
          </p:nvSpPr>
          <p:spPr>
            <a:xfrm>
              <a:off x="-53841" y="1125880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72;p26"/>
            <p:cNvSpPr/>
            <p:nvPr/>
          </p:nvSpPr>
          <p:spPr>
            <a:xfrm>
              <a:off x="-53877" y="3940097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73;p26"/>
            <p:cNvSpPr/>
            <p:nvPr/>
          </p:nvSpPr>
          <p:spPr>
            <a:xfrm>
              <a:off x="-5368" y="3419211"/>
              <a:ext cx="1033718" cy="519695"/>
            </a:xfrm>
            <a:custGeom>
              <a:avLst/>
              <a:gdLst/>
              <a:ahLst/>
              <a:cxnLst/>
              <a:rect l="l" t="t" r="r" b="b"/>
              <a:pathLst>
                <a:path w="28619" h="14388" fill="none" extrusionOk="0">
                  <a:moveTo>
                    <a:pt x="0" y="14387"/>
                  </a:moveTo>
                  <a:cubicBezTo>
                    <a:pt x="11550" y="13909"/>
                    <a:pt x="21798" y="8403"/>
                    <a:pt x="28618" y="1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74;p26"/>
            <p:cNvSpPr/>
            <p:nvPr/>
          </p:nvSpPr>
          <p:spPr>
            <a:xfrm>
              <a:off x="1043448" y="3400140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0" y="3"/>
                  </a:moveTo>
                  <a:lnTo>
                    <a:pt x="2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75;p26"/>
            <p:cNvSpPr/>
            <p:nvPr/>
          </p:nvSpPr>
          <p:spPr>
            <a:xfrm>
              <a:off x="974965" y="2532971"/>
              <a:ext cx="36" cy="144"/>
            </a:xfrm>
            <a:custGeom>
              <a:avLst/>
              <a:gdLst/>
              <a:ahLst/>
              <a:cxnLst/>
              <a:rect l="l" t="t" r="r" b="b"/>
              <a:pathLst>
                <a:path w="1" h="4" fill="none" extrusionOk="0">
                  <a:moveTo>
                    <a:pt x="1" y="0"/>
                  </a:moveTo>
                  <a:lnTo>
                    <a:pt x="1" y="4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76;p26"/>
            <p:cNvSpPr/>
            <p:nvPr/>
          </p:nvSpPr>
          <p:spPr>
            <a:xfrm>
              <a:off x="-29352" y="2581949"/>
              <a:ext cx="1002908" cy="989905"/>
            </a:xfrm>
            <a:custGeom>
              <a:avLst/>
              <a:gdLst/>
              <a:ahLst/>
              <a:cxnLst/>
              <a:rect l="l" t="t" r="r" b="b"/>
              <a:pathLst>
                <a:path w="27766" h="27406" fill="none" extrusionOk="0">
                  <a:moveTo>
                    <a:pt x="27766" y="1"/>
                  </a:moveTo>
                  <a:cubicBezTo>
                    <a:pt x="27070" y="14943"/>
                    <a:pt x="14991" y="26904"/>
                    <a:pt x="0" y="27405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77;p26"/>
            <p:cNvSpPr/>
            <p:nvPr/>
          </p:nvSpPr>
          <p:spPr>
            <a:xfrm>
              <a:off x="-53841" y="35723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0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78;p26"/>
            <p:cNvSpPr/>
            <p:nvPr/>
          </p:nvSpPr>
          <p:spPr>
            <a:xfrm>
              <a:off x="640927" y="1769538"/>
              <a:ext cx="108" cy="144"/>
            </a:xfrm>
            <a:custGeom>
              <a:avLst/>
              <a:gdLst/>
              <a:ahLst/>
              <a:cxnLst/>
              <a:rect l="l" t="t" r="r" b="b"/>
              <a:pathLst>
                <a:path w="3" h="4" fill="none" extrusionOk="0">
                  <a:moveTo>
                    <a:pt x="3" y="3"/>
                  </a:moveTo>
                  <a:lnTo>
                    <a:pt x="0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79;p26"/>
            <p:cNvSpPr/>
            <p:nvPr/>
          </p:nvSpPr>
          <p:spPr>
            <a:xfrm>
              <a:off x="-30038" y="1494159"/>
              <a:ext cx="635315" cy="243991"/>
            </a:xfrm>
            <a:custGeom>
              <a:avLst/>
              <a:gdLst/>
              <a:ahLst/>
              <a:cxnLst/>
              <a:rect l="l" t="t" r="r" b="b"/>
              <a:pathLst>
                <a:path w="17589" h="6755" fill="none" extrusionOk="0">
                  <a:moveTo>
                    <a:pt x="17588" y="6755"/>
                  </a:moveTo>
                  <a:cubicBezTo>
                    <a:pt x="12807" y="2723"/>
                    <a:pt x="6693" y="219"/>
                    <a:pt x="1" y="1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80;p26"/>
            <p:cNvSpPr/>
            <p:nvPr/>
          </p:nvSpPr>
          <p:spPr>
            <a:xfrm>
              <a:off x="-53841" y="149365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81;p26"/>
            <p:cNvSpPr/>
            <p:nvPr/>
          </p:nvSpPr>
          <p:spPr>
            <a:xfrm>
              <a:off x="-53877" y="3572324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0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82;p26"/>
            <p:cNvSpPr/>
            <p:nvPr/>
          </p:nvSpPr>
          <p:spPr>
            <a:xfrm>
              <a:off x="-4754" y="2212478"/>
              <a:ext cx="979755" cy="1358220"/>
            </a:xfrm>
            <a:custGeom>
              <a:avLst/>
              <a:gdLst/>
              <a:ahLst/>
              <a:cxnLst/>
              <a:rect l="l" t="t" r="r" b="b"/>
              <a:pathLst>
                <a:path w="27125" h="37603" fill="none" extrusionOk="0">
                  <a:moveTo>
                    <a:pt x="0" y="37603"/>
                  </a:moveTo>
                  <a:cubicBezTo>
                    <a:pt x="14888" y="36757"/>
                    <a:pt x="26740" y="24598"/>
                    <a:pt x="27106" y="9587"/>
                  </a:cubicBezTo>
                  <a:cubicBezTo>
                    <a:pt x="27112" y="9349"/>
                    <a:pt x="27125" y="9113"/>
                    <a:pt x="27125" y="8873"/>
                  </a:cubicBezTo>
                  <a:cubicBezTo>
                    <a:pt x="27125" y="5777"/>
                    <a:pt x="26635" y="2794"/>
                    <a:pt x="25730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83;p26"/>
            <p:cNvSpPr/>
            <p:nvPr/>
          </p:nvSpPr>
          <p:spPr>
            <a:xfrm>
              <a:off x="916739" y="2189036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2" y="4"/>
                  </a:moveTo>
                  <a:cubicBezTo>
                    <a:pt x="2" y="3"/>
                    <a:pt x="2" y="2"/>
                    <a:pt x="1" y="1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84;p26"/>
            <p:cNvSpPr/>
            <p:nvPr/>
          </p:nvSpPr>
          <p:spPr>
            <a:xfrm>
              <a:off x="-53877" y="1817253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85;p26"/>
            <p:cNvSpPr/>
            <p:nvPr/>
          </p:nvSpPr>
          <p:spPr>
            <a:xfrm>
              <a:off x="-29171" y="1819673"/>
              <a:ext cx="680501" cy="1428257"/>
            </a:xfrm>
            <a:custGeom>
              <a:avLst/>
              <a:gdLst/>
              <a:ahLst/>
              <a:cxnLst/>
              <a:rect l="l" t="t" r="r" b="b"/>
              <a:pathLst>
                <a:path w="18840" h="39542" fill="none" extrusionOk="0">
                  <a:moveTo>
                    <a:pt x="681" y="0"/>
                  </a:moveTo>
                  <a:cubicBezTo>
                    <a:pt x="10850" y="845"/>
                    <a:pt x="18840" y="9361"/>
                    <a:pt x="18840" y="19748"/>
                  </a:cubicBezTo>
                  <a:cubicBezTo>
                    <a:pt x="18840" y="19988"/>
                    <a:pt x="18831" y="20225"/>
                    <a:pt x="18822" y="20462"/>
                  </a:cubicBezTo>
                  <a:cubicBezTo>
                    <a:pt x="18457" y="30751"/>
                    <a:pt x="10255" y="39040"/>
                    <a:pt x="1" y="39541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86;p26"/>
            <p:cNvSpPr/>
            <p:nvPr/>
          </p:nvSpPr>
          <p:spPr>
            <a:xfrm>
              <a:off x="-53841" y="324865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87;p26"/>
            <p:cNvSpPr/>
            <p:nvPr/>
          </p:nvSpPr>
          <p:spPr>
            <a:xfrm>
              <a:off x="581510" y="2841183"/>
              <a:ext cx="72" cy="144"/>
            </a:xfrm>
            <a:custGeom>
              <a:avLst/>
              <a:gdLst/>
              <a:ahLst/>
              <a:cxnLst/>
              <a:rect l="l" t="t" r="r" b="b"/>
              <a:pathLst>
                <a:path w="2" h="4" fill="none" extrusionOk="0">
                  <a:moveTo>
                    <a:pt x="0" y="3"/>
                  </a:moveTo>
                  <a:lnTo>
                    <a:pt x="1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88;p26"/>
            <p:cNvSpPr/>
            <p:nvPr/>
          </p:nvSpPr>
          <p:spPr>
            <a:xfrm>
              <a:off x="-29244" y="1818047"/>
              <a:ext cx="680609" cy="978130"/>
            </a:xfrm>
            <a:custGeom>
              <a:avLst/>
              <a:gdLst/>
              <a:ahLst/>
              <a:cxnLst/>
              <a:rect l="l" t="t" r="r" b="b"/>
              <a:pathLst>
                <a:path w="18843" h="27080" fill="none" extrusionOk="0">
                  <a:moveTo>
                    <a:pt x="17454" y="27079"/>
                  </a:moveTo>
                  <a:cubicBezTo>
                    <a:pt x="18283" y="24983"/>
                    <a:pt x="18746" y="22760"/>
                    <a:pt x="18824" y="20507"/>
                  </a:cubicBezTo>
                  <a:cubicBezTo>
                    <a:pt x="18833" y="20270"/>
                    <a:pt x="18843" y="20033"/>
                    <a:pt x="18843" y="19793"/>
                  </a:cubicBezTo>
                  <a:cubicBezTo>
                    <a:pt x="18843" y="9175"/>
                    <a:pt x="10493" y="512"/>
                    <a:pt x="1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89;p26"/>
            <p:cNvSpPr/>
            <p:nvPr/>
          </p:nvSpPr>
          <p:spPr>
            <a:xfrm>
              <a:off x="-53841" y="1817253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3" y="1"/>
                  </a:moveTo>
                  <a:lnTo>
                    <a:pt x="1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90;p26"/>
            <p:cNvSpPr/>
            <p:nvPr/>
          </p:nvSpPr>
          <p:spPr>
            <a:xfrm>
              <a:off x="-53877" y="3248652"/>
              <a:ext cx="108" cy="36"/>
            </a:xfrm>
            <a:custGeom>
              <a:avLst/>
              <a:gdLst/>
              <a:ahLst/>
              <a:cxnLst/>
              <a:rect l="l" t="t" r="r" b="b"/>
              <a:pathLst>
                <a:path w="3" h="1" fill="none" extrusionOk="0">
                  <a:moveTo>
                    <a:pt x="1" y="1"/>
                  </a:moveTo>
                  <a:lnTo>
                    <a:pt x="3" y="1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91;p26"/>
            <p:cNvSpPr/>
            <p:nvPr/>
          </p:nvSpPr>
          <p:spPr>
            <a:xfrm>
              <a:off x="-6380" y="3103594"/>
              <a:ext cx="373950" cy="142818"/>
            </a:xfrm>
            <a:custGeom>
              <a:avLst/>
              <a:gdLst/>
              <a:ahLst/>
              <a:cxnLst/>
              <a:rect l="l" t="t" r="r" b="b"/>
              <a:pathLst>
                <a:path w="10353" h="3954" fill="none" extrusionOk="0">
                  <a:moveTo>
                    <a:pt x="1" y="3954"/>
                  </a:moveTo>
                  <a:cubicBezTo>
                    <a:pt x="3759" y="3652"/>
                    <a:pt x="7351" y="2281"/>
                    <a:pt x="10353" y="0"/>
                  </a:cubicBez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92;p26"/>
            <p:cNvSpPr/>
            <p:nvPr/>
          </p:nvSpPr>
          <p:spPr>
            <a:xfrm>
              <a:off x="386281" y="3088821"/>
              <a:ext cx="108" cy="108"/>
            </a:xfrm>
            <a:custGeom>
              <a:avLst/>
              <a:gdLst/>
              <a:ahLst/>
              <a:cxnLst/>
              <a:rect l="l" t="t" r="r" b="b"/>
              <a:pathLst>
                <a:path w="3" h="3" fill="none" extrusionOk="0">
                  <a:moveTo>
                    <a:pt x="1" y="2"/>
                  </a:moveTo>
                  <a:lnTo>
                    <a:pt x="3" y="0"/>
                  </a:lnTo>
                </a:path>
              </a:pathLst>
            </a:custGeom>
            <a:noFill/>
            <a:ln w="127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93;p26"/>
            <p:cNvSpPr/>
            <p:nvPr/>
          </p:nvSpPr>
          <p:spPr>
            <a:xfrm>
              <a:off x="-544965" y="2189072"/>
              <a:ext cx="365137" cy="382294"/>
            </a:xfrm>
            <a:custGeom>
              <a:avLst/>
              <a:gdLst/>
              <a:ahLst/>
              <a:cxnLst/>
              <a:rect l="l" t="t" r="r" b="b"/>
              <a:pathLst>
                <a:path w="10109" h="10584" extrusionOk="0">
                  <a:moveTo>
                    <a:pt x="3751" y="1"/>
                  </a:moveTo>
                  <a:cubicBezTo>
                    <a:pt x="1493" y="2227"/>
                    <a:pt x="79" y="5297"/>
                    <a:pt x="1" y="8698"/>
                  </a:cubicBezTo>
                  <a:cubicBezTo>
                    <a:pt x="775" y="9294"/>
                    <a:pt x="1729" y="9657"/>
                    <a:pt x="2707" y="9669"/>
                  </a:cubicBezTo>
                  <a:cubicBezTo>
                    <a:pt x="2726" y="9669"/>
                    <a:pt x="2744" y="9670"/>
                    <a:pt x="2762" y="9670"/>
                  </a:cubicBezTo>
                  <a:cubicBezTo>
                    <a:pt x="3432" y="9670"/>
                    <a:pt x="4104" y="9531"/>
                    <a:pt x="4767" y="9531"/>
                  </a:cubicBezTo>
                  <a:cubicBezTo>
                    <a:pt x="5015" y="9531"/>
                    <a:pt x="5262" y="9551"/>
                    <a:pt x="5507" y="9604"/>
                  </a:cubicBezTo>
                  <a:cubicBezTo>
                    <a:pt x="6159" y="9744"/>
                    <a:pt x="6735" y="10115"/>
                    <a:pt x="7356" y="10361"/>
                  </a:cubicBezTo>
                  <a:cubicBezTo>
                    <a:pt x="7688" y="10492"/>
                    <a:pt x="8057" y="10584"/>
                    <a:pt x="8413" y="10584"/>
                  </a:cubicBezTo>
                  <a:cubicBezTo>
                    <a:pt x="8722" y="10584"/>
                    <a:pt x="9022" y="10515"/>
                    <a:pt x="9281" y="10344"/>
                  </a:cubicBezTo>
                  <a:cubicBezTo>
                    <a:pt x="10109" y="9795"/>
                    <a:pt x="10037" y="8490"/>
                    <a:pt x="9455" y="7686"/>
                  </a:cubicBezTo>
                  <a:cubicBezTo>
                    <a:pt x="8872" y="6883"/>
                    <a:pt x="7951" y="6411"/>
                    <a:pt x="7153" y="5821"/>
                  </a:cubicBezTo>
                  <a:cubicBezTo>
                    <a:pt x="5292" y="4448"/>
                    <a:pt x="4066" y="2285"/>
                    <a:pt x="375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94;p26"/>
            <p:cNvSpPr/>
            <p:nvPr/>
          </p:nvSpPr>
          <p:spPr>
            <a:xfrm>
              <a:off x="-351362" y="2057631"/>
              <a:ext cx="675083" cy="543245"/>
            </a:xfrm>
            <a:custGeom>
              <a:avLst/>
              <a:gdLst/>
              <a:ahLst/>
              <a:cxnLst/>
              <a:rect l="l" t="t" r="r" b="b"/>
              <a:pathLst>
                <a:path w="18690" h="15040" extrusionOk="0">
                  <a:moveTo>
                    <a:pt x="7256" y="1"/>
                  </a:moveTo>
                  <a:cubicBezTo>
                    <a:pt x="4566" y="1"/>
                    <a:pt x="2078" y="848"/>
                    <a:pt x="29" y="2281"/>
                  </a:cubicBezTo>
                  <a:cubicBezTo>
                    <a:pt x="1" y="2731"/>
                    <a:pt x="3" y="3184"/>
                    <a:pt x="36" y="3634"/>
                  </a:cubicBezTo>
                  <a:cubicBezTo>
                    <a:pt x="180" y="5513"/>
                    <a:pt x="1035" y="7440"/>
                    <a:pt x="2659" y="8397"/>
                  </a:cubicBezTo>
                  <a:cubicBezTo>
                    <a:pt x="3867" y="9109"/>
                    <a:pt x="5362" y="9219"/>
                    <a:pt x="6554" y="9957"/>
                  </a:cubicBezTo>
                  <a:cubicBezTo>
                    <a:pt x="8195" y="10975"/>
                    <a:pt x="8971" y="12987"/>
                    <a:pt x="10518" y="14144"/>
                  </a:cubicBezTo>
                  <a:cubicBezTo>
                    <a:pt x="11329" y="14749"/>
                    <a:pt x="12332" y="15040"/>
                    <a:pt x="13340" y="15040"/>
                  </a:cubicBezTo>
                  <a:cubicBezTo>
                    <a:pt x="14776" y="15040"/>
                    <a:pt x="16221" y="14449"/>
                    <a:pt x="17135" y="13334"/>
                  </a:cubicBezTo>
                  <a:cubicBezTo>
                    <a:pt x="18689" y="11437"/>
                    <a:pt x="18451" y="8327"/>
                    <a:pt x="16627" y="6688"/>
                  </a:cubicBezTo>
                  <a:cubicBezTo>
                    <a:pt x="15006" y="5231"/>
                    <a:pt x="12503" y="4952"/>
                    <a:pt x="11093" y="3289"/>
                  </a:cubicBezTo>
                  <a:cubicBezTo>
                    <a:pt x="10380" y="2448"/>
                    <a:pt x="10062" y="1388"/>
                    <a:pt x="9899" y="281"/>
                  </a:cubicBezTo>
                  <a:cubicBezTo>
                    <a:pt x="9030" y="95"/>
                    <a:pt x="8144" y="1"/>
                    <a:pt x="7256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95;p26"/>
            <p:cNvSpPr/>
            <p:nvPr/>
          </p:nvSpPr>
          <p:spPr>
            <a:xfrm>
              <a:off x="-537380" y="2549080"/>
              <a:ext cx="560944" cy="362970"/>
            </a:xfrm>
            <a:custGeom>
              <a:avLst/>
              <a:gdLst/>
              <a:ahLst/>
              <a:cxnLst/>
              <a:rect l="l" t="t" r="r" b="b"/>
              <a:pathLst>
                <a:path w="15530" h="10049" extrusionOk="0">
                  <a:moveTo>
                    <a:pt x="11888" y="0"/>
                  </a:moveTo>
                  <a:cubicBezTo>
                    <a:pt x="11711" y="0"/>
                    <a:pt x="11533" y="41"/>
                    <a:pt x="11358" y="133"/>
                  </a:cubicBezTo>
                  <a:cubicBezTo>
                    <a:pt x="10806" y="421"/>
                    <a:pt x="10596" y="1097"/>
                    <a:pt x="10171" y="1551"/>
                  </a:cubicBezTo>
                  <a:cubicBezTo>
                    <a:pt x="9696" y="2057"/>
                    <a:pt x="9053" y="2225"/>
                    <a:pt x="8358" y="2225"/>
                  </a:cubicBezTo>
                  <a:cubicBezTo>
                    <a:pt x="7614" y="2225"/>
                    <a:pt x="6809" y="2032"/>
                    <a:pt x="6086" y="1859"/>
                  </a:cubicBezTo>
                  <a:cubicBezTo>
                    <a:pt x="4562" y="1494"/>
                    <a:pt x="3001" y="1311"/>
                    <a:pt x="1436" y="1311"/>
                  </a:cubicBezTo>
                  <a:cubicBezTo>
                    <a:pt x="957" y="1311"/>
                    <a:pt x="479" y="1328"/>
                    <a:pt x="1" y="1362"/>
                  </a:cubicBezTo>
                  <a:cubicBezTo>
                    <a:pt x="700" y="5098"/>
                    <a:pt x="3041" y="8252"/>
                    <a:pt x="6251" y="10049"/>
                  </a:cubicBezTo>
                  <a:cubicBezTo>
                    <a:pt x="6892" y="9704"/>
                    <a:pt x="7453" y="9214"/>
                    <a:pt x="7840" y="8596"/>
                  </a:cubicBezTo>
                  <a:cubicBezTo>
                    <a:pt x="8180" y="8055"/>
                    <a:pt x="8417" y="7416"/>
                    <a:pt x="8935" y="7040"/>
                  </a:cubicBezTo>
                  <a:cubicBezTo>
                    <a:pt x="9272" y="6796"/>
                    <a:pt x="9645" y="6708"/>
                    <a:pt x="10040" y="6708"/>
                  </a:cubicBezTo>
                  <a:cubicBezTo>
                    <a:pt x="11048" y="6708"/>
                    <a:pt x="12197" y="7279"/>
                    <a:pt x="13250" y="7279"/>
                  </a:cubicBezTo>
                  <a:cubicBezTo>
                    <a:pt x="13547" y="7279"/>
                    <a:pt x="13837" y="7234"/>
                    <a:pt x="14113" y="7117"/>
                  </a:cubicBezTo>
                  <a:cubicBezTo>
                    <a:pt x="15105" y="6696"/>
                    <a:pt x="15530" y="5453"/>
                    <a:pt x="15357" y="4389"/>
                  </a:cubicBezTo>
                  <a:cubicBezTo>
                    <a:pt x="15183" y="3326"/>
                    <a:pt x="14553" y="2401"/>
                    <a:pt x="13939" y="1516"/>
                  </a:cubicBezTo>
                  <a:cubicBezTo>
                    <a:pt x="13442" y="796"/>
                    <a:pt x="12671" y="0"/>
                    <a:pt x="11888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96;p26"/>
            <p:cNvSpPr/>
            <p:nvPr/>
          </p:nvSpPr>
          <p:spPr>
            <a:xfrm>
              <a:off x="87966" y="2093354"/>
              <a:ext cx="193603" cy="155424"/>
            </a:xfrm>
            <a:custGeom>
              <a:avLst/>
              <a:gdLst/>
              <a:ahLst/>
              <a:cxnLst/>
              <a:rect l="l" t="t" r="r" b="b"/>
              <a:pathLst>
                <a:path w="5360" h="4303" extrusionOk="0">
                  <a:moveTo>
                    <a:pt x="1" y="1"/>
                  </a:moveTo>
                  <a:cubicBezTo>
                    <a:pt x="382" y="1301"/>
                    <a:pt x="1200" y="2476"/>
                    <a:pt x="2313" y="3251"/>
                  </a:cubicBezTo>
                  <a:cubicBezTo>
                    <a:pt x="3205" y="3874"/>
                    <a:pt x="4273" y="4233"/>
                    <a:pt x="5359" y="4302"/>
                  </a:cubicBezTo>
                  <a:cubicBezTo>
                    <a:pt x="4009" y="2418"/>
                    <a:pt x="2163" y="913"/>
                    <a:pt x="1" y="1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97;p26"/>
            <p:cNvSpPr/>
            <p:nvPr/>
          </p:nvSpPr>
          <p:spPr>
            <a:xfrm>
              <a:off x="-252212" y="2832116"/>
              <a:ext cx="377057" cy="137942"/>
            </a:xfrm>
            <a:custGeom>
              <a:avLst/>
              <a:gdLst/>
              <a:ahLst/>
              <a:cxnLst/>
              <a:rect l="l" t="t" r="r" b="b"/>
              <a:pathLst>
                <a:path w="10439" h="3819" extrusionOk="0">
                  <a:moveTo>
                    <a:pt x="8080" y="0"/>
                  </a:moveTo>
                  <a:cubicBezTo>
                    <a:pt x="6951" y="0"/>
                    <a:pt x="5996" y="993"/>
                    <a:pt x="4862" y="1011"/>
                  </a:cubicBezTo>
                  <a:cubicBezTo>
                    <a:pt x="4851" y="1012"/>
                    <a:pt x="4841" y="1012"/>
                    <a:pt x="4830" y="1012"/>
                  </a:cubicBezTo>
                  <a:cubicBezTo>
                    <a:pt x="3944" y="1012"/>
                    <a:pt x="3060" y="427"/>
                    <a:pt x="2222" y="427"/>
                  </a:cubicBezTo>
                  <a:cubicBezTo>
                    <a:pt x="2018" y="427"/>
                    <a:pt x="1816" y="462"/>
                    <a:pt x="1618" y="548"/>
                  </a:cubicBezTo>
                  <a:cubicBezTo>
                    <a:pt x="899" y="861"/>
                    <a:pt x="612" y="1702"/>
                    <a:pt x="300" y="2421"/>
                  </a:cubicBezTo>
                  <a:cubicBezTo>
                    <a:pt x="216" y="2614"/>
                    <a:pt x="116" y="2799"/>
                    <a:pt x="1" y="2974"/>
                  </a:cubicBezTo>
                  <a:cubicBezTo>
                    <a:pt x="1403" y="3512"/>
                    <a:pt x="2920" y="3818"/>
                    <a:pt x="4511" y="3818"/>
                  </a:cubicBezTo>
                  <a:cubicBezTo>
                    <a:pt x="4516" y="3818"/>
                    <a:pt x="4520" y="3818"/>
                    <a:pt x="4525" y="3818"/>
                  </a:cubicBezTo>
                  <a:cubicBezTo>
                    <a:pt x="6587" y="3818"/>
                    <a:pt x="8618" y="3310"/>
                    <a:pt x="10438" y="2340"/>
                  </a:cubicBezTo>
                  <a:cubicBezTo>
                    <a:pt x="10393" y="2123"/>
                    <a:pt x="10331" y="1911"/>
                    <a:pt x="10251" y="1706"/>
                  </a:cubicBezTo>
                  <a:cubicBezTo>
                    <a:pt x="9899" y="810"/>
                    <a:pt x="9090" y="25"/>
                    <a:pt x="8129" y="1"/>
                  </a:cubicBezTo>
                  <a:cubicBezTo>
                    <a:pt x="8112" y="0"/>
                    <a:pt x="8096" y="0"/>
                    <a:pt x="8080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98;p26"/>
            <p:cNvSpPr/>
            <p:nvPr/>
          </p:nvSpPr>
          <p:spPr>
            <a:xfrm>
              <a:off x="99127" y="2512418"/>
              <a:ext cx="267830" cy="341876"/>
            </a:xfrm>
            <a:custGeom>
              <a:avLst/>
              <a:gdLst/>
              <a:ahLst/>
              <a:cxnLst/>
              <a:rect l="l" t="t" r="r" b="b"/>
              <a:pathLst>
                <a:path w="7415" h="9465" extrusionOk="0">
                  <a:moveTo>
                    <a:pt x="7412" y="0"/>
                  </a:moveTo>
                  <a:cubicBezTo>
                    <a:pt x="6398" y="1594"/>
                    <a:pt x="4874" y="2867"/>
                    <a:pt x="3106" y="3538"/>
                  </a:cubicBezTo>
                  <a:cubicBezTo>
                    <a:pt x="2429" y="3795"/>
                    <a:pt x="1712" y="3972"/>
                    <a:pt x="1104" y="4364"/>
                  </a:cubicBezTo>
                  <a:cubicBezTo>
                    <a:pt x="495" y="4757"/>
                    <a:pt x="1" y="5438"/>
                    <a:pt x="91" y="6156"/>
                  </a:cubicBezTo>
                  <a:cubicBezTo>
                    <a:pt x="247" y="7380"/>
                    <a:pt x="1796" y="7798"/>
                    <a:pt x="2645" y="8693"/>
                  </a:cubicBezTo>
                  <a:cubicBezTo>
                    <a:pt x="2862" y="8922"/>
                    <a:pt x="3029" y="9186"/>
                    <a:pt x="3171" y="9464"/>
                  </a:cubicBezTo>
                  <a:cubicBezTo>
                    <a:pt x="5769" y="7151"/>
                    <a:pt x="7414" y="3792"/>
                    <a:pt x="7414" y="39"/>
                  </a:cubicBezTo>
                  <a:cubicBezTo>
                    <a:pt x="7414" y="25"/>
                    <a:pt x="7413" y="13"/>
                    <a:pt x="7412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99;p26"/>
            <p:cNvSpPr/>
            <p:nvPr/>
          </p:nvSpPr>
          <p:spPr>
            <a:xfrm>
              <a:off x="-545471" y="2067781"/>
              <a:ext cx="912319" cy="871792"/>
            </a:xfrm>
            <a:custGeom>
              <a:avLst/>
              <a:gdLst/>
              <a:ahLst/>
              <a:cxnLst/>
              <a:rect l="l" t="t" r="r" b="b"/>
              <a:pathLst>
                <a:path w="25258" h="24136" extrusionOk="0">
                  <a:moveTo>
                    <a:pt x="15273" y="0"/>
                  </a:moveTo>
                  <a:cubicBezTo>
                    <a:pt x="15436" y="1107"/>
                    <a:pt x="15755" y="2167"/>
                    <a:pt x="16467" y="3008"/>
                  </a:cubicBezTo>
                  <a:cubicBezTo>
                    <a:pt x="17877" y="4670"/>
                    <a:pt x="20380" y="4950"/>
                    <a:pt x="22001" y="6406"/>
                  </a:cubicBezTo>
                  <a:cubicBezTo>
                    <a:pt x="23826" y="8046"/>
                    <a:pt x="24063" y="11155"/>
                    <a:pt x="22509" y="13052"/>
                  </a:cubicBezTo>
                  <a:cubicBezTo>
                    <a:pt x="21595" y="14167"/>
                    <a:pt x="20150" y="14758"/>
                    <a:pt x="18714" y="14758"/>
                  </a:cubicBezTo>
                  <a:cubicBezTo>
                    <a:pt x="17706" y="14758"/>
                    <a:pt x="16703" y="14467"/>
                    <a:pt x="15893" y="13862"/>
                  </a:cubicBezTo>
                  <a:cubicBezTo>
                    <a:pt x="14345" y="12706"/>
                    <a:pt x="13570" y="10693"/>
                    <a:pt x="11929" y="9676"/>
                  </a:cubicBezTo>
                  <a:cubicBezTo>
                    <a:pt x="10736" y="8938"/>
                    <a:pt x="9241" y="8828"/>
                    <a:pt x="8033" y="8116"/>
                  </a:cubicBezTo>
                  <a:cubicBezTo>
                    <a:pt x="6409" y="7159"/>
                    <a:pt x="5554" y="5232"/>
                    <a:pt x="5410" y="3353"/>
                  </a:cubicBezTo>
                  <a:cubicBezTo>
                    <a:pt x="5377" y="2903"/>
                    <a:pt x="5375" y="2450"/>
                    <a:pt x="5403" y="2000"/>
                  </a:cubicBezTo>
                  <a:lnTo>
                    <a:pt x="5403" y="2000"/>
                  </a:lnTo>
                  <a:cubicBezTo>
                    <a:pt x="4820" y="2406"/>
                    <a:pt x="4272" y="2860"/>
                    <a:pt x="3765" y="3359"/>
                  </a:cubicBezTo>
                  <a:cubicBezTo>
                    <a:pt x="4081" y="5645"/>
                    <a:pt x="5306" y="7806"/>
                    <a:pt x="7167" y="9179"/>
                  </a:cubicBezTo>
                  <a:cubicBezTo>
                    <a:pt x="7965" y="9769"/>
                    <a:pt x="8886" y="10240"/>
                    <a:pt x="9469" y="11044"/>
                  </a:cubicBezTo>
                  <a:cubicBezTo>
                    <a:pt x="10052" y="11848"/>
                    <a:pt x="10123" y="13152"/>
                    <a:pt x="9296" y="13701"/>
                  </a:cubicBezTo>
                  <a:cubicBezTo>
                    <a:pt x="9037" y="13872"/>
                    <a:pt x="8737" y="13941"/>
                    <a:pt x="8427" y="13941"/>
                  </a:cubicBezTo>
                  <a:cubicBezTo>
                    <a:pt x="8071" y="13941"/>
                    <a:pt x="7703" y="13850"/>
                    <a:pt x="7370" y="13718"/>
                  </a:cubicBezTo>
                  <a:cubicBezTo>
                    <a:pt x="6749" y="13473"/>
                    <a:pt x="6173" y="13102"/>
                    <a:pt x="5521" y="12961"/>
                  </a:cubicBezTo>
                  <a:cubicBezTo>
                    <a:pt x="5277" y="12908"/>
                    <a:pt x="5031" y="12889"/>
                    <a:pt x="4784" y="12889"/>
                  </a:cubicBezTo>
                  <a:cubicBezTo>
                    <a:pt x="4122" y="12889"/>
                    <a:pt x="3450" y="13027"/>
                    <a:pt x="2783" y="13027"/>
                  </a:cubicBezTo>
                  <a:cubicBezTo>
                    <a:pt x="2763" y="13027"/>
                    <a:pt x="2743" y="13026"/>
                    <a:pt x="2722" y="13026"/>
                  </a:cubicBezTo>
                  <a:cubicBezTo>
                    <a:pt x="1743" y="13014"/>
                    <a:pt x="790" y="12651"/>
                    <a:pt x="15" y="12056"/>
                  </a:cubicBezTo>
                  <a:cubicBezTo>
                    <a:pt x="12" y="12154"/>
                    <a:pt x="0" y="12249"/>
                    <a:pt x="0" y="12349"/>
                  </a:cubicBezTo>
                  <a:cubicBezTo>
                    <a:pt x="0" y="13149"/>
                    <a:pt x="83" y="13928"/>
                    <a:pt x="225" y="14686"/>
                  </a:cubicBezTo>
                  <a:cubicBezTo>
                    <a:pt x="701" y="14652"/>
                    <a:pt x="1177" y="14635"/>
                    <a:pt x="1654" y="14635"/>
                  </a:cubicBezTo>
                  <a:cubicBezTo>
                    <a:pt x="3220" y="14635"/>
                    <a:pt x="4784" y="14819"/>
                    <a:pt x="6310" y="15184"/>
                  </a:cubicBezTo>
                  <a:cubicBezTo>
                    <a:pt x="7033" y="15357"/>
                    <a:pt x="7838" y="15550"/>
                    <a:pt x="8582" y="15550"/>
                  </a:cubicBezTo>
                  <a:cubicBezTo>
                    <a:pt x="9278" y="15550"/>
                    <a:pt x="9921" y="15382"/>
                    <a:pt x="10396" y="14876"/>
                  </a:cubicBezTo>
                  <a:cubicBezTo>
                    <a:pt x="10821" y="14422"/>
                    <a:pt x="11030" y="13746"/>
                    <a:pt x="11582" y="13458"/>
                  </a:cubicBezTo>
                  <a:cubicBezTo>
                    <a:pt x="11757" y="13366"/>
                    <a:pt x="11935" y="13325"/>
                    <a:pt x="12112" y="13325"/>
                  </a:cubicBezTo>
                  <a:cubicBezTo>
                    <a:pt x="12895" y="13325"/>
                    <a:pt x="13666" y="14121"/>
                    <a:pt x="14163" y="14841"/>
                  </a:cubicBezTo>
                  <a:cubicBezTo>
                    <a:pt x="14777" y="15726"/>
                    <a:pt x="15407" y="16651"/>
                    <a:pt x="15581" y="17714"/>
                  </a:cubicBezTo>
                  <a:cubicBezTo>
                    <a:pt x="15754" y="18778"/>
                    <a:pt x="15329" y="20021"/>
                    <a:pt x="14337" y="20442"/>
                  </a:cubicBezTo>
                  <a:cubicBezTo>
                    <a:pt x="14061" y="20559"/>
                    <a:pt x="13771" y="20604"/>
                    <a:pt x="13474" y="20604"/>
                  </a:cubicBezTo>
                  <a:cubicBezTo>
                    <a:pt x="12421" y="20604"/>
                    <a:pt x="11272" y="20033"/>
                    <a:pt x="10264" y="20033"/>
                  </a:cubicBezTo>
                  <a:cubicBezTo>
                    <a:pt x="9869" y="20033"/>
                    <a:pt x="9496" y="20121"/>
                    <a:pt x="9159" y="20365"/>
                  </a:cubicBezTo>
                  <a:cubicBezTo>
                    <a:pt x="8641" y="20741"/>
                    <a:pt x="8404" y="21380"/>
                    <a:pt x="8064" y="21921"/>
                  </a:cubicBezTo>
                  <a:cubicBezTo>
                    <a:pt x="7677" y="22539"/>
                    <a:pt x="7116" y="23029"/>
                    <a:pt x="6475" y="23374"/>
                  </a:cubicBezTo>
                  <a:cubicBezTo>
                    <a:pt x="7000" y="23667"/>
                    <a:pt x="7551" y="23918"/>
                    <a:pt x="8119" y="24135"/>
                  </a:cubicBezTo>
                  <a:cubicBezTo>
                    <a:pt x="8234" y="23960"/>
                    <a:pt x="8334" y="23775"/>
                    <a:pt x="8418" y="23582"/>
                  </a:cubicBezTo>
                  <a:cubicBezTo>
                    <a:pt x="8731" y="22863"/>
                    <a:pt x="9018" y="22021"/>
                    <a:pt x="9737" y="21709"/>
                  </a:cubicBezTo>
                  <a:cubicBezTo>
                    <a:pt x="9935" y="21623"/>
                    <a:pt x="10137" y="21588"/>
                    <a:pt x="10341" y="21588"/>
                  </a:cubicBezTo>
                  <a:cubicBezTo>
                    <a:pt x="11179" y="21588"/>
                    <a:pt x="12063" y="22173"/>
                    <a:pt x="12949" y="22173"/>
                  </a:cubicBezTo>
                  <a:cubicBezTo>
                    <a:pt x="12960" y="22173"/>
                    <a:pt x="12970" y="22173"/>
                    <a:pt x="12981" y="22172"/>
                  </a:cubicBezTo>
                  <a:cubicBezTo>
                    <a:pt x="14116" y="22154"/>
                    <a:pt x="15071" y="21160"/>
                    <a:pt x="16202" y="21160"/>
                  </a:cubicBezTo>
                  <a:cubicBezTo>
                    <a:pt x="16217" y="21160"/>
                    <a:pt x="16233" y="21160"/>
                    <a:pt x="16249" y="21161"/>
                  </a:cubicBezTo>
                  <a:cubicBezTo>
                    <a:pt x="17209" y="21185"/>
                    <a:pt x="18018" y="21971"/>
                    <a:pt x="18370" y="22867"/>
                  </a:cubicBezTo>
                  <a:cubicBezTo>
                    <a:pt x="18449" y="23072"/>
                    <a:pt x="18512" y="23284"/>
                    <a:pt x="18556" y="23501"/>
                  </a:cubicBezTo>
                  <a:cubicBezTo>
                    <a:pt x="19448" y="23025"/>
                    <a:pt x="20269" y="22441"/>
                    <a:pt x="21018" y="21774"/>
                  </a:cubicBezTo>
                  <a:cubicBezTo>
                    <a:pt x="20876" y="21496"/>
                    <a:pt x="20708" y="21232"/>
                    <a:pt x="20492" y="21003"/>
                  </a:cubicBezTo>
                  <a:cubicBezTo>
                    <a:pt x="19642" y="20108"/>
                    <a:pt x="18093" y="19691"/>
                    <a:pt x="17938" y="18466"/>
                  </a:cubicBezTo>
                  <a:cubicBezTo>
                    <a:pt x="17847" y="17748"/>
                    <a:pt x="18342" y="17067"/>
                    <a:pt x="18950" y="16674"/>
                  </a:cubicBezTo>
                  <a:cubicBezTo>
                    <a:pt x="19558" y="16282"/>
                    <a:pt x="20275" y="16105"/>
                    <a:pt x="20952" y="15848"/>
                  </a:cubicBezTo>
                  <a:cubicBezTo>
                    <a:pt x="22720" y="15177"/>
                    <a:pt x="24244" y="13904"/>
                    <a:pt x="25258" y="12310"/>
                  </a:cubicBezTo>
                  <a:cubicBezTo>
                    <a:pt x="25250" y="9585"/>
                    <a:pt x="24371" y="7070"/>
                    <a:pt x="22896" y="5010"/>
                  </a:cubicBezTo>
                  <a:cubicBezTo>
                    <a:pt x="21810" y="4941"/>
                    <a:pt x="20742" y="4582"/>
                    <a:pt x="19850" y="3959"/>
                  </a:cubicBezTo>
                  <a:cubicBezTo>
                    <a:pt x="18737" y="3184"/>
                    <a:pt x="17919" y="2009"/>
                    <a:pt x="17538" y="709"/>
                  </a:cubicBezTo>
                  <a:cubicBezTo>
                    <a:pt x="16807" y="402"/>
                    <a:pt x="16049" y="165"/>
                    <a:pt x="1527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00;p26"/>
            <p:cNvSpPr/>
            <p:nvPr/>
          </p:nvSpPr>
          <p:spPr>
            <a:xfrm>
              <a:off x="509125" y="2924403"/>
              <a:ext cx="53963" cy="116812"/>
            </a:xfrm>
            <a:custGeom>
              <a:avLst/>
              <a:gdLst/>
              <a:ahLst/>
              <a:cxnLst/>
              <a:rect l="l" t="t" r="r" b="b"/>
              <a:pathLst>
                <a:path w="1494" h="3234" extrusionOk="0">
                  <a:moveTo>
                    <a:pt x="1033" y="0"/>
                  </a:moveTo>
                  <a:cubicBezTo>
                    <a:pt x="946" y="260"/>
                    <a:pt x="788" y="506"/>
                    <a:pt x="619" y="727"/>
                  </a:cubicBezTo>
                  <a:cubicBezTo>
                    <a:pt x="355" y="1074"/>
                    <a:pt x="61" y="1440"/>
                    <a:pt x="31" y="1876"/>
                  </a:cubicBezTo>
                  <a:cubicBezTo>
                    <a:pt x="0" y="2325"/>
                    <a:pt x="267" y="2754"/>
                    <a:pt x="621" y="3033"/>
                  </a:cubicBezTo>
                  <a:cubicBezTo>
                    <a:pt x="715" y="3107"/>
                    <a:pt x="816" y="3175"/>
                    <a:pt x="922" y="3234"/>
                  </a:cubicBezTo>
                  <a:cubicBezTo>
                    <a:pt x="1111" y="3023"/>
                    <a:pt x="1270" y="2783"/>
                    <a:pt x="1380" y="2517"/>
                  </a:cubicBezTo>
                  <a:cubicBezTo>
                    <a:pt x="1233" y="2324"/>
                    <a:pt x="1141" y="2086"/>
                    <a:pt x="1139" y="1842"/>
                  </a:cubicBezTo>
                  <a:cubicBezTo>
                    <a:pt x="1138" y="1514"/>
                    <a:pt x="1278" y="1197"/>
                    <a:pt x="1493" y="949"/>
                  </a:cubicBezTo>
                  <a:cubicBezTo>
                    <a:pt x="1408" y="603"/>
                    <a:pt x="1252" y="280"/>
                    <a:pt x="1033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01;p26"/>
            <p:cNvSpPr/>
            <p:nvPr/>
          </p:nvSpPr>
          <p:spPr>
            <a:xfrm>
              <a:off x="435151" y="2888644"/>
              <a:ext cx="87880" cy="76141"/>
            </a:xfrm>
            <a:custGeom>
              <a:avLst/>
              <a:gdLst/>
              <a:ahLst/>
              <a:cxnLst/>
              <a:rect l="l" t="t" r="r" b="b"/>
              <a:pathLst>
                <a:path w="2433" h="2108" extrusionOk="0">
                  <a:moveTo>
                    <a:pt x="1081" y="0"/>
                  </a:moveTo>
                  <a:cubicBezTo>
                    <a:pt x="693" y="0"/>
                    <a:pt x="329" y="94"/>
                    <a:pt x="1" y="250"/>
                  </a:cubicBezTo>
                  <a:cubicBezTo>
                    <a:pt x="2" y="254"/>
                    <a:pt x="4" y="256"/>
                    <a:pt x="5" y="259"/>
                  </a:cubicBezTo>
                  <a:cubicBezTo>
                    <a:pt x="133" y="569"/>
                    <a:pt x="196" y="901"/>
                    <a:pt x="314" y="1214"/>
                  </a:cubicBezTo>
                  <a:cubicBezTo>
                    <a:pt x="432" y="1527"/>
                    <a:pt x="620" y="1833"/>
                    <a:pt x="916" y="1989"/>
                  </a:cubicBezTo>
                  <a:cubicBezTo>
                    <a:pt x="1078" y="2074"/>
                    <a:pt x="1262" y="2107"/>
                    <a:pt x="1445" y="2107"/>
                  </a:cubicBezTo>
                  <a:cubicBezTo>
                    <a:pt x="1522" y="2107"/>
                    <a:pt x="1599" y="2102"/>
                    <a:pt x="1675" y="2091"/>
                  </a:cubicBezTo>
                  <a:cubicBezTo>
                    <a:pt x="1795" y="2075"/>
                    <a:pt x="1916" y="2047"/>
                    <a:pt x="2012" y="1975"/>
                  </a:cubicBezTo>
                  <a:cubicBezTo>
                    <a:pt x="2188" y="1848"/>
                    <a:pt x="2245" y="1616"/>
                    <a:pt x="2284" y="1403"/>
                  </a:cubicBezTo>
                  <a:cubicBezTo>
                    <a:pt x="2346" y="1070"/>
                    <a:pt x="2395" y="734"/>
                    <a:pt x="2432" y="397"/>
                  </a:cubicBezTo>
                  <a:cubicBezTo>
                    <a:pt x="2029" y="139"/>
                    <a:pt x="1560" y="1"/>
                    <a:pt x="1081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02;p26"/>
            <p:cNvSpPr/>
            <p:nvPr/>
          </p:nvSpPr>
          <p:spPr>
            <a:xfrm>
              <a:off x="550230" y="2958645"/>
              <a:ext cx="15748" cy="56672"/>
            </a:xfrm>
            <a:custGeom>
              <a:avLst/>
              <a:gdLst/>
              <a:ahLst/>
              <a:cxnLst/>
              <a:rect l="l" t="t" r="r" b="b"/>
              <a:pathLst>
                <a:path w="436" h="1569" extrusionOk="0">
                  <a:moveTo>
                    <a:pt x="355" y="1"/>
                  </a:moveTo>
                  <a:cubicBezTo>
                    <a:pt x="140" y="249"/>
                    <a:pt x="0" y="566"/>
                    <a:pt x="1" y="894"/>
                  </a:cubicBezTo>
                  <a:cubicBezTo>
                    <a:pt x="3" y="1138"/>
                    <a:pt x="95" y="1376"/>
                    <a:pt x="242" y="1569"/>
                  </a:cubicBezTo>
                  <a:cubicBezTo>
                    <a:pt x="369" y="1263"/>
                    <a:pt x="434" y="934"/>
                    <a:pt x="436" y="603"/>
                  </a:cubicBezTo>
                  <a:cubicBezTo>
                    <a:pt x="436" y="394"/>
                    <a:pt x="403" y="195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03;p26"/>
            <p:cNvSpPr/>
            <p:nvPr/>
          </p:nvSpPr>
          <p:spPr>
            <a:xfrm>
              <a:off x="382452" y="2932169"/>
              <a:ext cx="42585" cy="56564"/>
            </a:xfrm>
            <a:custGeom>
              <a:avLst/>
              <a:gdLst/>
              <a:ahLst/>
              <a:cxnLst/>
              <a:rect l="l" t="t" r="r" b="b"/>
              <a:pathLst>
                <a:path w="1179" h="1566" extrusionOk="0">
                  <a:moveTo>
                    <a:pt x="388" y="1"/>
                  </a:moveTo>
                  <a:cubicBezTo>
                    <a:pt x="147" y="389"/>
                    <a:pt x="1" y="844"/>
                    <a:pt x="1" y="1336"/>
                  </a:cubicBezTo>
                  <a:cubicBezTo>
                    <a:pt x="1" y="1357"/>
                    <a:pt x="6" y="1377"/>
                    <a:pt x="8" y="1399"/>
                  </a:cubicBezTo>
                  <a:cubicBezTo>
                    <a:pt x="48" y="1428"/>
                    <a:pt x="91" y="1455"/>
                    <a:pt x="136" y="1479"/>
                  </a:cubicBezTo>
                  <a:cubicBezTo>
                    <a:pt x="265" y="1537"/>
                    <a:pt x="403" y="1566"/>
                    <a:pt x="540" y="1566"/>
                  </a:cubicBezTo>
                  <a:cubicBezTo>
                    <a:pt x="716" y="1566"/>
                    <a:pt x="890" y="1519"/>
                    <a:pt x="1045" y="1427"/>
                  </a:cubicBezTo>
                  <a:cubicBezTo>
                    <a:pt x="1088" y="1401"/>
                    <a:pt x="1130" y="1370"/>
                    <a:pt x="1152" y="1325"/>
                  </a:cubicBezTo>
                  <a:cubicBezTo>
                    <a:pt x="1178" y="1271"/>
                    <a:pt x="1171" y="1209"/>
                    <a:pt x="1159" y="1152"/>
                  </a:cubicBezTo>
                  <a:cubicBezTo>
                    <a:pt x="1068" y="685"/>
                    <a:pt x="778" y="269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04;p26"/>
            <p:cNvSpPr/>
            <p:nvPr/>
          </p:nvSpPr>
          <p:spPr>
            <a:xfrm>
              <a:off x="382669" y="2909196"/>
              <a:ext cx="116270" cy="129707"/>
            </a:xfrm>
            <a:custGeom>
              <a:avLst/>
              <a:gdLst/>
              <a:ahLst/>
              <a:cxnLst/>
              <a:rect l="l" t="t" r="r" b="b"/>
              <a:pathLst>
                <a:path w="3219" h="3591" extrusionOk="0">
                  <a:moveTo>
                    <a:pt x="949" y="0"/>
                  </a:moveTo>
                  <a:cubicBezTo>
                    <a:pt x="726" y="179"/>
                    <a:pt x="534" y="394"/>
                    <a:pt x="381" y="636"/>
                  </a:cubicBezTo>
                  <a:cubicBezTo>
                    <a:pt x="772" y="905"/>
                    <a:pt x="1061" y="1321"/>
                    <a:pt x="1153" y="1787"/>
                  </a:cubicBezTo>
                  <a:cubicBezTo>
                    <a:pt x="1163" y="1844"/>
                    <a:pt x="1171" y="1907"/>
                    <a:pt x="1146" y="1961"/>
                  </a:cubicBezTo>
                  <a:cubicBezTo>
                    <a:pt x="1124" y="2005"/>
                    <a:pt x="1082" y="2037"/>
                    <a:pt x="1039" y="2063"/>
                  </a:cubicBezTo>
                  <a:cubicBezTo>
                    <a:pt x="884" y="2154"/>
                    <a:pt x="709" y="2201"/>
                    <a:pt x="534" y="2201"/>
                  </a:cubicBezTo>
                  <a:cubicBezTo>
                    <a:pt x="397" y="2201"/>
                    <a:pt x="259" y="2172"/>
                    <a:pt x="130" y="2114"/>
                  </a:cubicBezTo>
                  <a:cubicBezTo>
                    <a:pt x="84" y="2091"/>
                    <a:pt x="42" y="2064"/>
                    <a:pt x="0" y="2034"/>
                  </a:cubicBezTo>
                  <a:lnTo>
                    <a:pt x="0" y="2034"/>
                  </a:lnTo>
                  <a:cubicBezTo>
                    <a:pt x="13" y="2550"/>
                    <a:pt x="184" y="3050"/>
                    <a:pt x="490" y="3465"/>
                  </a:cubicBezTo>
                  <a:cubicBezTo>
                    <a:pt x="642" y="3544"/>
                    <a:pt x="813" y="3591"/>
                    <a:pt x="979" y="3591"/>
                  </a:cubicBezTo>
                  <a:cubicBezTo>
                    <a:pt x="1133" y="3591"/>
                    <a:pt x="1283" y="3551"/>
                    <a:pt x="1410" y="3461"/>
                  </a:cubicBezTo>
                  <a:cubicBezTo>
                    <a:pt x="1559" y="3355"/>
                    <a:pt x="1708" y="3185"/>
                    <a:pt x="1875" y="3185"/>
                  </a:cubicBezTo>
                  <a:cubicBezTo>
                    <a:pt x="1900" y="3185"/>
                    <a:pt x="1927" y="3189"/>
                    <a:pt x="1953" y="3198"/>
                  </a:cubicBezTo>
                  <a:cubicBezTo>
                    <a:pt x="2028" y="3223"/>
                    <a:pt x="2085" y="3286"/>
                    <a:pt x="2152" y="3328"/>
                  </a:cubicBezTo>
                  <a:cubicBezTo>
                    <a:pt x="2264" y="3400"/>
                    <a:pt x="2398" y="3416"/>
                    <a:pt x="2533" y="3416"/>
                  </a:cubicBezTo>
                  <a:cubicBezTo>
                    <a:pt x="2580" y="3416"/>
                    <a:pt x="2627" y="3414"/>
                    <a:pt x="2673" y="3412"/>
                  </a:cubicBezTo>
                  <a:cubicBezTo>
                    <a:pt x="2798" y="3405"/>
                    <a:pt x="2928" y="3398"/>
                    <a:pt x="3028" y="3325"/>
                  </a:cubicBezTo>
                  <a:cubicBezTo>
                    <a:pt x="3219" y="3189"/>
                    <a:pt x="3201" y="2889"/>
                    <a:pt x="3076" y="2692"/>
                  </a:cubicBezTo>
                  <a:cubicBezTo>
                    <a:pt x="2776" y="2219"/>
                    <a:pt x="2090" y="2159"/>
                    <a:pt x="1702" y="1754"/>
                  </a:cubicBezTo>
                  <a:cubicBezTo>
                    <a:pt x="1382" y="1420"/>
                    <a:pt x="1324" y="924"/>
                    <a:pt x="1185" y="483"/>
                  </a:cubicBezTo>
                  <a:cubicBezTo>
                    <a:pt x="1132" y="311"/>
                    <a:pt x="1052" y="148"/>
                    <a:pt x="949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05;p26"/>
            <p:cNvSpPr/>
            <p:nvPr/>
          </p:nvSpPr>
          <p:spPr>
            <a:xfrm>
              <a:off x="400404" y="2897674"/>
              <a:ext cx="146033" cy="156941"/>
            </a:xfrm>
            <a:custGeom>
              <a:avLst/>
              <a:gdLst/>
              <a:ahLst/>
              <a:cxnLst/>
              <a:rect l="l" t="t" r="r" b="b"/>
              <a:pathLst>
                <a:path w="4043" h="4345" extrusionOk="0">
                  <a:moveTo>
                    <a:pt x="963" y="0"/>
                  </a:moveTo>
                  <a:cubicBezTo>
                    <a:pt x="783" y="86"/>
                    <a:pt x="614" y="194"/>
                    <a:pt x="459" y="320"/>
                  </a:cubicBezTo>
                  <a:cubicBezTo>
                    <a:pt x="561" y="468"/>
                    <a:pt x="642" y="630"/>
                    <a:pt x="695" y="803"/>
                  </a:cubicBezTo>
                  <a:cubicBezTo>
                    <a:pt x="833" y="1244"/>
                    <a:pt x="891" y="1740"/>
                    <a:pt x="1212" y="2073"/>
                  </a:cubicBezTo>
                  <a:cubicBezTo>
                    <a:pt x="1600" y="2478"/>
                    <a:pt x="2285" y="2538"/>
                    <a:pt x="2586" y="3012"/>
                  </a:cubicBezTo>
                  <a:cubicBezTo>
                    <a:pt x="2711" y="3209"/>
                    <a:pt x="2728" y="3509"/>
                    <a:pt x="2538" y="3645"/>
                  </a:cubicBezTo>
                  <a:cubicBezTo>
                    <a:pt x="2438" y="3717"/>
                    <a:pt x="2308" y="3726"/>
                    <a:pt x="2184" y="3731"/>
                  </a:cubicBezTo>
                  <a:cubicBezTo>
                    <a:pt x="2136" y="3733"/>
                    <a:pt x="2088" y="3735"/>
                    <a:pt x="2040" y="3735"/>
                  </a:cubicBezTo>
                  <a:cubicBezTo>
                    <a:pt x="1906" y="3735"/>
                    <a:pt x="1773" y="3719"/>
                    <a:pt x="1662" y="3648"/>
                  </a:cubicBezTo>
                  <a:cubicBezTo>
                    <a:pt x="1595" y="3605"/>
                    <a:pt x="1538" y="3543"/>
                    <a:pt x="1462" y="3517"/>
                  </a:cubicBezTo>
                  <a:cubicBezTo>
                    <a:pt x="1436" y="3508"/>
                    <a:pt x="1410" y="3504"/>
                    <a:pt x="1385" y="3504"/>
                  </a:cubicBezTo>
                  <a:cubicBezTo>
                    <a:pt x="1218" y="3504"/>
                    <a:pt x="1070" y="3675"/>
                    <a:pt x="920" y="3780"/>
                  </a:cubicBezTo>
                  <a:cubicBezTo>
                    <a:pt x="792" y="3870"/>
                    <a:pt x="641" y="3910"/>
                    <a:pt x="487" y="3910"/>
                  </a:cubicBezTo>
                  <a:cubicBezTo>
                    <a:pt x="321" y="3910"/>
                    <a:pt x="152" y="3864"/>
                    <a:pt x="0" y="3785"/>
                  </a:cubicBezTo>
                  <a:lnTo>
                    <a:pt x="0" y="3785"/>
                  </a:lnTo>
                  <a:cubicBezTo>
                    <a:pt x="157" y="4000"/>
                    <a:pt x="346" y="4189"/>
                    <a:pt x="561" y="4345"/>
                  </a:cubicBezTo>
                  <a:cubicBezTo>
                    <a:pt x="793" y="4187"/>
                    <a:pt x="1069" y="4093"/>
                    <a:pt x="1349" y="4093"/>
                  </a:cubicBezTo>
                  <a:cubicBezTo>
                    <a:pt x="1382" y="4093"/>
                    <a:pt x="1416" y="4095"/>
                    <a:pt x="1450" y="4098"/>
                  </a:cubicBezTo>
                  <a:cubicBezTo>
                    <a:pt x="1706" y="4120"/>
                    <a:pt x="1958" y="4212"/>
                    <a:pt x="2212" y="4212"/>
                  </a:cubicBezTo>
                  <a:cubicBezTo>
                    <a:pt x="2259" y="4212"/>
                    <a:pt x="2307" y="4209"/>
                    <a:pt x="2354" y="4201"/>
                  </a:cubicBezTo>
                  <a:cubicBezTo>
                    <a:pt x="2582" y="4165"/>
                    <a:pt x="2790" y="4031"/>
                    <a:pt x="3020" y="4021"/>
                  </a:cubicBezTo>
                  <a:cubicBezTo>
                    <a:pt x="3030" y="4021"/>
                    <a:pt x="3040" y="4021"/>
                    <a:pt x="3051" y="4021"/>
                  </a:cubicBezTo>
                  <a:cubicBezTo>
                    <a:pt x="3261" y="4021"/>
                    <a:pt x="3458" y="4128"/>
                    <a:pt x="3612" y="4275"/>
                  </a:cubicBezTo>
                  <a:cubicBezTo>
                    <a:pt x="3727" y="4184"/>
                    <a:pt x="3834" y="4083"/>
                    <a:pt x="3932" y="3974"/>
                  </a:cubicBezTo>
                  <a:cubicBezTo>
                    <a:pt x="3826" y="3915"/>
                    <a:pt x="3725" y="3847"/>
                    <a:pt x="3631" y="3773"/>
                  </a:cubicBezTo>
                  <a:cubicBezTo>
                    <a:pt x="3277" y="3494"/>
                    <a:pt x="3010" y="3065"/>
                    <a:pt x="3041" y="2616"/>
                  </a:cubicBezTo>
                  <a:cubicBezTo>
                    <a:pt x="3071" y="2180"/>
                    <a:pt x="3365" y="1814"/>
                    <a:pt x="3629" y="1467"/>
                  </a:cubicBezTo>
                  <a:cubicBezTo>
                    <a:pt x="3798" y="1246"/>
                    <a:pt x="3956" y="1000"/>
                    <a:pt x="4043" y="740"/>
                  </a:cubicBezTo>
                  <a:cubicBezTo>
                    <a:pt x="3862" y="506"/>
                    <a:pt x="3644" y="306"/>
                    <a:pt x="3396" y="147"/>
                  </a:cubicBezTo>
                  <a:cubicBezTo>
                    <a:pt x="3357" y="484"/>
                    <a:pt x="3310" y="820"/>
                    <a:pt x="3248" y="1153"/>
                  </a:cubicBezTo>
                  <a:cubicBezTo>
                    <a:pt x="3207" y="1366"/>
                    <a:pt x="3150" y="1598"/>
                    <a:pt x="2976" y="1725"/>
                  </a:cubicBezTo>
                  <a:cubicBezTo>
                    <a:pt x="2878" y="1797"/>
                    <a:pt x="2757" y="1825"/>
                    <a:pt x="2638" y="1841"/>
                  </a:cubicBezTo>
                  <a:cubicBezTo>
                    <a:pt x="2562" y="1852"/>
                    <a:pt x="2485" y="1857"/>
                    <a:pt x="2408" y="1857"/>
                  </a:cubicBezTo>
                  <a:cubicBezTo>
                    <a:pt x="2224" y="1857"/>
                    <a:pt x="2040" y="1824"/>
                    <a:pt x="1878" y="1739"/>
                  </a:cubicBezTo>
                  <a:cubicBezTo>
                    <a:pt x="1582" y="1583"/>
                    <a:pt x="1395" y="1277"/>
                    <a:pt x="1276" y="964"/>
                  </a:cubicBezTo>
                  <a:cubicBezTo>
                    <a:pt x="1158" y="651"/>
                    <a:pt x="1095" y="319"/>
                    <a:pt x="967" y="9"/>
                  </a:cubicBezTo>
                  <a:cubicBezTo>
                    <a:pt x="966" y="6"/>
                    <a:pt x="964" y="4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06;p26"/>
            <p:cNvSpPr/>
            <p:nvPr/>
          </p:nvSpPr>
          <p:spPr>
            <a:xfrm>
              <a:off x="420631" y="3042841"/>
              <a:ext cx="110202" cy="29293"/>
            </a:xfrm>
            <a:custGeom>
              <a:avLst/>
              <a:gdLst/>
              <a:ahLst/>
              <a:cxnLst/>
              <a:rect l="l" t="t" r="r" b="b"/>
              <a:pathLst>
                <a:path w="3051" h="811" extrusionOk="0">
                  <a:moveTo>
                    <a:pt x="2487" y="1"/>
                  </a:moveTo>
                  <a:cubicBezTo>
                    <a:pt x="2477" y="1"/>
                    <a:pt x="2468" y="1"/>
                    <a:pt x="2459" y="1"/>
                  </a:cubicBezTo>
                  <a:cubicBezTo>
                    <a:pt x="2230" y="12"/>
                    <a:pt x="2022" y="146"/>
                    <a:pt x="1793" y="182"/>
                  </a:cubicBezTo>
                  <a:cubicBezTo>
                    <a:pt x="1747" y="189"/>
                    <a:pt x="1700" y="192"/>
                    <a:pt x="1654" y="192"/>
                  </a:cubicBezTo>
                  <a:cubicBezTo>
                    <a:pt x="1400" y="192"/>
                    <a:pt x="1146" y="100"/>
                    <a:pt x="889" y="79"/>
                  </a:cubicBezTo>
                  <a:cubicBezTo>
                    <a:pt x="855" y="76"/>
                    <a:pt x="821" y="74"/>
                    <a:pt x="787" y="74"/>
                  </a:cubicBezTo>
                  <a:cubicBezTo>
                    <a:pt x="508" y="74"/>
                    <a:pt x="232" y="168"/>
                    <a:pt x="0" y="326"/>
                  </a:cubicBezTo>
                  <a:cubicBezTo>
                    <a:pt x="418" y="628"/>
                    <a:pt x="928" y="811"/>
                    <a:pt x="1482" y="811"/>
                  </a:cubicBezTo>
                  <a:cubicBezTo>
                    <a:pt x="2078" y="811"/>
                    <a:pt x="2618" y="598"/>
                    <a:pt x="3051" y="255"/>
                  </a:cubicBezTo>
                  <a:cubicBezTo>
                    <a:pt x="2896" y="108"/>
                    <a:pt x="2697" y="1"/>
                    <a:pt x="2487" y="1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07;p26"/>
            <p:cNvSpPr/>
            <p:nvPr/>
          </p:nvSpPr>
          <p:spPr>
            <a:xfrm>
              <a:off x="667547" y="1825344"/>
              <a:ext cx="316267" cy="146105"/>
            </a:xfrm>
            <a:custGeom>
              <a:avLst/>
              <a:gdLst/>
              <a:ahLst/>
              <a:cxnLst/>
              <a:rect l="l" t="t" r="r" b="b"/>
              <a:pathLst>
                <a:path w="8756" h="4045" extrusionOk="0">
                  <a:moveTo>
                    <a:pt x="766" y="1"/>
                  </a:moveTo>
                  <a:cubicBezTo>
                    <a:pt x="480" y="259"/>
                    <a:pt x="223" y="548"/>
                    <a:pt x="1" y="862"/>
                  </a:cubicBezTo>
                  <a:cubicBezTo>
                    <a:pt x="584" y="1252"/>
                    <a:pt x="1046" y="1824"/>
                    <a:pt x="1286" y="2483"/>
                  </a:cubicBezTo>
                  <a:cubicBezTo>
                    <a:pt x="1394" y="2780"/>
                    <a:pt x="1461" y="3099"/>
                    <a:pt x="1645" y="3355"/>
                  </a:cubicBezTo>
                  <a:cubicBezTo>
                    <a:pt x="1784" y="3550"/>
                    <a:pt x="2020" y="3698"/>
                    <a:pt x="2249" y="3698"/>
                  </a:cubicBezTo>
                  <a:cubicBezTo>
                    <a:pt x="2322" y="3698"/>
                    <a:pt x="2395" y="3683"/>
                    <a:pt x="2463" y="3650"/>
                  </a:cubicBezTo>
                  <a:cubicBezTo>
                    <a:pt x="2645" y="3563"/>
                    <a:pt x="2774" y="3361"/>
                    <a:pt x="2975" y="3344"/>
                  </a:cubicBezTo>
                  <a:cubicBezTo>
                    <a:pt x="2986" y="3343"/>
                    <a:pt x="2996" y="3343"/>
                    <a:pt x="3007" y="3343"/>
                  </a:cubicBezTo>
                  <a:cubicBezTo>
                    <a:pt x="3266" y="3343"/>
                    <a:pt x="3421" y="3650"/>
                    <a:pt x="3623" y="3828"/>
                  </a:cubicBezTo>
                  <a:cubicBezTo>
                    <a:pt x="3803" y="3987"/>
                    <a:pt x="4031" y="4044"/>
                    <a:pt x="4272" y="4044"/>
                  </a:cubicBezTo>
                  <a:cubicBezTo>
                    <a:pt x="4520" y="4044"/>
                    <a:pt x="4782" y="3984"/>
                    <a:pt x="5019" y="3913"/>
                  </a:cubicBezTo>
                  <a:cubicBezTo>
                    <a:pt x="5911" y="3648"/>
                    <a:pt x="6791" y="3301"/>
                    <a:pt x="7547" y="2759"/>
                  </a:cubicBezTo>
                  <a:cubicBezTo>
                    <a:pt x="8027" y="2414"/>
                    <a:pt x="8437" y="1981"/>
                    <a:pt x="8756" y="1483"/>
                  </a:cubicBezTo>
                  <a:cubicBezTo>
                    <a:pt x="8612" y="1201"/>
                    <a:pt x="8443" y="933"/>
                    <a:pt x="8250" y="682"/>
                  </a:cubicBezTo>
                  <a:cubicBezTo>
                    <a:pt x="8040" y="866"/>
                    <a:pt x="7829" y="1051"/>
                    <a:pt x="7673" y="1269"/>
                  </a:cubicBezTo>
                  <a:cubicBezTo>
                    <a:pt x="7362" y="1708"/>
                    <a:pt x="7201" y="2359"/>
                    <a:pt x="6677" y="2477"/>
                  </a:cubicBezTo>
                  <a:cubicBezTo>
                    <a:pt x="6612" y="2491"/>
                    <a:pt x="6544" y="2496"/>
                    <a:pt x="6475" y="2496"/>
                  </a:cubicBezTo>
                  <a:cubicBezTo>
                    <a:pt x="6314" y="2496"/>
                    <a:pt x="6147" y="2469"/>
                    <a:pt x="5993" y="2469"/>
                  </a:cubicBezTo>
                  <a:cubicBezTo>
                    <a:pt x="5836" y="2469"/>
                    <a:pt x="5693" y="2497"/>
                    <a:pt x="5584" y="2610"/>
                  </a:cubicBezTo>
                  <a:cubicBezTo>
                    <a:pt x="5496" y="2700"/>
                    <a:pt x="5455" y="2831"/>
                    <a:pt x="5356" y="2909"/>
                  </a:cubicBezTo>
                  <a:cubicBezTo>
                    <a:pt x="5270" y="2977"/>
                    <a:pt x="5159" y="2993"/>
                    <a:pt x="5047" y="2993"/>
                  </a:cubicBezTo>
                  <a:cubicBezTo>
                    <a:pt x="5007" y="2993"/>
                    <a:pt x="4966" y="2991"/>
                    <a:pt x="4927" y="2988"/>
                  </a:cubicBezTo>
                  <a:cubicBezTo>
                    <a:pt x="4497" y="2964"/>
                    <a:pt x="4034" y="2926"/>
                    <a:pt x="3709" y="2644"/>
                  </a:cubicBezTo>
                  <a:cubicBezTo>
                    <a:pt x="3475" y="2442"/>
                    <a:pt x="3350" y="2144"/>
                    <a:pt x="3166" y="1895"/>
                  </a:cubicBezTo>
                  <a:cubicBezTo>
                    <a:pt x="2560" y="1072"/>
                    <a:pt x="1328" y="790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08;p26"/>
            <p:cNvSpPr/>
            <p:nvPr/>
          </p:nvSpPr>
          <p:spPr>
            <a:xfrm>
              <a:off x="695179" y="1807537"/>
              <a:ext cx="270358" cy="125914"/>
            </a:xfrm>
            <a:custGeom>
              <a:avLst/>
              <a:gdLst/>
              <a:ahLst/>
              <a:cxnLst/>
              <a:rect l="l" t="t" r="r" b="b"/>
              <a:pathLst>
                <a:path w="7485" h="3486" extrusionOk="0">
                  <a:moveTo>
                    <a:pt x="636" y="1"/>
                  </a:moveTo>
                  <a:cubicBezTo>
                    <a:pt x="412" y="148"/>
                    <a:pt x="199" y="313"/>
                    <a:pt x="1" y="494"/>
                  </a:cubicBezTo>
                  <a:cubicBezTo>
                    <a:pt x="563" y="1283"/>
                    <a:pt x="1794" y="1565"/>
                    <a:pt x="2401" y="2388"/>
                  </a:cubicBezTo>
                  <a:cubicBezTo>
                    <a:pt x="2585" y="2637"/>
                    <a:pt x="2709" y="2935"/>
                    <a:pt x="2944" y="3137"/>
                  </a:cubicBezTo>
                  <a:cubicBezTo>
                    <a:pt x="3269" y="3419"/>
                    <a:pt x="3732" y="3457"/>
                    <a:pt x="4162" y="3481"/>
                  </a:cubicBezTo>
                  <a:cubicBezTo>
                    <a:pt x="4201" y="3484"/>
                    <a:pt x="4241" y="3486"/>
                    <a:pt x="4281" y="3486"/>
                  </a:cubicBezTo>
                  <a:cubicBezTo>
                    <a:pt x="4393" y="3486"/>
                    <a:pt x="4504" y="3470"/>
                    <a:pt x="4590" y="3402"/>
                  </a:cubicBezTo>
                  <a:cubicBezTo>
                    <a:pt x="4689" y="3324"/>
                    <a:pt x="4731" y="3193"/>
                    <a:pt x="4818" y="3103"/>
                  </a:cubicBezTo>
                  <a:cubicBezTo>
                    <a:pt x="4928" y="2990"/>
                    <a:pt x="5071" y="2962"/>
                    <a:pt x="5228" y="2962"/>
                  </a:cubicBezTo>
                  <a:cubicBezTo>
                    <a:pt x="5381" y="2962"/>
                    <a:pt x="5547" y="2989"/>
                    <a:pt x="5706" y="2989"/>
                  </a:cubicBezTo>
                  <a:cubicBezTo>
                    <a:pt x="5776" y="2989"/>
                    <a:pt x="5845" y="2984"/>
                    <a:pt x="5910" y="2969"/>
                  </a:cubicBezTo>
                  <a:cubicBezTo>
                    <a:pt x="6436" y="2851"/>
                    <a:pt x="6597" y="2201"/>
                    <a:pt x="6908" y="1762"/>
                  </a:cubicBezTo>
                  <a:cubicBezTo>
                    <a:pt x="7063" y="1545"/>
                    <a:pt x="7275" y="1359"/>
                    <a:pt x="7485" y="1175"/>
                  </a:cubicBezTo>
                  <a:cubicBezTo>
                    <a:pt x="7289" y="920"/>
                    <a:pt x="7070" y="685"/>
                    <a:pt x="6831" y="471"/>
                  </a:cubicBezTo>
                  <a:cubicBezTo>
                    <a:pt x="6779" y="888"/>
                    <a:pt x="6638" y="1272"/>
                    <a:pt x="6308" y="1519"/>
                  </a:cubicBezTo>
                  <a:cubicBezTo>
                    <a:pt x="6150" y="1636"/>
                    <a:pt x="5963" y="1709"/>
                    <a:pt x="5801" y="1822"/>
                  </a:cubicBezTo>
                  <a:cubicBezTo>
                    <a:pt x="5638" y="1935"/>
                    <a:pt x="5504" y="2088"/>
                    <a:pt x="5322" y="2162"/>
                  </a:cubicBezTo>
                  <a:cubicBezTo>
                    <a:pt x="5222" y="2202"/>
                    <a:pt x="5116" y="2216"/>
                    <a:pt x="5008" y="2216"/>
                  </a:cubicBezTo>
                  <a:cubicBezTo>
                    <a:pt x="4894" y="2216"/>
                    <a:pt x="4779" y="2201"/>
                    <a:pt x="4667" y="2184"/>
                  </a:cubicBezTo>
                  <a:cubicBezTo>
                    <a:pt x="4256" y="2127"/>
                    <a:pt x="3829" y="2064"/>
                    <a:pt x="3483" y="1833"/>
                  </a:cubicBezTo>
                  <a:cubicBezTo>
                    <a:pt x="3246" y="1675"/>
                    <a:pt x="3059" y="1445"/>
                    <a:pt x="2809" y="1309"/>
                  </a:cubicBezTo>
                  <a:cubicBezTo>
                    <a:pt x="2467" y="1124"/>
                    <a:pt x="2050" y="1135"/>
                    <a:pt x="1695" y="979"/>
                  </a:cubicBezTo>
                  <a:cubicBezTo>
                    <a:pt x="1437" y="867"/>
                    <a:pt x="1223" y="672"/>
                    <a:pt x="1027" y="469"/>
                  </a:cubicBezTo>
                  <a:cubicBezTo>
                    <a:pt x="885" y="322"/>
                    <a:pt x="763" y="159"/>
                    <a:pt x="636" y="1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09;p26"/>
            <p:cNvSpPr/>
            <p:nvPr/>
          </p:nvSpPr>
          <p:spPr>
            <a:xfrm>
              <a:off x="718115" y="1780735"/>
              <a:ext cx="223800" cy="106843"/>
            </a:xfrm>
            <a:custGeom>
              <a:avLst/>
              <a:gdLst/>
              <a:ahLst/>
              <a:cxnLst/>
              <a:rect l="l" t="t" r="r" b="b"/>
              <a:pathLst>
                <a:path w="6196" h="2958" extrusionOk="0">
                  <a:moveTo>
                    <a:pt x="3737" y="1"/>
                  </a:moveTo>
                  <a:cubicBezTo>
                    <a:pt x="3721" y="59"/>
                    <a:pt x="3703" y="116"/>
                    <a:pt x="3687" y="172"/>
                  </a:cubicBezTo>
                  <a:cubicBezTo>
                    <a:pt x="3616" y="417"/>
                    <a:pt x="3575" y="708"/>
                    <a:pt x="3737" y="905"/>
                  </a:cubicBezTo>
                  <a:cubicBezTo>
                    <a:pt x="3810" y="992"/>
                    <a:pt x="3912" y="1048"/>
                    <a:pt x="4013" y="1100"/>
                  </a:cubicBezTo>
                  <a:lnTo>
                    <a:pt x="5051" y="1647"/>
                  </a:lnTo>
                  <a:cubicBezTo>
                    <a:pt x="5125" y="1860"/>
                    <a:pt x="4974" y="2102"/>
                    <a:pt x="4771" y="2199"/>
                  </a:cubicBezTo>
                  <a:cubicBezTo>
                    <a:pt x="4657" y="2252"/>
                    <a:pt x="4533" y="2272"/>
                    <a:pt x="4407" y="2272"/>
                  </a:cubicBezTo>
                  <a:cubicBezTo>
                    <a:pt x="4306" y="2272"/>
                    <a:pt x="4203" y="2259"/>
                    <a:pt x="4104" y="2242"/>
                  </a:cubicBezTo>
                  <a:cubicBezTo>
                    <a:pt x="3876" y="2203"/>
                    <a:pt x="3647" y="2140"/>
                    <a:pt x="3465" y="1998"/>
                  </a:cubicBezTo>
                  <a:cubicBezTo>
                    <a:pt x="3275" y="1853"/>
                    <a:pt x="3146" y="1633"/>
                    <a:pt x="2940" y="1510"/>
                  </a:cubicBezTo>
                  <a:cubicBezTo>
                    <a:pt x="2783" y="1417"/>
                    <a:pt x="2608" y="1394"/>
                    <a:pt x="2426" y="1394"/>
                  </a:cubicBezTo>
                  <a:cubicBezTo>
                    <a:pt x="2241" y="1394"/>
                    <a:pt x="2048" y="1418"/>
                    <a:pt x="1860" y="1418"/>
                  </a:cubicBezTo>
                  <a:cubicBezTo>
                    <a:pt x="1754" y="1418"/>
                    <a:pt x="1650" y="1410"/>
                    <a:pt x="1549" y="1387"/>
                  </a:cubicBezTo>
                  <a:cubicBezTo>
                    <a:pt x="1228" y="1312"/>
                    <a:pt x="963" y="1078"/>
                    <a:pt x="781" y="803"/>
                  </a:cubicBezTo>
                  <a:cubicBezTo>
                    <a:pt x="701" y="682"/>
                    <a:pt x="639" y="550"/>
                    <a:pt x="581" y="418"/>
                  </a:cubicBezTo>
                  <a:cubicBezTo>
                    <a:pt x="381" y="513"/>
                    <a:pt x="186" y="621"/>
                    <a:pt x="0" y="742"/>
                  </a:cubicBezTo>
                  <a:cubicBezTo>
                    <a:pt x="128" y="900"/>
                    <a:pt x="250" y="1063"/>
                    <a:pt x="392" y="1210"/>
                  </a:cubicBezTo>
                  <a:cubicBezTo>
                    <a:pt x="588" y="1413"/>
                    <a:pt x="801" y="1608"/>
                    <a:pt x="1060" y="1721"/>
                  </a:cubicBezTo>
                  <a:cubicBezTo>
                    <a:pt x="1415" y="1877"/>
                    <a:pt x="1832" y="1865"/>
                    <a:pt x="2173" y="2050"/>
                  </a:cubicBezTo>
                  <a:cubicBezTo>
                    <a:pt x="2424" y="2186"/>
                    <a:pt x="2611" y="2416"/>
                    <a:pt x="2848" y="2575"/>
                  </a:cubicBezTo>
                  <a:cubicBezTo>
                    <a:pt x="3194" y="2805"/>
                    <a:pt x="3621" y="2869"/>
                    <a:pt x="4032" y="2926"/>
                  </a:cubicBezTo>
                  <a:cubicBezTo>
                    <a:pt x="4144" y="2942"/>
                    <a:pt x="4259" y="2957"/>
                    <a:pt x="4372" y="2957"/>
                  </a:cubicBezTo>
                  <a:cubicBezTo>
                    <a:pt x="4480" y="2957"/>
                    <a:pt x="4586" y="2943"/>
                    <a:pt x="4687" y="2903"/>
                  </a:cubicBezTo>
                  <a:cubicBezTo>
                    <a:pt x="4869" y="2829"/>
                    <a:pt x="5005" y="2676"/>
                    <a:pt x="5166" y="2564"/>
                  </a:cubicBezTo>
                  <a:cubicBezTo>
                    <a:pt x="5325" y="2451"/>
                    <a:pt x="5515" y="2378"/>
                    <a:pt x="5673" y="2260"/>
                  </a:cubicBezTo>
                  <a:cubicBezTo>
                    <a:pt x="6003" y="2014"/>
                    <a:pt x="6144" y="1630"/>
                    <a:pt x="6196" y="1213"/>
                  </a:cubicBezTo>
                  <a:cubicBezTo>
                    <a:pt x="5502" y="592"/>
                    <a:pt x="4652" y="173"/>
                    <a:pt x="373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10;p26"/>
            <p:cNvSpPr/>
            <p:nvPr/>
          </p:nvSpPr>
          <p:spPr>
            <a:xfrm>
              <a:off x="969041" y="1898812"/>
              <a:ext cx="34206" cy="51146"/>
            </a:xfrm>
            <a:custGeom>
              <a:avLst/>
              <a:gdLst/>
              <a:ahLst/>
              <a:cxnLst/>
              <a:rect l="l" t="t" r="r" b="b"/>
              <a:pathLst>
                <a:path w="947" h="1416" extrusionOk="0">
                  <a:moveTo>
                    <a:pt x="647" y="0"/>
                  </a:moveTo>
                  <a:cubicBezTo>
                    <a:pt x="514" y="110"/>
                    <a:pt x="390" y="229"/>
                    <a:pt x="275" y="356"/>
                  </a:cubicBezTo>
                  <a:cubicBezTo>
                    <a:pt x="134" y="513"/>
                    <a:pt x="1" y="717"/>
                    <a:pt x="60" y="917"/>
                  </a:cubicBezTo>
                  <a:cubicBezTo>
                    <a:pt x="110" y="1087"/>
                    <a:pt x="280" y="1189"/>
                    <a:pt x="443" y="1259"/>
                  </a:cubicBezTo>
                  <a:cubicBezTo>
                    <a:pt x="605" y="1330"/>
                    <a:pt x="774" y="1376"/>
                    <a:pt x="946" y="1416"/>
                  </a:cubicBezTo>
                  <a:cubicBezTo>
                    <a:pt x="914" y="931"/>
                    <a:pt x="813" y="455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11;p26"/>
            <p:cNvSpPr/>
            <p:nvPr/>
          </p:nvSpPr>
          <p:spPr>
            <a:xfrm>
              <a:off x="739101" y="1777485"/>
              <a:ext cx="164165" cy="85352"/>
            </a:xfrm>
            <a:custGeom>
              <a:avLst/>
              <a:gdLst/>
              <a:ahLst/>
              <a:cxnLst/>
              <a:rect l="l" t="t" r="r" b="b"/>
              <a:pathLst>
                <a:path w="4545" h="2363" extrusionOk="0">
                  <a:moveTo>
                    <a:pt x="2204" y="0"/>
                  </a:moveTo>
                  <a:cubicBezTo>
                    <a:pt x="1444" y="0"/>
                    <a:pt x="690" y="172"/>
                    <a:pt x="0" y="508"/>
                  </a:cubicBezTo>
                  <a:cubicBezTo>
                    <a:pt x="58" y="640"/>
                    <a:pt x="121" y="772"/>
                    <a:pt x="200" y="893"/>
                  </a:cubicBezTo>
                  <a:cubicBezTo>
                    <a:pt x="382" y="1168"/>
                    <a:pt x="647" y="1403"/>
                    <a:pt x="968" y="1477"/>
                  </a:cubicBezTo>
                  <a:cubicBezTo>
                    <a:pt x="1069" y="1500"/>
                    <a:pt x="1173" y="1508"/>
                    <a:pt x="1279" y="1508"/>
                  </a:cubicBezTo>
                  <a:cubicBezTo>
                    <a:pt x="1467" y="1508"/>
                    <a:pt x="1658" y="1484"/>
                    <a:pt x="1843" y="1484"/>
                  </a:cubicBezTo>
                  <a:cubicBezTo>
                    <a:pt x="2026" y="1484"/>
                    <a:pt x="2202" y="1508"/>
                    <a:pt x="2360" y="1601"/>
                  </a:cubicBezTo>
                  <a:cubicBezTo>
                    <a:pt x="2565" y="1723"/>
                    <a:pt x="2694" y="1944"/>
                    <a:pt x="2884" y="2090"/>
                  </a:cubicBezTo>
                  <a:cubicBezTo>
                    <a:pt x="3067" y="2230"/>
                    <a:pt x="3296" y="2293"/>
                    <a:pt x="3523" y="2333"/>
                  </a:cubicBezTo>
                  <a:cubicBezTo>
                    <a:pt x="3621" y="2350"/>
                    <a:pt x="3723" y="2362"/>
                    <a:pt x="3823" y="2362"/>
                  </a:cubicBezTo>
                  <a:cubicBezTo>
                    <a:pt x="3950" y="2362"/>
                    <a:pt x="4075" y="2343"/>
                    <a:pt x="4190" y="2289"/>
                  </a:cubicBezTo>
                  <a:cubicBezTo>
                    <a:pt x="4394" y="2192"/>
                    <a:pt x="4544" y="1951"/>
                    <a:pt x="4470" y="1737"/>
                  </a:cubicBezTo>
                  <a:lnTo>
                    <a:pt x="3432" y="1191"/>
                  </a:lnTo>
                  <a:cubicBezTo>
                    <a:pt x="3332" y="1138"/>
                    <a:pt x="3229" y="1083"/>
                    <a:pt x="3157" y="996"/>
                  </a:cubicBezTo>
                  <a:cubicBezTo>
                    <a:pt x="2994" y="799"/>
                    <a:pt x="3035" y="508"/>
                    <a:pt x="3106" y="263"/>
                  </a:cubicBezTo>
                  <a:cubicBezTo>
                    <a:pt x="3122" y="206"/>
                    <a:pt x="3140" y="149"/>
                    <a:pt x="3156" y="91"/>
                  </a:cubicBezTo>
                  <a:cubicBezTo>
                    <a:pt x="2840" y="30"/>
                    <a:pt x="2522" y="0"/>
                    <a:pt x="2204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12;p26"/>
            <p:cNvSpPr/>
            <p:nvPr/>
          </p:nvSpPr>
          <p:spPr>
            <a:xfrm>
              <a:off x="648476" y="1856479"/>
              <a:ext cx="355385" cy="149176"/>
            </a:xfrm>
            <a:custGeom>
              <a:avLst/>
              <a:gdLst/>
              <a:ahLst/>
              <a:cxnLst/>
              <a:rect l="l" t="t" r="r" b="b"/>
              <a:pathLst>
                <a:path w="9839" h="4130" extrusionOk="0">
                  <a:moveTo>
                    <a:pt x="529" y="0"/>
                  </a:moveTo>
                  <a:cubicBezTo>
                    <a:pt x="319" y="297"/>
                    <a:pt x="142" y="616"/>
                    <a:pt x="0" y="951"/>
                  </a:cubicBezTo>
                  <a:cubicBezTo>
                    <a:pt x="285" y="1154"/>
                    <a:pt x="502" y="1480"/>
                    <a:pt x="633" y="1811"/>
                  </a:cubicBezTo>
                  <a:cubicBezTo>
                    <a:pt x="839" y="2330"/>
                    <a:pt x="915" y="2901"/>
                    <a:pt x="1188" y="3387"/>
                  </a:cubicBezTo>
                  <a:cubicBezTo>
                    <a:pt x="1413" y="3790"/>
                    <a:pt x="1845" y="4129"/>
                    <a:pt x="2285" y="4129"/>
                  </a:cubicBezTo>
                  <a:cubicBezTo>
                    <a:pt x="2377" y="4129"/>
                    <a:pt x="2469" y="4115"/>
                    <a:pt x="2560" y="4082"/>
                  </a:cubicBezTo>
                  <a:cubicBezTo>
                    <a:pt x="2718" y="4026"/>
                    <a:pt x="2856" y="3924"/>
                    <a:pt x="3012" y="3860"/>
                  </a:cubicBezTo>
                  <a:cubicBezTo>
                    <a:pt x="3151" y="3805"/>
                    <a:pt x="3297" y="3784"/>
                    <a:pt x="3446" y="3784"/>
                  </a:cubicBezTo>
                  <a:cubicBezTo>
                    <a:pt x="3705" y="3784"/>
                    <a:pt x="3973" y="3847"/>
                    <a:pt x="4230" y="3900"/>
                  </a:cubicBezTo>
                  <a:cubicBezTo>
                    <a:pt x="4583" y="3971"/>
                    <a:pt x="4946" y="4019"/>
                    <a:pt x="5306" y="4019"/>
                  </a:cubicBezTo>
                  <a:cubicBezTo>
                    <a:pt x="5683" y="4019"/>
                    <a:pt x="6057" y="3966"/>
                    <a:pt x="6409" y="3832"/>
                  </a:cubicBezTo>
                  <a:cubicBezTo>
                    <a:pt x="6993" y="3609"/>
                    <a:pt x="7482" y="3176"/>
                    <a:pt x="8073" y="2974"/>
                  </a:cubicBezTo>
                  <a:cubicBezTo>
                    <a:pt x="8307" y="2893"/>
                    <a:pt x="8554" y="2854"/>
                    <a:pt x="8801" y="2854"/>
                  </a:cubicBezTo>
                  <a:cubicBezTo>
                    <a:pt x="9155" y="2854"/>
                    <a:pt x="9510" y="2934"/>
                    <a:pt x="9831" y="3086"/>
                  </a:cubicBezTo>
                  <a:cubicBezTo>
                    <a:pt x="9832" y="3034"/>
                    <a:pt x="9838" y="2984"/>
                    <a:pt x="9838" y="2930"/>
                  </a:cubicBezTo>
                  <a:cubicBezTo>
                    <a:pt x="9838" y="2815"/>
                    <a:pt x="9829" y="2702"/>
                    <a:pt x="9821" y="2588"/>
                  </a:cubicBezTo>
                  <a:cubicBezTo>
                    <a:pt x="9649" y="2548"/>
                    <a:pt x="9479" y="2501"/>
                    <a:pt x="9317" y="2431"/>
                  </a:cubicBezTo>
                  <a:cubicBezTo>
                    <a:pt x="9156" y="2361"/>
                    <a:pt x="8985" y="2259"/>
                    <a:pt x="8935" y="2089"/>
                  </a:cubicBezTo>
                  <a:cubicBezTo>
                    <a:pt x="8876" y="1888"/>
                    <a:pt x="9009" y="1683"/>
                    <a:pt x="9150" y="1528"/>
                  </a:cubicBezTo>
                  <a:cubicBezTo>
                    <a:pt x="9264" y="1401"/>
                    <a:pt x="9389" y="1281"/>
                    <a:pt x="9522" y="1172"/>
                  </a:cubicBezTo>
                  <a:cubicBezTo>
                    <a:pt x="9452" y="984"/>
                    <a:pt x="9373" y="799"/>
                    <a:pt x="9282" y="621"/>
                  </a:cubicBezTo>
                  <a:cubicBezTo>
                    <a:pt x="8965" y="1119"/>
                    <a:pt x="8555" y="1552"/>
                    <a:pt x="8074" y="1897"/>
                  </a:cubicBezTo>
                  <a:cubicBezTo>
                    <a:pt x="7318" y="2439"/>
                    <a:pt x="6438" y="2784"/>
                    <a:pt x="5547" y="3050"/>
                  </a:cubicBezTo>
                  <a:cubicBezTo>
                    <a:pt x="5309" y="3121"/>
                    <a:pt x="5046" y="3181"/>
                    <a:pt x="4797" y="3181"/>
                  </a:cubicBezTo>
                  <a:cubicBezTo>
                    <a:pt x="4557" y="3181"/>
                    <a:pt x="4330" y="3125"/>
                    <a:pt x="4151" y="2966"/>
                  </a:cubicBezTo>
                  <a:cubicBezTo>
                    <a:pt x="3948" y="2787"/>
                    <a:pt x="3794" y="2480"/>
                    <a:pt x="3533" y="2480"/>
                  </a:cubicBezTo>
                  <a:cubicBezTo>
                    <a:pt x="3523" y="2480"/>
                    <a:pt x="3513" y="2480"/>
                    <a:pt x="3502" y="2481"/>
                  </a:cubicBezTo>
                  <a:cubicBezTo>
                    <a:pt x="3302" y="2499"/>
                    <a:pt x="3172" y="2700"/>
                    <a:pt x="2991" y="2788"/>
                  </a:cubicBezTo>
                  <a:cubicBezTo>
                    <a:pt x="2923" y="2821"/>
                    <a:pt x="2851" y="2836"/>
                    <a:pt x="2778" y="2836"/>
                  </a:cubicBezTo>
                  <a:cubicBezTo>
                    <a:pt x="2548" y="2836"/>
                    <a:pt x="2311" y="2687"/>
                    <a:pt x="2172" y="2493"/>
                  </a:cubicBezTo>
                  <a:cubicBezTo>
                    <a:pt x="1988" y="2236"/>
                    <a:pt x="1920" y="1918"/>
                    <a:pt x="1813" y="1621"/>
                  </a:cubicBezTo>
                  <a:cubicBezTo>
                    <a:pt x="1574" y="961"/>
                    <a:pt x="1111" y="390"/>
                    <a:pt x="529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13;p26"/>
            <p:cNvSpPr/>
            <p:nvPr/>
          </p:nvSpPr>
          <p:spPr>
            <a:xfrm>
              <a:off x="713131" y="2113473"/>
              <a:ext cx="64257" cy="28860"/>
            </a:xfrm>
            <a:custGeom>
              <a:avLst/>
              <a:gdLst/>
              <a:ahLst/>
              <a:cxnLst/>
              <a:rect l="l" t="t" r="r" b="b"/>
              <a:pathLst>
                <a:path w="1779" h="799" extrusionOk="0">
                  <a:moveTo>
                    <a:pt x="256" y="0"/>
                  </a:moveTo>
                  <a:cubicBezTo>
                    <a:pt x="171" y="0"/>
                    <a:pt x="86" y="4"/>
                    <a:pt x="1" y="9"/>
                  </a:cubicBezTo>
                  <a:cubicBezTo>
                    <a:pt x="537" y="384"/>
                    <a:pt x="1141" y="652"/>
                    <a:pt x="1779" y="798"/>
                  </a:cubicBezTo>
                  <a:cubicBezTo>
                    <a:pt x="1698" y="633"/>
                    <a:pt x="1589" y="480"/>
                    <a:pt x="1448" y="363"/>
                  </a:cubicBezTo>
                  <a:cubicBezTo>
                    <a:pt x="1117" y="86"/>
                    <a:pt x="694" y="0"/>
                    <a:pt x="256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14;p26"/>
            <p:cNvSpPr/>
            <p:nvPr/>
          </p:nvSpPr>
          <p:spPr>
            <a:xfrm>
              <a:off x="634931" y="1979251"/>
              <a:ext cx="355168" cy="122844"/>
            </a:xfrm>
            <a:custGeom>
              <a:avLst/>
              <a:gdLst/>
              <a:ahLst/>
              <a:cxnLst/>
              <a:rect l="l" t="t" r="r" b="b"/>
              <a:pathLst>
                <a:path w="9833" h="3401" extrusionOk="0">
                  <a:moveTo>
                    <a:pt x="1" y="0"/>
                  </a:moveTo>
                  <a:cubicBezTo>
                    <a:pt x="63" y="684"/>
                    <a:pt x="262" y="1348"/>
                    <a:pt x="586" y="1952"/>
                  </a:cubicBezTo>
                  <a:cubicBezTo>
                    <a:pt x="952" y="2087"/>
                    <a:pt x="1296" y="2393"/>
                    <a:pt x="1620" y="2635"/>
                  </a:cubicBezTo>
                  <a:cubicBezTo>
                    <a:pt x="2106" y="2999"/>
                    <a:pt x="2671" y="3243"/>
                    <a:pt x="3269" y="3349"/>
                  </a:cubicBezTo>
                  <a:cubicBezTo>
                    <a:pt x="3457" y="3382"/>
                    <a:pt x="3649" y="3401"/>
                    <a:pt x="3841" y="3401"/>
                  </a:cubicBezTo>
                  <a:cubicBezTo>
                    <a:pt x="4116" y="3401"/>
                    <a:pt x="4391" y="3362"/>
                    <a:pt x="4651" y="3271"/>
                  </a:cubicBezTo>
                  <a:cubicBezTo>
                    <a:pt x="5281" y="3049"/>
                    <a:pt x="5796" y="2531"/>
                    <a:pt x="6456" y="2419"/>
                  </a:cubicBezTo>
                  <a:cubicBezTo>
                    <a:pt x="6550" y="2403"/>
                    <a:pt x="6644" y="2395"/>
                    <a:pt x="6737" y="2395"/>
                  </a:cubicBezTo>
                  <a:cubicBezTo>
                    <a:pt x="7433" y="2395"/>
                    <a:pt x="8103" y="2807"/>
                    <a:pt x="8778" y="3080"/>
                  </a:cubicBezTo>
                  <a:cubicBezTo>
                    <a:pt x="9229" y="2612"/>
                    <a:pt x="9587" y="2064"/>
                    <a:pt x="9833" y="1463"/>
                  </a:cubicBezTo>
                  <a:cubicBezTo>
                    <a:pt x="9651" y="1406"/>
                    <a:pt x="9466" y="1364"/>
                    <a:pt x="9279" y="1338"/>
                  </a:cubicBezTo>
                  <a:cubicBezTo>
                    <a:pt x="9073" y="1311"/>
                    <a:pt x="8866" y="1300"/>
                    <a:pt x="8658" y="1300"/>
                  </a:cubicBezTo>
                  <a:cubicBezTo>
                    <a:pt x="8229" y="1300"/>
                    <a:pt x="7798" y="1347"/>
                    <a:pt x="7371" y="1395"/>
                  </a:cubicBezTo>
                  <a:cubicBezTo>
                    <a:pt x="6632" y="1476"/>
                    <a:pt x="5879" y="1561"/>
                    <a:pt x="5201" y="1865"/>
                  </a:cubicBezTo>
                  <a:cubicBezTo>
                    <a:pt x="4832" y="2030"/>
                    <a:pt x="4490" y="2259"/>
                    <a:pt x="4105" y="2382"/>
                  </a:cubicBezTo>
                  <a:cubicBezTo>
                    <a:pt x="3905" y="2445"/>
                    <a:pt x="3698" y="2475"/>
                    <a:pt x="3490" y="2475"/>
                  </a:cubicBezTo>
                  <a:cubicBezTo>
                    <a:pt x="2726" y="2475"/>
                    <a:pt x="1958" y="2067"/>
                    <a:pt x="1575" y="1400"/>
                  </a:cubicBezTo>
                  <a:cubicBezTo>
                    <a:pt x="1447" y="1177"/>
                    <a:pt x="1354" y="927"/>
                    <a:pt x="1167" y="751"/>
                  </a:cubicBezTo>
                  <a:cubicBezTo>
                    <a:pt x="979" y="575"/>
                    <a:pt x="720" y="497"/>
                    <a:pt x="491" y="379"/>
                  </a:cubicBezTo>
                  <a:cubicBezTo>
                    <a:pt x="306" y="284"/>
                    <a:pt x="146" y="15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15;p26"/>
            <p:cNvSpPr/>
            <p:nvPr/>
          </p:nvSpPr>
          <p:spPr>
            <a:xfrm>
              <a:off x="656133" y="2049721"/>
              <a:ext cx="295895" cy="96874"/>
            </a:xfrm>
            <a:custGeom>
              <a:avLst/>
              <a:gdLst/>
              <a:ahLst/>
              <a:cxnLst/>
              <a:rect l="l" t="t" r="r" b="b"/>
              <a:pathLst>
                <a:path w="8192" h="2682" extrusionOk="0">
                  <a:moveTo>
                    <a:pt x="0" y="1"/>
                  </a:moveTo>
                  <a:lnTo>
                    <a:pt x="0" y="1"/>
                  </a:lnTo>
                  <a:cubicBezTo>
                    <a:pt x="381" y="707"/>
                    <a:pt x="922" y="1314"/>
                    <a:pt x="1580" y="1774"/>
                  </a:cubicBezTo>
                  <a:cubicBezTo>
                    <a:pt x="1665" y="1769"/>
                    <a:pt x="1750" y="1765"/>
                    <a:pt x="1835" y="1765"/>
                  </a:cubicBezTo>
                  <a:cubicBezTo>
                    <a:pt x="2274" y="1765"/>
                    <a:pt x="2696" y="1851"/>
                    <a:pt x="3027" y="2128"/>
                  </a:cubicBezTo>
                  <a:cubicBezTo>
                    <a:pt x="3167" y="2245"/>
                    <a:pt x="3276" y="2398"/>
                    <a:pt x="3357" y="2563"/>
                  </a:cubicBezTo>
                  <a:cubicBezTo>
                    <a:pt x="3620" y="2624"/>
                    <a:pt x="3889" y="2663"/>
                    <a:pt x="4158" y="2682"/>
                  </a:cubicBezTo>
                  <a:cubicBezTo>
                    <a:pt x="4230" y="2451"/>
                    <a:pt x="4296" y="2219"/>
                    <a:pt x="4461" y="2050"/>
                  </a:cubicBezTo>
                  <a:cubicBezTo>
                    <a:pt x="4744" y="1758"/>
                    <a:pt x="5209" y="1762"/>
                    <a:pt x="5574" y="1584"/>
                  </a:cubicBezTo>
                  <a:cubicBezTo>
                    <a:pt x="5892" y="1428"/>
                    <a:pt x="6174" y="1120"/>
                    <a:pt x="6515" y="1120"/>
                  </a:cubicBezTo>
                  <a:cubicBezTo>
                    <a:pt x="6540" y="1120"/>
                    <a:pt x="6566" y="1122"/>
                    <a:pt x="6592" y="1126"/>
                  </a:cubicBezTo>
                  <a:cubicBezTo>
                    <a:pt x="6723" y="1143"/>
                    <a:pt x="6841" y="1210"/>
                    <a:pt x="6953" y="1279"/>
                  </a:cubicBezTo>
                  <a:cubicBezTo>
                    <a:pt x="7156" y="1407"/>
                    <a:pt x="7346" y="1550"/>
                    <a:pt x="7525" y="1709"/>
                  </a:cubicBezTo>
                  <a:cubicBezTo>
                    <a:pt x="7763" y="1535"/>
                    <a:pt x="7987" y="1341"/>
                    <a:pt x="8191" y="1129"/>
                  </a:cubicBezTo>
                  <a:cubicBezTo>
                    <a:pt x="7517" y="856"/>
                    <a:pt x="6847" y="444"/>
                    <a:pt x="6151" y="444"/>
                  </a:cubicBezTo>
                  <a:cubicBezTo>
                    <a:pt x="6058" y="444"/>
                    <a:pt x="5964" y="452"/>
                    <a:pt x="5870" y="468"/>
                  </a:cubicBezTo>
                  <a:cubicBezTo>
                    <a:pt x="5210" y="580"/>
                    <a:pt x="4695" y="1098"/>
                    <a:pt x="4065" y="1320"/>
                  </a:cubicBezTo>
                  <a:cubicBezTo>
                    <a:pt x="3805" y="1411"/>
                    <a:pt x="3530" y="1450"/>
                    <a:pt x="3255" y="1450"/>
                  </a:cubicBezTo>
                  <a:cubicBezTo>
                    <a:pt x="3063" y="1450"/>
                    <a:pt x="2871" y="1431"/>
                    <a:pt x="2683" y="1398"/>
                  </a:cubicBezTo>
                  <a:cubicBezTo>
                    <a:pt x="2085" y="1292"/>
                    <a:pt x="1520" y="1048"/>
                    <a:pt x="1034" y="684"/>
                  </a:cubicBezTo>
                  <a:cubicBezTo>
                    <a:pt x="710" y="442"/>
                    <a:pt x="365" y="1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16;p26"/>
            <p:cNvSpPr/>
            <p:nvPr/>
          </p:nvSpPr>
          <p:spPr>
            <a:xfrm>
              <a:off x="837889" y="2128968"/>
              <a:ext cx="60682" cy="17265"/>
            </a:xfrm>
            <a:custGeom>
              <a:avLst/>
              <a:gdLst/>
              <a:ahLst/>
              <a:cxnLst/>
              <a:rect l="l" t="t" r="r" b="b"/>
              <a:pathLst>
                <a:path w="1680" h="478" extrusionOk="0">
                  <a:moveTo>
                    <a:pt x="1680" y="0"/>
                  </a:moveTo>
                  <a:cubicBezTo>
                    <a:pt x="1571" y="0"/>
                    <a:pt x="1461" y="7"/>
                    <a:pt x="1353" y="15"/>
                  </a:cubicBezTo>
                  <a:cubicBezTo>
                    <a:pt x="1040" y="40"/>
                    <a:pt x="720" y="67"/>
                    <a:pt x="429" y="185"/>
                  </a:cubicBezTo>
                  <a:cubicBezTo>
                    <a:pt x="267" y="250"/>
                    <a:pt x="120" y="351"/>
                    <a:pt x="0" y="478"/>
                  </a:cubicBezTo>
                  <a:cubicBezTo>
                    <a:pt x="583" y="417"/>
                    <a:pt x="1152" y="256"/>
                    <a:pt x="168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17;p26"/>
            <p:cNvSpPr/>
            <p:nvPr/>
          </p:nvSpPr>
          <p:spPr>
            <a:xfrm>
              <a:off x="634100" y="1890829"/>
              <a:ext cx="369471" cy="177855"/>
            </a:xfrm>
            <a:custGeom>
              <a:avLst/>
              <a:gdLst/>
              <a:ahLst/>
              <a:cxnLst/>
              <a:rect l="l" t="t" r="r" b="b"/>
              <a:pathLst>
                <a:path w="10229" h="4924" extrusionOk="0">
                  <a:moveTo>
                    <a:pt x="398" y="0"/>
                  </a:moveTo>
                  <a:cubicBezTo>
                    <a:pt x="136" y="627"/>
                    <a:pt x="0" y="1300"/>
                    <a:pt x="1" y="1980"/>
                  </a:cubicBezTo>
                  <a:cubicBezTo>
                    <a:pt x="1" y="2138"/>
                    <a:pt x="11" y="2294"/>
                    <a:pt x="25" y="2448"/>
                  </a:cubicBezTo>
                  <a:cubicBezTo>
                    <a:pt x="169" y="2598"/>
                    <a:pt x="329" y="2731"/>
                    <a:pt x="514" y="2827"/>
                  </a:cubicBezTo>
                  <a:cubicBezTo>
                    <a:pt x="743" y="2945"/>
                    <a:pt x="1001" y="3022"/>
                    <a:pt x="1190" y="3199"/>
                  </a:cubicBezTo>
                  <a:cubicBezTo>
                    <a:pt x="1378" y="3376"/>
                    <a:pt x="1470" y="3625"/>
                    <a:pt x="1598" y="3848"/>
                  </a:cubicBezTo>
                  <a:cubicBezTo>
                    <a:pt x="1981" y="4515"/>
                    <a:pt x="2750" y="4923"/>
                    <a:pt x="3514" y="4923"/>
                  </a:cubicBezTo>
                  <a:cubicBezTo>
                    <a:pt x="3721" y="4923"/>
                    <a:pt x="3929" y="4893"/>
                    <a:pt x="4128" y="4830"/>
                  </a:cubicBezTo>
                  <a:cubicBezTo>
                    <a:pt x="4513" y="4707"/>
                    <a:pt x="4855" y="4478"/>
                    <a:pt x="5224" y="4313"/>
                  </a:cubicBezTo>
                  <a:cubicBezTo>
                    <a:pt x="5903" y="4009"/>
                    <a:pt x="6655" y="3923"/>
                    <a:pt x="7394" y="3843"/>
                  </a:cubicBezTo>
                  <a:cubicBezTo>
                    <a:pt x="7821" y="3795"/>
                    <a:pt x="8252" y="3748"/>
                    <a:pt x="8681" y="3748"/>
                  </a:cubicBezTo>
                  <a:cubicBezTo>
                    <a:pt x="8889" y="3748"/>
                    <a:pt x="9096" y="3759"/>
                    <a:pt x="9302" y="3786"/>
                  </a:cubicBezTo>
                  <a:cubicBezTo>
                    <a:pt x="9490" y="3812"/>
                    <a:pt x="9675" y="3854"/>
                    <a:pt x="9857" y="3911"/>
                  </a:cubicBezTo>
                  <a:cubicBezTo>
                    <a:pt x="10085" y="3347"/>
                    <a:pt x="10211" y="2745"/>
                    <a:pt x="10229" y="2136"/>
                  </a:cubicBezTo>
                  <a:cubicBezTo>
                    <a:pt x="9908" y="1983"/>
                    <a:pt x="9553" y="1903"/>
                    <a:pt x="9199" y="1903"/>
                  </a:cubicBezTo>
                  <a:cubicBezTo>
                    <a:pt x="8952" y="1903"/>
                    <a:pt x="8705" y="1942"/>
                    <a:pt x="8471" y="2023"/>
                  </a:cubicBezTo>
                  <a:cubicBezTo>
                    <a:pt x="7880" y="2226"/>
                    <a:pt x="7391" y="2658"/>
                    <a:pt x="6807" y="2881"/>
                  </a:cubicBezTo>
                  <a:cubicBezTo>
                    <a:pt x="6455" y="3015"/>
                    <a:pt x="6082" y="3068"/>
                    <a:pt x="5704" y="3068"/>
                  </a:cubicBezTo>
                  <a:cubicBezTo>
                    <a:pt x="5345" y="3068"/>
                    <a:pt x="4981" y="3020"/>
                    <a:pt x="4629" y="2949"/>
                  </a:cubicBezTo>
                  <a:cubicBezTo>
                    <a:pt x="4372" y="2897"/>
                    <a:pt x="4104" y="2834"/>
                    <a:pt x="3845" y="2834"/>
                  </a:cubicBezTo>
                  <a:cubicBezTo>
                    <a:pt x="3696" y="2834"/>
                    <a:pt x="3549" y="2855"/>
                    <a:pt x="3410" y="2911"/>
                  </a:cubicBezTo>
                  <a:cubicBezTo>
                    <a:pt x="3254" y="2973"/>
                    <a:pt x="3117" y="3076"/>
                    <a:pt x="2958" y="3131"/>
                  </a:cubicBezTo>
                  <a:cubicBezTo>
                    <a:pt x="2867" y="3164"/>
                    <a:pt x="2774" y="3179"/>
                    <a:pt x="2682" y="3179"/>
                  </a:cubicBezTo>
                  <a:cubicBezTo>
                    <a:pt x="2243" y="3179"/>
                    <a:pt x="1811" y="2839"/>
                    <a:pt x="1586" y="2436"/>
                  </a:cubicBezTo>
                  <a:cubicBezTo>
                    <a:pt x="1313" y="1950"/>
                    <a:pt x="1237" y="1380"/>
                    <a:pt x="1031" y="861"/>
                  </a:cubicBezTo>
                  <a:cubicBezTo>
                    <a:pt x="900" y="529"/>
                    <a:pt x="683" y="203"/>
                    <a:pt x="39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18;p26"/>
            <p:cNvSpPr/>
            <p:nvPr/>
          </p:nvSpPr>
          <p:spPr>
            <a:xfrm>
              <a:off x="806320" y="2090176"/>
              <a:ext cx="121616" cy="57070"/>
            </a:xfrm>
            <a:custGeom>
              <a:avLst/>
              <a:gdLst/>
              <a:ahLst/>
              <a:cxnLst/>
              <a:rect l="l" t="t" r="r" b="b"/>
              <a:pathLst>
                <a:path w="3367" h="1580" extrusionOk="0">
                  <a:moveTo>
                    <a:pt x="2357" y="0"/>
                  </a:moveTo>
                  <a:cubicBezTo>
                    <a:pt x="2016" y="0"/>
                    <a:pt x="1734" y="308"/>
                    <a:pt x="1416" y="464"/>
                  </a:cubicBezTo>
                  <a:cubicBezTo>
                    <a:pt x="1051" y="642"/>
                    <a:pt x="587" y="638"/>
                    <a:pt x="303" y="930"/>
                  </a:cubicBezTo>
                  <a:cubicBezTo>
                    <a:pt x="138" y="1099"/>
                    <a:pt x="72" y="1331"/>
                    <a:pt x="0" y="1562"/>
                  </a:cubicBezTo>
                  <a:cubicBezTo>
                    <a:pt x="117" y="1569"/>
                    <a:pt x="232" y="1579"/>
                    <a:pt x="351" y="1579"/>
                  </a:cubicBezTo>
                  <a:cubicBezTo>
                    <a:pt x="526" y="1579"/>
                    <a:pt x="700" y="1570"/>
                    <a:pt x="874" y="1552"/>
                  </a:cubicBezTo>
                  <a:cubicBezTo>
                    <a:pt x="994" y="1425"/>
                    <a:pt x="1141" y="1324"/>
                    <a:pt x="1303" y="1259"/>
                  </a:cubicBezTo>
                  <a:cubicBezTo>
                    <a:pt x="1594" y="1141"/>
                    <a:pt x="1914" y="1114"/>
                    <a:pt x="2227" y="1089"/>
                  </a:cubicBezTo>
                  <a:cubicBezTo>
                    <a:pt x="2335" y="1081"/>
                    <a:pt x="2445" y="1076"/>
                    <a:pt x="2554" y="1074"/>
                  </a:cubicBezTo>
                  <a:cubicBezTo>
                    <a:pt x="2839" y="938"/>
                    <a:pt x="3112" y="776"/>
                    <a:pt x="3367" y="589"/>
                  </a:cubicBezTo>
                  <a:cubicBezTo>
                    <a:pt x="3188" y="430"/>
                    <a:pt x="2998" y="287"/>
                    <a:pt x="2795" y="159"/>
                  </a:cubicBezTo>
                  <a:cubicBezTo>
                    <a:pt x="2683" y="90"/>
                    <a:pt x="2565" y="24"/>
                    <a:pt x="2434" y="6"/>
                  </a:cubicBezTo>
                  <a:cubicBezTo>
                    <a:pt x="2408" y="2"/>
                    <a:pt x="2382" y="0"/>
                    <a:pt x="2357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19;p26"/>
            <p:cNvSpPr/>
            <p:nvPr/>
          </p:nvSpPr>
          <p:spPr>
            <a:xfrm>
              <a:off x="1019862" y="3125519"/>
              <a:ext cx="89758" cy="211483"/>
            </a:xfrm>
            <a:custGeom>
              <a:avLst/>
              <a:gdLst/>
              <a:ahLst/>
              <a:cxnLst/>
              <a:rect l="l" t="t" r="r" b="b"/>
              <a:pathLst>
                <a:path w="2485" h="5855" extrusionOk="0">
                  <a:moveTo>
                    <a:pt x="956" y="0"/>
                  </a:moveTo>
                  <a:cubicBezTo>
                    <a:pt x="365" y="641"/>
                    <a:pt x="0" y="1494"/>
                    <a:pt x="0" y="2435"/>
                  </a:cubicBezTo>
                  <a:cubicBezTo>
                    <a:pt x="0" y="4032"/>
                    <a:pt x="1043" y="5386"/>
                    <a:pt x="2484" y="5855"/>
                  </a:cubicBezTo>
                  <a:cubicBezTo>
                    <a:pt x="2445" y="5713"/>
                    <a:pt x="2424" y="5568"/>
                    <a:pt x="2421" y="5422"/>
                  </a:cubicBezTo>
                  <a:cubicBezTo>
                    <a:pt x="2419" y="5246"/>
                    <a:pt x="2442" y="5067"/>
                    <a:pt x="2396" y="4897"/>
                  </a:cubicBezTo>
                  <a:cubicBezTo>
                    <a:pt x="2340" y="4693"/>
                    <a:pt x="2188" y="4507"/>
                    <a:pt x="2218" y="4299"/>
                  </a:cubicBezTo>
                  <a:cubicBezTo>
                    <a:pt x="2235" y="4177"/>
                    <a:pt x="2313" y="4074"/>
                    <a:pt x="2368" y="3964"/>
                  </a:cubicBezTo>
                  <a:cubicBezTo>
                    <a:pt x="2422" y="3854"/>
                    <a:pt x="2450" y="3712"/>
                    <a:pt x="2376" y="3614"/>
                  </a:cubicBezTo>
                  <a:cubicBezTo>
                    <a:pt x="2345" y="3573"/>
                    <a:pt x="2298" y="3545"/>
                    <a:pt x="2264" y="3505"/>
                  </a:cubicBezTo>
                  <a:cubicBezTo>
                    <a:pt x="2154" y="3369"/>
                    <a:pt x="2235" y="3163"/>
                    <a:pt x="2184" y="2995"/>
                  </a:cubicBezTo>
                  <a:cubicBezTo>
                    <a:pt x="2125" y="2803"/>
                    <a:pt x="1910" y="2709"/>
                    <a:pt x="1717" y="2652"/>
                  </a:cubicBezTo>
                  <a:cubicBezTo>
                    <a:pt x="1523" y="2594"/>
                    <a:pt x="1306" y="2534"/>
                    <a:pt x="1204" y="2360"/>
                  </a:cubicBezTo>
                  <a:cubicBezTo>
                    <a:pt x="1100" y="2186"/>
                    <a:pt x="1151" y="1958"/>
                    <a:pt x="1088" y="1763"/>
                  </a:cubicBezTo>
                  <a:cubicBezTo>
                    <a:pt x="1046" y="1633"/>
                    <a:pt x="954" y="1526"/>
                    <a:pt x="885" y="1408"/>
                  </a:cubicBezTo>
                  <a:cubicBezTo>
                    <a:pt x="718" y="1125"/>
                    <a:pt x="676" y="786"/>
                    <a:pt x="769" y="471"/>
                  </a:cubicBezTo>
                  <a:cubicBezTo>
                    <a:pt x="817" y="313"/>
                    <a:pt x="898" y="157"/>
                    <a:pt x="956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20;p26"/>
            <p:cNvSpPr/>
            <p:nvPr/>
          </p:nvSpPr>
          <p:spPr>
            <a:xfrm>
              <a:off x="1179801" y="3112949"/>
              <a:ext cx="95393" cy="89830"/>
            </a:xfrm>
            <a:custGeom>
              <a:avLst/>
              <a:gdLst/>
              <a:ahLst/>
              <a:cxnLst/>
              <a:rect l="l" t="t" r="r" b="b"/>
              <a:pathLst>
                <a:path w="2641" h="2487" extrusionOk="0">
                  <a:moveTo>
                    <a:pt x="1452" y="0"/>
                  </a:moveTo>
                  <a:cubicBezTo>
                    <a:pt x="1398" y="68"/>
                    <a:pt x="1366" y="150"/>
                    <a:pt x="1358" y="236"/>
                  </a:cubicBezTo>
                  <a:cubicBezTo>
                    <a:pt x="1343" y="385"/>
                    <a:pt x="1366" y="543"/>
                    <a:pt x="1305" y="680"/>
                  </a:cubicBezTo>
                  <a:cubicBezTo>
                    <a:pt x="1258" y="784"/>
                    <a:pt x="1169" y="860"/>
                    <a:pt x="1076" y="927"/>
                  </a:cubicBezTo>
                  <a:cubicBezTo>
                    <a:pt x="835" y="1106"/>
                    <a:pt x="562" y="1244"/>
                    <a:pt x="352" y="1458"/>
                  </a:cubicBezTo>
                  <a:cubicBezTo>
                    <a:pt x="141" y="1672"/>
                    <a:pt x="0" y="1994"/>
                    <a:pt x="108" y="2274"/>
                  </a:cubicBezTo>
                  <a:cubicBezTo>
                    <a:pt x="145" y="2371"/>
                    <a:pt x="219" y="2463"/>
                    <a:pt x="321" y="2483"/>
                  </a:cubicBezTo>
                  <a:cubicBezTo>
                    <a:pt x="335" y="2486"/>
                    <a:pt x="349" y="2487"/>
                    <a:pt x="362" y="2487"/>
                  </a:cubicBezTo>
                  <a:cubicBezTo>
                    <a:pt x="529" y="2487"/>
                    <a:pt x="650" y="2290"/>
                    <a:pt x="671" y="2115"/>
                  </a:cubicBezTo>
                  <a:cubicBezTo>
                    <a:pt x="676" y="2078"/>
                    <a:pt x="680" y="2039"/>
                    <a:pt x="705" y="2012"/>
                  </a:cubicBezTo>
                  <a:cubicBezTo>
                    <a:pt x="724" y="1992"/>
                    <a:pt x="745" y="1985"/>
                    <a:pt x="769" y="1985"/>
                  </a:cubicBezTo>
                  <a:cubicBezTo>
                    <a:pt x="832" y="1985"/>
                    <a:pt x="909" y="2037"/>
                    <a:pt x="979" y="2051"/>
                  </a:cubicBezTo>
                  <a:cubicBezTo>
                    <a:pt x="992" y="2053"/>
                    <a:pt x="1005" y="2055"/>
                    <a:pt x="1017" y="2055"/>
                  </a:cubicBezTo>
                  <a:cubicBezTo>
                    <a:pt x="1179" y="2055"/>
                    <a:pt x="1283" y="1845"/>
                    <a:pt x="1436" y="1762"/>
                  </a:cubicBezTo>
                  <a:cubicBezTo>
                    <a:pt x="1494" y="1729"/>
                    <a:pt x="1557" y="1717"/>
                    <a:pt x="1621" y="1717"/>
                  </a:cubicBezTo>
                  <a:cubicBezTo>
                    <a:pt x="1755" y="1717"/>
                    <a:pt x="1899" y="1770"/>
                    <a:pt x="2032" y="1807"/>
                  </a:cubicBezTo>
                  <a:cubicBezTo>
                    <a:pt x="2158" y="1842"/>
                    <a:pt x="2287" y="1856"/>
                    <a:pt x="2417" y="1856"/>
                  </a:cubicBezTo>
                  <a:cubicBezTo>
                    <a:pt x="2491" y="1856"/>
                    <a:pt x="2566" y="1851"/>
                    <a:pt x="2641" y="1843"/>
                  </a:cubicBezTo>
                  <a:cubicBezTo>
                    <a:pt x="2445" y="1120"/>
                    <a:pt x="2029" y="476"/>
                    <a:pt x="1452" y="0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21;p26"/>
            <p:cNvSpPr/>
            <p:nvPr/>
          </p:nvSpPr>
          <p:spPr>
            <a:xfrm>
              <a:off x="1044315" y="3091747"/>
              <a:ext cx="141988" cy="251142"/>
            </a:xfrm>
            <a:custGeom>
              <a:avLst/>
              <a:gdLst/>
              <a:ahLst/>
              <a:cxnLst/>
              <a:rect l="l" t="t" r="r" b="b"/>
              <a:pathLst>
                <a:path w="3931" h="6953" extrusionOk="0">
                  <a:moveTo>
                    <a:pt x="1667" y="1"/>
                  </a:moveTo>
                  <a:cubicBezTo>
                    <a:pt x="1137" y="199"/>
                    <a:pt x="661" y="519"/>
                    <a:pt x="280" y="935"/>
                  </a:cubicBezTo>
                  <a:cubicBezTo>
                    <a:pt x="221" y="1092"/>
                    <a:pt x="140" y="1248"/>
                    <a:pt x="92" y="1406"/>
                  </a:cubicBezTo>
                  <a:cubicBezTo>
                    <a:pt x="0" y="1721"/>
                    <a:pt x="41" y="2060"/>
                    <a:pt x="208" y="2343"/>
                  </a:cubicBezTo>
                  <a:cubicBezTo>
                    <a:pt x="279" y="2461"/>
                    <a:pt x="370" y="2568"/>
                    <a:pt x="412" y="2698"/>
                  </a:cubicBezTo>
                  <a:cubicBezTo>
                    <a:pt x="475" y="2893"/>
                    <a:pt x="422" y="3120"/>
                    <a:pt x="527" y="3295"/>
                  </a:cubicBezTo>
                  <a:cubicBezTo>
                    <a:pt x="630" y="3470"/>
                    <a:pt x="846" y="3529"/>
                    <a:pt x="1040" y="3587"/>
                  </a:cubicBezTo>
                  <a:cubicBezTo>
                    <a:pt x="1234" y="3644"/>
                    <a:pt x="1448" y="3738"/>
                    <a:pt x="1507" y="3930"/>
                  </a:cubicBezTo>
                  <a:cubicBezTo>
                    <a:pt x="1558" y="4098"/>
                    <a:pt x="1477" y="4304"/>
                    <a:pt x="1588" y="4440"/>
                  </a:cubicBezTo>
                  <a:cubicBezTo>
                    <a:pt x="1621" y="4480"/>
                    <a:pt x="1668" y="4507"/>
                    <a:pt x="1699" y="4549"/>
                  </a:cubicBezTo>
                  <a:cubicBezTo>
                    <a:pt x="1774" y="4647"/>
                    <a:pt x="1745" y="4789"/>
                    <a:pt x="1691" y="4899"/>
                  </a:cubicBezTo>
                  <a:cubicBezTo>
                    <a:pt x="1636" y="5009"/>
                    <a:pt x="1558" y="5112"/>
                    <a:pt x="1541" y="5234"/>
                  </a:cubicBezTo>
                  <a:cubicBezTo>
                    <a:pt x="1511" y="5443"/>
                    <a:pt x="1665" y="5629"/>
                    <a:pt x="1720" y="5832"/>
                  </a:cubicBezTo>
                  <a:cubicBezTo>
                    <a:pt x="1766" y="6002"/>
                    <a:pt x="1742" y="6181"/>
                    <a:pt x="1744" y="6357"/>
                  </a:cubicBezTo>
                  <a:cubicBezTo>
                    <a:pt x="1747" y="6503"/>
                    <a:pt x="1768" y="6648"/>
                    <a:pt x="1807" y="6790"/>
                  </a:cubicBezTo>
                  <a:cubicBezTo>
                    <a:pt x="2071" y="6875"/>
                    <a:pt x="2345" y="6930"/>
                    <a:pt x="2622" y="6953"/>
                  </a:cubicBezTo>
                  <a:cubicBezTo>
                    <a:pt x="2611" y="6866"/>
                    <a:pt x="2612" y="6779"/>
                    <a:pt x="2644" y="6696"/>
                  </a:cubicBezTo>
                  <a:cubicBezTo>
                    <a:pt x="2694" y="6562"/>
                    <a:pt x="2794" y="6452"/>
                    <a:pt x="2885" y="6342"/>
                  </a:cubicBezTo>
                  <a:cubicBezTo>
                    <a:pt x="3931" y="5077"/>
                    <a:pt x="3449" y="4973"/>
                    <a:pt x="3145" y="4973"/>
                  </a:cubicBezTo>
                  <a:cubicBezTo>
                    <a:pt x="3108" y="4973"/>
                    <a:pt x="3075" y="4975"/>
                    <a:pt x="3046" y="4976"/>
                  </a:cubicBezTo>
                  <a:cubicBezTo>
                    <a:pt x="3046" y="4976"/>
                    <a:pt x="3046" y="4976"/>
                    <a:pt x="3045" y="4976"/>
                  </a:cubicBezTo>
                  <a:cubicBezTo>
                    <a:pt x="3003" y="4976"/>
                    <a:pt x="3056" y="4885"/>
                    <a:pt x="3043" y="4843"/>
                  </a:cubicBezTo>
                  <a:cubicBezTo>
                    <a:pt x="3023" y="4779"/>
                    <a:pt x="3201" y="4453"/>
                    <a:pt x="3133" y="4448"/>
                  </a:cubicBezTo>
                  <a:cubicBezTo>
                    <a:pt x="2029" y="4402"/>
                    <a:pt x="2313" y="4190"/>
                    <a:pt x="2067" y="3889"/>
                  </a:cubicBezTo>
                  <a:cubicBezTo>
                    <a:pt x="2003" y="3811"/>
                    <a:pt x="1941" y="3730"/>
                    <a:pt x="1858" y="3674"/>
                  </a:cubicBezTo>
                  <a:cubicBezTo>
                    <a:pt x="1767" y="3609"/>
                    <a:pt x="1644" y="3569"/>
                    <a:pt x="1606" y="3464"/>
                  </a:cubicBezTo>
                  <a:cubicBezTo>
                    <a:pt x="1572" y="3368"/>
                    <a:pt x="1625" y="3265"/>
                    <a:pt x="1687" y="3184"/>
                  </a:cubicBezTo>
                  <a:cubicBezTo>
                    <a:pt x="1796" y="3042"/>
                    <a:pt x="1935" y="2925"/>
                    <a:pt x="2093" y="2840"/>
                  </a:cubicBezTo>
                  <a:cubicBezTo>
                    <a:pt x="2296" y="2734"/>
                    <a:pt x="2561" y="2642"/>
                    <a:pt x="2598" y="2416"/>
                  </a:cubicBezTo>
                  <a:cubicBezTo>
                    <a:pt x="2611" y="2342"/>
                    <a:pt x="2594" y="2267"/>
                    <a:pt x="2598" y="2192"/>
                  </a:cubicBezTo>
                  <a:cubicBezTo>
                    <a:pt x="2609" y="2011"/>
                    <a:pt x="2741" y="1860"/>
                    <a:pt x="2890" y="1757"/>
                  </a:cubicBezTo>
                  <a:cubicBezTo>
                    <a:pt x="3038" y="1652"/>
                    <a:pt x="3207" y="1583"/>
                    <a:pt x="3352" y="1474"/>
                  </a:cubicBezTo>
                  <a:cubicBezTo>
                    <a:pt x="3637" y="1256"/>
                    <a:pt x="3800" y="914"/>
                    <a:pt x="3788" y="555"/>
                  </a:cubicBezTo>
                  <a:cubicBezTo>
                    <a:pt x="3784" y="464"/>
                    <a:pt x="3768" y="372"/>
                    <a:pt x="3716" y="299"/>
                  </a:cubicBezTo>
                  <a:cubicBezTo>
                    <a:pt x="3614" y="152"/>
                    <a:pt x="3414" y="124"/>
                    <a:pt x="3237" y="108"/>
                  </a:cubicBezTo>
                  <a:lnTo>
                    <a:pt x="2701" y="62"/>
                  </a:lnTo>
                  <a:cubicBezTo>
                    <a:pt x="2664" y="59"/>
                    <a:pt x="2626" y="56"/>
                    <a:pt x="2589" y="56"/>
                  </a:cubicBezTo>
                  <a:cubicBezTo>
                    <a:pt x="2544" y="56"/>
                    <a:pt x="2499" y="60"/>
                    <a:pt x="2457" y="74"/>
                  </a:cubicBezTo>
                  <a:cubicBezTo>
                    <a:pt x="2300" y="125"/>
                    <a:pt x="2183" y="301"/>
                    <a:pt x="2025" y="301"/>
                  </a:cubicBezTo>
                  <a:cubicBezTo>
                    <a:pt x="2015" y="301"/>
                    <a:pt x="2005" y="300"/>
                    <a:pt x="1994" y="299"/>
                  </a:cubicBezTo>
                  <a:cubicBezTo>
                    <a:pt x="1847" y="277"/>
                    <a:pt x="1768" y="113"/>
                    <a:pt x="1667" y="1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222;p26"/>
            <p:cNvSpPr/>
            <p:nvPr/>
          </p:nvSpPr>
          <p:spPr>
            <a:xfrm>
              <a:off x="1241061" y="3211557"/>
              <a:ext cx="38757" cy="94201"/>
            </a:xfrm>
            <a:custGeom>
              <a:avLst/>
              <a:gdLst/>
              <a:ahLst/>
              <a:cxnLst/>
              <a:rect l="l" t="t" r="r" b="b"/>
              <a:pathLst>
                <a:path w="1073" h="2608" extrusionOk="0">
                  <a:moveTo>
                    <a:pt x="1070" y="1"/>
                  </a:moveTo>
                  <a:cubicBezTo>
                    <a:pt x="962" y="184"/>
                    <a:pt x="827" y="349"/>
                    <a:pt x="658" y="479"/>
                  </a:cubicBezTo>
                  <a:cubicBezTo>
                    <a:pt x="464" y="629"/>
                    <a:pt x="225" y="746"/>
                    <a:pt x="117" y="967"/>
                  </a:cubicBezTo>
                  <a:cubicBezTo>
                    <a:pt x="51" y="1100"/>
                    <a:pt x="43" y="1253"/>
                    <a:pt x="35" y="1402"/>
                  </a:cubicBezTo>
                  <a:cubicBezTo>
                    <a:pt x="20" y="1750"/>
                    <a:pt x="9" y="2098"/>
                    <a:pt x="1" y="2447"/>
                  </a:cubicBezTo>
                  <a:cubicBezTo>
                    <a:pt x="0" y="2500"/>
                    <a:pt x="5" y="2554"/>
                    <a:pt x="5" y="2608"/>
                  </a:cubicBezTo>
                  <a:cubicBezTo>
                    <a:pt x="689" y="1933"/>
                    <a:pt x="1073" y="1013"/>
                    <a:pt x="1073" y="52"/>
                  </a:cubicBezTo>
                  <a:cubicBezTo>
                    <a:pt x="1073" y="35"/>
                    <a:pt x="1070" y="18"/>
                    <a:pt x="1070" y="1"/>
                  </a:cubicBezTo>
                  <a:close/>
                </a:path>
              </a:pathLst>
            </a:custGeom>
            <a:solidFill>
              <a:srgbClr val="B2D078"/>
            </a:solidFill>
            <a:ln w="9525" cap="flat" cmpd="sng">
              <a:solidFill>
                <a:srgbClr val="B2D0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223;p26"/>
            <p:cNvSpPr/>
            <p:nvPr/>
          </p:nvSpPr>
          <p:spPr>
            <a:xfrm>
              <a:off x="1101024" y="3083476"/>
              <a:ext cx="178722" cy="259956"/>
            </a:xfrm>
            <a:custGeom>
              <a:avLst/>
              <a:gdLst/>
              <a:ahLst/>
              <a:cxnLst/>
              <a:rect l="l" t="t" r="r" b="b"/>
              <a:pathLst>
                <a:path w="4948" h="7197" extrusionOk="0">
                  <a:moveTo>
                    <a:pt x="1357" y="0"/>
                  </a:moveTo>
                  <a:cubicBezTo>
                    <a:pt x="933" y="0"/>
                    <a:pt x="506" y="76"/>
                    <a:pt x="97" y="230"/>
                  </a:cubicBezTo>
                  <a:cubicBezTo>
                    <a:pt x="198" y="343"/>
                    <a:pt x="276" y="507"/>
                    <a:pt x="424" y="528"/>
                  </a:cubicBezTo>
                  <a:cubicBezTo>
                    <a:pt x="435" y="530"/>
                    <a:pt x="445" y="530"/>
                    <a:pt x="456" y="530"/>
                  </a:cubicBezTo>
                  <a:cubicBezTo>
                    <a:pt x="613" y="530"/>
                    <a:pt x="730" y="355"/>
                    <a:pt x="887" y="304"/>
                  </a:cubicBezTo>
                  <a:cubicBezTo>
                    <a:pt x="929" y="290"/>
                    <a:pt x="973" y="285"/>
                    <a:pt x="1018" y="285"/>
                  </a:cubicBezTo>
                  <a:cubicBezTo>
                    <a:pt x="1056" y="285"/>
                    <a:pt x="1094" y="288"/>
                    <a:pt x="1131" y="292"/>
                  </a:cubicBezTo>
                  <a:lnTo>
                    <a:pt x="1667" y="339"/>
                  </a:lnTo>
                  <a:cubicBezTo>
                    <a:pt x="1843" y="354"/>
                    <a:pt x="2044" y="382"/>
                    <a:pt x="2145" y="528"/>
                  </a:cubicBezTo>
                  <a:cubicBezTo>
                    <a:pt x="2196" y="602"/>
                    <a:pt x="2214" y="694"/>
                    <a:pt x="2217" y="784"/>
                  </a:cubicBezTo>
                  <a:cubicBezTo>
                    <a:pt x="2229" y="1143"/>
                    <a:pt x="2067" y="1486"/>
                    <a:pt x="1781" y="1704"/>
                  </a:cubicBezTo>
                  <a:cubicBezTo>
                    <a:pt x="1636" y="1813"/>
                    <a:pt x="1466" y="1882"/>
                    <a:pt x="1318" y="1987"/>
                  </a:cubicBezTo>
                  <a:cubicBezTo>
                    <a:pt x="1171" y="2090"/>
                    <a:pt x="1038" y="2241"/>
                    <a:pt x="1028" y="2422"/>
                  </a:cubicBezTo>
                  <a:cubicBezTo>
                    <a:pt x="1024" y="2497"/>
                    <a:pt x="1040" y="2572"/>
                    <a:pt x="1028" y="2646"/>
                  </a:cubicBezTo>
                  <a:cubicBezTo>
                    <a:pt x="990" y="2872"/>
                    <a:pt x="724" y="2963"/>
                    <a:pt x="522" y="3070"/>
                  </a:cubicBezTo>
                  <a:cubicBezTo>
                    <a:pt x="364" y="3155"/>
                    <a:pt x="226" y="3272"/>
                    <a:pt x="116" y="3414"/>
                  </a:cubicBezTo>
                  <a:cubicBezTo>
                    <a:pt x="55" y="3495"/>
                    <a:pt x="1" y="3598"/>
                    <a:pt x="35" y="3694"/>
                  </a:cubicBezTo>
                  <a:cubicBezTo>
                    <a:pt x="73" y="3798"/>
                    <a:pt x="196" y="3840"/>
                    <a:pt x="288" y="3904"/>
                  </a:cubicBezTo>
                  <a:cubicBezTo>
                    <a:pt x="370" y="3960"/>
                    <a:pt x="343" y="4202"/>
                    <a:pt x="346" y="4302"/>
                  </a:cubicBezTo>
                  <a:cubicBezTo>
                    <a:pt x="363" y="4893"/>
                    <a:pt x="564" y="5034"/>
                    <a:pt x="784" y="5034"/>
                  </a:cubicBezTo>
                  <a:cubicBezTo>
                    <a:pt x="983" y="5034"/>
                    <a:pt x="1198" y="4918"/>
                    <a:pt x="1305" y="4918"/>
                  </a:cubicBezTo>
                  <a:cubicBezTo>
                    <a:pt x="1319" y="4918"/>
                    <a:pt x="1330" y="4920"/>
                    <a:pt x="1340" y="4924"/>
                  </a:cubicBezTo>
                  <a:cubicBezTo>
                    <a:pt x="1403" y="4953"/>
                    <a:pt x="1451" y="5007"/>
                    <a:pt x="1473" y="5072"/>
                  </a:cubicBezTo>
                  <a:cubicBezTo>
                    <a:pt x="1486" y="5115"/>
                    <a:pt x="1442" y="5176"/>
                    <a:pt x="1475" y="5205"/>
                  </a:cubicBezTo>
                  <a:cubicBezTo>
                    <a:pt x="1661" y="5374"/>
                    <a:pt x="2118" y="5572"/>
                    <a:pt x="1314" y="6571"/>
                  </a:cubicBezTo>
                  <a:cubicBezTo>
                    <a:pt x="1225" y="6683"/>
                    <a:pt x="1124" y="6791"/>
                    <a:pt x="1073" y="6925"/>
                  </a:cubicBezTo>
                  <a:cubicBezTo>
                    <a:pt x="1041" y="7008"/>
                    <a:pt x="1040" y="7095"/>
                    <a:pt x="1051" y="7182"/>
                  </a:cubicBezTo>
                  <a:cubicBezTo>
                    <a:pt x="1150" y="7190"/>
                    <a:pt x="1250" y="7197"/>
                    <a:pt x="1351" y="7197"/>
                  </a:cubicBezTo>
                  <a:cubicBezTo>
                    <a:pt x="1352" y="7197"/>
                    <a:pt x="1354" y="7197"/>
                    <a:pt x="1355" y="7197"/>
                  </a:cubicBezTo>
                  <a:cubicBezTo>
                    <a:pt x="2301" y="7197"/>
                    <a:pt x="3210" y="6823"/>
                    <a:pt x="3882" y="6155"/>
                  </a:cubicBezTo>
                  <a:cubicBezTo>
                    <a:pt x="3882" y="6100"/>
                    <a:pt x="3877" y="6047"/>
                    <a:pt x="3878" y="5994"/>
                  </a:cubicBezTo>
                  <a:cubicBezTo>
                    <a:pt x="3886" y="5646"/>
                    <a:pt x="3898" y="5296"/>
                    <a:pt x="3913" y="4948"/>
                  </a:cubicBezTo>
                  <a:cubicBezTo>
                    <a:pt x="3920" y="4800"/>
                    <a:pt x="3928" y="4647"/>
                    <a:pt x="3995" y="4513"/>
                  </a:cubicBezTo>
                  <a:cubicBezTo>
                    <a:pt x="4104" y="4293"/>
                    <a:pt x="4342" y="4175"/>
                    <a:pt x="4537" y="4026"/>
                  </a:cubicBezTo>
                  <a:cubicBezTo>
                    <a:pt x="4704" y="3896"/>
                    <a:pt x="4840" y="3730"/>
                    <a:pt x="4948" y="3548"/>
                  </a:cubicBezTo>
                  <a:cubicBezTo>
                    <a:pt x="4942" y="3247"/>
                    <a:pt x="4901" y="2949"/>
                    <a:pt x="4822" y="2659"/>
                  </a:cubicBezTo>
                  <a:cubicBezTo>
                    <a:pt x="4747" y="2667"/>
                    <a:pt x="4673" y="2672"/>
                    <a:pt x="4598" y="2672"/>
                  </a:cubicBezTo>
                  <a:cubicBezTo>
                    <a:pt x="4468" y="2672"/>
                    <a:pt x="4339" y="2658"/>
                    <a:pt x="4213" y="2623"/>
                  </a:cubicBezTo>
                  <a:cubicBezTo>
                    <a:pt x="4080" y="2586"/>
                    <a:pt x="3937" y="2533"/>
                    <a:pt x="3802" y="2533"/>
                  </a:cubicBezTo>
                  <a:cubicBezTo>
                    <a:pt x="3738" y="2533"/>
                    <a:pt x="3675" y="2545"/>
                    <a:pt x="3617" y="2578"/>
                  </a:cubicBezTo>
                  <a:cubicBezTo>
                    <a:pt x="3464" y="2661"/>
                    <a:pt x="3360" y="2871"/>
                    <a:pt x="3198" y="2871"/>
                  </a:cubicBezTo>
                  <a:cubicBezTo>
                    <a:pt x="3186" y="2871"/>
                    <a:pt x="3173" y="2869"/>
                    <a:pt x="3160" y="2867"/>
                  </a:cubicBezTo>
                  <a:cubicBezTo>
                    <a:pt x="3091" y="2853"/>
                    <a:pt x="3013" y="2801"/>
                    <a:pt x="2950" y="2801"/>
                  </a:cubicBezTo>
                  <a:cubicBezTo>
                    <a:pt x="2926" y="2801"/>
                    <a:pt x="2905" y="2808"/>
                    <a:pt x="2886" y="2828"/>
                  </a:cubicBezTo>
                  <a:cubicBezTo>
                    <a:pt x="2861" y="2855"/>
                    <a:pt x="2858" y="2895"/>
                    <a:pt x="2854" y="2931"/>
                  </a:cubicBezTo>
                  <a:cubicBezTo>
                    <a:pt x="2831" y="3106"/>
                    <a:pt x="2711" y="3303"/>
                    <a:pt x="2544" y="3303"/>
                  </a:cubicBezTo>
                  <a:cubicBezTo>
                    <a:pt x="2530" y="3303"/>
                    <a:pt x="2516" y="3302"/>
                    <a:pt x="2502" y="3299"/>
                  </a:cubicBezTo>
                  <a:cubicBezTo>
                    <a:pt x="2401" y="3279"/>
                    <a:pt x="2327" y="3187"/>
                    <a:pt x="2290" y="3090"/>
                  </a:cubicBezTo>
                  <a:cubicBezTo>
                    <a:pt x="2182" y="2810"/>
                    <a:pt x="2323" y="2488"/>
                    <a:pt x="2533" y="2274"/>
                  </a:cubicBezTo>
                  <a:cubicBezTo>
                    <a:pt x="2744" y="2061"/>
                    <a:pt x="3017" y="1920"/>
                    <a:pt x="3258" y="1743"/>
                  </a:cubicBezTo>
                  <a:cubicBezTo>
                    <a:pt x="3350" y="1676"/>
                    <a:pt x="3439" y="1600"/>
                    <a:pt x="3486" y="1496"/>
                  </a:cubicBezTo>
                  <a:cubicBezTo>
                    <a:pt x="3548" y="1359"/>
                    <a:pt x="3524" y="1201"/>
                    <a:pt x="3539" y="1052"/>
                  </a:cubicBezTo>
                  <a:cubicBezTo>
                    <a:pt x="3547" y="966"/>
                    <a:pt x="3579" y="884"/>
                    <a:pt x="3633" y="816"/>
                  </a:cubicBezTo>
                  <a:cubicBezTo>
                    <a:pt x="2981" y="280"/>
                    <a:pt x="2174" y="0"/>
                    <a:pt x="1357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24;p26"/>
            <p:cNvSpPr/>
            <p:nvPr/>
          </p:nvSpPr>
          <p:spPr>
            <a:xfrm>
              <a:off x="1663412" y="2273990"/>
              <a:ext cx="159795" cy="140543"/>
            </a:xfrm>
            <a:custGeom>
              <a:avLst/>
              <a:gdLst/>
              <a:ahLst/>
              <a:cxnLst/>
              <a:rect l="l" t="t" r="r" b="b"/>
              <a:pathLst>
                <a:path w="4424" h="3891" extrusionOk="0">
                  <a:moveTo>
                    <a:pt x="800" y="0"/>
                  </a:moveTo>
                  <a:cubicBezTo>
                    <a:pt x="532" y="0"/>
                    <a:pt x="264" y="31"/>
                    <a:pt x="0" y="91"/>
                  </a:cubicBezTo>
                  <a:cubicBezTo>
                    <a:pt x="285" y="574"/>
                    <a:pt x="159" y="1279"/>
                    <a:pt x="499" y="1752"/>
                  </a:cubicBezTo>
                  <a:cubicBezTo>
                    <a:pt x="717" y="2058"/>
                    <a:pt x="1091" y="2207"/>
                    <a:pt x="1380" y="2448"/>
                  </a:cubicBezTo>
                  <a:cubicBezTo>
                    <a:pt x="1675" y="2695"/>
                    <a:pt x="1878" y="3035"/>
                    <a:pt x="2164" y="3292"/>
                  </a:cubicBezTo>
                  <a:cubicBezTo>
                    <a:pt x="2693" y="3768"/>
                    <a:pt x="3407" y="3890"/>
                    <a:pt x="4136" y="3890"/>
                  </a:cubicBezTo>
                  <a:cubicBezTo>
                    <a:pt x="4221" y="3890"/>
                    <a:pt x="4306" y="3889"/>
                    <a:pt x="4390" y="3886"/>
                  </a:cubicBezTo>
                  <a:cubicBezTo>
                    <a:pt x="4424" y="3452"/>
                    <a:pt x="4379" y="3015"/>
                    <a:pt x="4256" y="2598"/>
                  </a:cubicBezTo>
                  <a:cubicBezTo>
                    <a:pt x="4175" y="2554"/>
                    <a:pt x="4091" y="2511"/>
                    <a:pt x="4000" y="2486"/>
                  </a:cubicBezTo>
                  <a:cubicBezTo>
                    <a:pt x="3889" y="2456"/>
                    <a:pt x="3777" y="2446"/>
                    <a:pt x="3664" y="2446"/>
                  </a:cubicBezTo>
                  <a:cubicBezTo>
                    <a:pt x="3374" y="2446"/>
                    <a:pt x="3076" y="2515"/>
                    <a:pt x="2785" y="2515"/>
                  </a:cubicBezTo>
                  <a:cubicBezTo>
                    <a:pt x="2686" y="2515"/>
                    <a:pt x="2588" y="2507"/>
                    <a:pt x="2491" y="2486"/>
                  </a:cubicBezTo>
                  <a:cubicBezTo>
                    <a:pt x="2005" y="2380"/>
                    <a:pt x="1627" y="1908"/>
                    <a:pt x="1627" y="1412"/>
                  </a:cubicBezTo>
                  <a:cubicBezTo>
                    <a:pt x="1627" y="1233"/>
                    <a:pt x="1670" y="1057"/>
                    <a:pt x="1678" y="879"/>
                  </a:cubicBezTo>
                  <a:cubicBezTo>
                    <a:pt x="1690" y="605"/>
                    <a:pt x="1616" y="337"/>
                    <a:pt x="1526" y="75"/>
                  </a:cubicBezTo>
                  <a:cubicBezTo>
                    <a:pt x="1286" y="25"/>
                    <a:pt x="1043" y="0"/>
                    <a:pt x="800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25;p26"/>
            <p:cNvSpPr/>
            <p:nvPr/>
          </p:nvSpPr>
          <p:spPr>
            <a:xfrm>
              <a:off x="1718495" y="2276699"/>
              <a:ext cx="98680" cy="91131"/>
            </a:xfrm>
            <a:custGeom>
              <a:avLst/>
              <a:gdLst/>
              <a:ahLst/>
              <a:cxnLst/>
              <a:rect l="l" t="t" r="r" b="b"/>
              <a:pathLst>
                <a:path w="2732" h="2523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262"/>
                    <a:pt x="165" y="530"/>
                    <a:pt x="154" y="804"/>
                  </a:cubicBezTo>
                  <a:cubicBezTo>
                    <a:pt x="145" y="982"/>
                    <a:pt x="102" y="1158"/>
                    <a:pt x="102" y="1337"/>
                  </a:cubicBezTo>
                  <a:cubicBezTo>
                    <a:pt x="102" y="1834"/>
                    <a:pt x="480" y="2305"/>
                    <a:pt x="966" y="2412"/>
                  </a:cubicBezTo>
                  <a:cubicBezTo>
                    <a:pt x="1062" y="2433"/>
                    <a:pt x="1160" y="2441"/>
                    <a:pt x="1259" y="2441"/>
                  </a:cubicBezTo>
                  <a:cubicBezTo>
                    <a:pt x="1550" y="2441"/>
                    <a:pt x="1847" y="2372"/>
                    <a:pt x="2138" y="2372"/>
                  </a:cubicBezTo>
                  <a:cubicBezTo>
                    <a:pt x="2251" y="2372"/>
                    <a:pt x="2364" y="2382"/>
                    <a:pt x="2475" y="2412"/>
                  </a:cubicBezTo>
                  <a:cubicBezTo>
                    <a:pt x="2566" y="2436"/>
                    <a:pt x="2649" y="2479"/>
                    <a:pt x="2731" y="2523"/>
                  </a:cubicBezTo>
                  <a:cubicBezTo>
                    <a:pt x="2620" y="2136"/>
                    <a:pt x="2445" y="1771"/>
                    <a:pt x="2214" y="1442"/>
                  </a:cubicBezTo>
                  <a:cubicBezTo>
                    <a:pt x="2165" y="1510"/>
                    <a:pt x="2123" y="1582"/>
                    <a:pt x="2071" y="1647"/>
                  </a:cubicBezTo>
                  <a:cubicBezTo>
                    <a:pt x="1946" y="1801"/>
                    <a:pt x="1807" y="1949"/>
                    <a:pt x="1632" y="2041"/>
                  </a:cubicBezTo>
                  <a:cubicBezTo>
                    <a:pt x="1527" y="2095"/>
                    <a:pt x="1408" y="2128"/>
                    <a:pt x="1292" y="2128"/>
                  </a:cubicBezTo>
                  <a:cubicBezTo>
                    <a:pt x="1211" y="2128"/>
                    <a:pt x="1131" y="2113"/>
                    <a:pt x="1058" y="2078"/>
                  </a:cubicBezTo>
                  <a:cubicBezTo>
                    <a:pt x="824" y="1966"/>
                    <a:pt x="711" y="1686"/>
                    <a:pt x="708" y="1427"/>
                  </a:cubicBezTo>
                  <a:cubicBezTo>
                    <a:pt x="705" y="1167"/>
                    <a:pt x="786" y="915"/>
                    <a:pt x="838" y="660"/>
                  </a:cubicBezTo>
                  <a:cubicBezTo>
                    <a:pt x="865" y="543"/>
                    <a:pt x="879" y="422"/>
                    <a:pt x="880" y="301"/>
                  </a:cubicBezTo>
                  <a:cubicBezTo>
                    <a:pt x="601" y="164"/>
                    <a:pt x="305" y="63"/>
                    <a:pt x="1" y="1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26;p26"/>
            <p:cNvSpPr/>
            <p:nvPr/>
          </p:nvSpPr>
          <p:spPr>
            <a:xfrm>
              <a:off x="1621513" y="2277277"/>
              <a:ext cx="200502" cy="199419"/>
            </a:xfrm>
            <a:custGeom>
              <a:avLst/>
              <a:gdLst/>
              <a:ahLst/>
              <a:cxnLst/>
              <a:rect l="l" t="t" r="r" b="b"/>
              <a:pathLst>
                <a:path w="5551" h="5521" extrusionOk="0">
                  <a:moveTo>
                    <a:pt x="1160" y="0"/>
                  </a:moveTo>
                  <a:cubicBezTo>
                    <a:pt x="748" y="96"/>
                    <a:pt x="355" y="263"/>
                    <a:pt x="1" y="494"/>
                  </a:cubicBezTo>
                  <a:cubicBezTo>
                    <a:pt x="559" y="1198"/>
                    <a:pt x="885" y="2065"/>
                    <a:pt x="1261" y="2887"/>
                  </a:cubicBezTo>
                  <a:cubicBezTo>
                    <a:pt x="1679" y="3801"/>
                    <a:pt x="2248" y="4727"/>
                    <a:pt x="3168" y="5132"/>
                  </a:cubicBezTo>
                  <a:cubicBezTo>
                    <a:pt x="3723" y="5376"/>
                    <a:pt x="4347" y="5405"/>
                    <a:pt x="4942" y="5520"/>
                  </a:cubicBezTo>
                  <a:cubicBezTo>
                    <a:pt x="5027" y="5397"/>
                    <a:pt x="5103" y="5269"/>
                    <a:pt x="5172" y="5136"/>
                  </a:cubicBezTo>
                  <a:cubicBezTo>
                    <a:pt x="5385" y="4718"/>
                    <a:pt x="5513" y="4263"/>
                    <a:pt x="5550" y="3795"/>
                  </a:cubicBezTo>
                  <a:lnTo>
                    <a:pt x="5550" y="3795"/>
                  </a:lnTo>
                  <a:cubicBezTo>
                    <a:pt x="5466" y="3798"/>
                    <a:pt x="5381" y="3799"/>
                    <a:pt x="5297" y="3799"/>
                  </a:cubicBezTo>
                  <a:cubicBezTo>
                    <a:pt x="4567" y="3799"/>
                    <a:pt x="3853" y="3677"/>
                    <a:pt x="3324" y="3201"/>
                  </a:cubicBezTo>
                  <a:cubicBezTo>
                    <a:pt x="3038" y="2944"/>
                    <a:pt x="2835" y="2604"/>
                    <a:pt x="2540" y="2357"/>
                  </a:cubicBezTo>
                  <a:cubicBezTo>
                    <a:pt x="2251" y="2116"/>
                    <a:pt x="1877" y="1967"/>
                    <a:pt x="1659" y="1661"/>
                  </a:cubicBezTo>
                  <a:cubicBezTo>
                    <a:pt x="1319" y="1188"/>
                    <a:pt x="1445" y="483"/>
                    <a:pt x="1160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27;p26"/>
            <p:cNvSpPr/>
            <p:nvPr/>
          </p:nvSpPr>
          <p:spPr>
            <a:xfrm>
              <a:off x="1743923" y="2287571"/>
              <a:ext cx="54505" cy="66027"/>
            </a:xfrm>
            <a:custGeom>
              <a:avLst/>
              <a:gdLst/>
              <a:ahLst/>
              <a:cxnLst/>
              <a:rect l="l" t="t" r="r" b="b"/>
              <a:pathLst>
                <a:path w="1509" h="1828" extrusionOk="0">
                  <a:moveTo>
                    <a:pt x="175" y="0"/>
                  </a:moveTo>
                  <a:cubicBezTo>
                    <a:pt x="174" y="121"/>
                    <a:pt x="159" y="242"/>
                    <a:pt x="134" y="359"/>
                  </a:cubicBezTo>
                  <a:cubicBezTo>
                    <a:pt x="82" y="614"/>
                    <a:pt x="1" y="866"/>
                    <a:pt x="4" y="1125"/>
                  </a:cubicBezTo>
                  <a:cubicBezTo>
                    <a:pt x="7" y="1385"/>
                    <a:pt x="119" y="1665"/>
                    <a:pt x="354" y="1777"/>
                  </a:cubicBezTo>
                  <a:cubicBezTo>
                    <a:pt x="428" y="1811"/>
                    <a:pt x="507" y="1827"/>
                    <a:pt x="588" y="1827"/>
                  </a:cubicBezTo>
                  <a:cubicBezTo>
                    <a:pt x="705" y="1827"/>
                    <a:pt x="823" y="1794"/>
                    <a:pt x="926" y="1740"/>
                  </a:cubicBezTo>
                  <a:cubicBezTo>
                    <a:pt x="1103" y="1647"/>
                    <a:pt x="1242" y="1499"/>
                    <a:pt x="1367" y="1346"/>
                  </a:cubicBezTo>
                  <a:cubicBezTo>
                    <a:pt x="1419" y="1281"/>
                    <a:pt x="1461" y="1209"/>
                    <a:pt x="1508" y="1140"/>
                  </a:cubicBezTo>
                  <a:cubicBezTo>
                    <a:pt x="1172" y="665"/>
                    <a:pt x="725" y="278"/>
                    <a:pt x="205" y="13"/>
                  </a:cubicBezTo>
                  <a:cubicBezTo>
                    <a:pt x="195" y="9"/>
                    <a:pt x="184" y="6"/>
                    <a:pt x="175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28;p26"/>
            <p:cNvSpPr/>
            <p:nvPr/>
          </p:nvSpPr>
          <p:spPr>
            <a:xfrm>
              <a:off x="1568163" y="2325642"/>
              <a:ext cx="182803" cy="207076"/>
            </a:xfrm>
            <a:custGeom>
              <a:avLst/>
              <a:gdLst/>
              <a:ahLst/>
              <a:cxnLst/>
              <a:rect l="l" t="t" r="r" b="b"/>
              <a:pathLst>
                <a:path w="5061" h="5733" extrusionOk="0">
                  <a:moveTo>
                    <a:pt x="580" y="0"/>
                  </a:moveTo>
                  <a:cubicBezTo>
                    <a:pt x="453" y="167"/>
                    <a:pt x="333" y="342"/>
                    <a:pt x="234" y="537"/>
                  </a:cubicBezTo>
                  <a:cubicBezTo>
                    <a:pt x="138" y="725"/>
                    <a:pt x="61" y="921"/>
                    <a:pt x="0" y="1122"/>
                  </a:cubicBezTo>
                  <a:cubicBezTo>
                    <a:pt x="272" y="1323"/>
                    <a:pt x="484" y="1627"/>
                    <a:pt x="638" y="1936"/>
                  </a:cubicBezTo>
                  <a:cubicBezTo>
                    <a:pt x="877" y="2417"/>
                    <a:pt x="1036" y="2948"/>
                    <a:pt x="1382" y="3359"/>
                  </a:cubicBezTo>
                  <a:cubicBezTo>
                    <a:pt x="1782" y="3833"/>
                    <a:pt x="2421" y="4136"/>
                    <a:pt x="2618" y="4724"/>
                  </a:cubicBezTo>
                  <a:cubicBezTo>
                    <a:pt x="2720" y="5028"/>
                    <a:pt x="2674" y="5345"/>
                    <a:pt x="2583" y="5658"/>
                  </a:cubicBezTo>
                  <a:cubicBezTo>
                    <a:pt x="2723" y="5691"/>
                    <a:pt x="2865" y="5716"/>
                    <a:pt x="3008" y="5733"/>
                  </a:cubicBezTo>
                  <a:cubicBezTo>
                    <a:pt x="3077" y="5595"/>
                    <a:pt x="3173" y="5479"/>
                    <a:pt x="3317" y="5430"/>
                  </a:cubicBezTo>
                  <a:cubicBezTo>
                    <a:pt x="3367" y="5413"/>
                    <a:pt x="3418" y="5406"/>
                    <a:pt x="3470" y="5406"/>
                  </a:cubicBezTo>
                  <a:cubicBezTo>
                    <a:pt x="3609" y="5406"/>
                    <a:pt x="3751" y="5459"/>
                    <a:pt x="3880" y="5517"/>
                  </a:cubicBezTo>
                  <a:cubicBezTo>
                    <a:pt x="3984" y="5565"/>
                    <a:pt x="4080" y="5628"/>
                    <a:pt x="4180" y="5684"/>
                  </a:cubicBezTo>
                  <a:cubicBezTo>
                    <a:pt x="4486" y="5617"/>
                    <a:pt x="4782" y="5512"/>
                    <a:pt x="5060" y="5369"/>
                  </a:cubicBezTo>
                  <a:cubicBezTo>
                    <a:pt x="4350" y="5232"/>
                    <a:pt x="3683" y="4860"/>
                    <a:pt x="3218" y="4304"/>
                  </a:cubicBezTo>
                  <a:cubicBezTo>
                    <a:pt x="2718" y="3705"/>
                    <a:pt x="2452" y="2936"/>
                    <a:pt x="1949" y="2339"/>
                  </a:cubicBezTo>
                  <a:cubicBezTo>
                    <a:pt x="1647" y="1981"/>
                    <a:pt x="1258" y="1683"/>
                    <a:pt x="1063" y="1258"/>
                  </a:cubicBezTo>
                  <a:cubicBezTo>
                    <a:pt x="938" y="986"/>
                    <a:pt x="902" y="682"/>
                    <a:pt x="803" y="400"/>
                  </a:cubicBezTo>
                  <a:cubicBezTo>
                    <a:pt x="753" y="257"/>
                    <a:pt x="679" y="115"/>
                    <a:pt x="580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229;p26"/>
            <p:cNvSpPr/>
            <p:nvPr/>
          </p:nvSpPr>
          <p:spPr>
            <a:xfrm>
              <a:off x="1589113" y="2295120"/>
              <a:ext cx="210941" cy="224486"/>
            </a:xfrm>
            <a:custGeom>
              <a:avLst/>
              <a:gdLst/>
              <a:ahLst/>
              <a:cxnLst/>
              <a:rect l="l" t="t" r="r" b="b"/>
              <a:pathLst>
                <a:path w="5840" h="6215" extrusionOk="0">
                  <a:moveTo>
                    <a:pt x="898" y="0"/>
                  </a:moveTo>
                  <a:cubicBezTo>
                    <a:pt x="618" y="183"/>
                    <a:pt x="365" y="404"/>
                    <a:pt x="146" y="657"/>
                  </a:cubicBezTo>
                  <a:cubicBezTo>
                    <a:pt x="95" y="717"/>
                    <a:pt x="49" y="782"/>
                    <a:pt x="0" y="845"/>
                  </a:cubicBezTo>
                  <a:cubicBezTo>
                    <a:pt x="99" y="960"/>
                    <a:pt x="173" y="1102"/>
                    <a:pt x="223" y="1245"/>
                  </a:cubicBezTo>
                  <a:cubicBezTo>
                    <a:pt x="322" y="1527"/>
                    <a:pt x="358" y="1831"/>
                    <a:pt x="483" y="2103"/>
                  </a:cubicBezTo>
                  <a:cubicBezTo>
                    <a:pt x="678" y="2528"/>
                    <a:pt x="1067" y="2826"/>
                    <a:pt x="1369" y="3184"/>
                  </a:cubicBezTo>
                  <a:cubicBezTo>
                    <a:pt x="1872" y="3781"/>
                    <a:pt x="2138" y="4550"/>
                    <a:pt x="2638" y="5149"/>
                  </a:cubicBezTo>
                  <a:cubicBezTo>
                    <a:pt x="3103" y="5705"/>
                    <a:pt x="3770" y="6077"/>
                    <a:pt x="4480" y="6214"/>
                  </a:cubicBezTo>
                  <a:cubicBezTo>
                    <a:pt x="5031" y="5946"/>
                    <a:pt x="5500" y="5535"/>
                    <a:pt x="5839" y="5026"/>
                  </a:cubicBezTo>
                  <a:cubicBezTo>
                    <a:pt x="5244" y="4911"/>
                    <a:pt x="4620" y="4882"/>
                    <a:pt x="4065" y="4638"/>
                  </a:cubicBezTo>
                  <a:cubicBezTo>
                    <a:pt x="3145" y="4233"/>
                    <a:pt x="2575" y="3307"/>
                    <a:pt x="2158" y="2393"/>
                  </a:cubicBezTo>
                  <a:cubicBezTo>
                    <a:pt x="1782" y="1571"/>
                    <a:pt x="1456" y="704"/>
                    <a:pt x="898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230;p26"/>
            <p:cNvSpPr/>
            <p:nvPr/>
          </p:nvSpPr>
          <p:spPr>
            <a:xfrm>
              <a:off x="1676812" y="2520907"/>
              <a:ext cx="42369" cy="12859"/>
            </a:xfrm>
            <a:custGeom>
              <a:avLst/>
              <a:gdLst/>
              <a:ahLst/>
              <a:cxnLst/>
              <a:rect l="l" t="t" r="r" b="b"/>
              <a:pathLst>
                <a:path w="1173" h="356" extrusionOk="0">
                  <a:moveTo>
                    <a:pt x="462" y="1"/>
                  </a:moveTo>
                  <a:cubicBezTo>
                    <a:pt x="411" y="1"/>
                    <a:pt x="359" y="8"/>
                    <a:pt x="309" y="25"/>
                  </a:cubicBezTo>
                  <a:cubicBezTo>
                    <a:pt x="165" y="74"/>
                    <a:pt x="69" y="190"/>
                    <a:pt x="0" y="328"/>
                  </a:cubicBezTo>
                  <a:cubicBezTo>
                    <a:pt x="147" y="346"/>
                    <a:pt x="294" y="355"/>
                    <a:pt x="441" y="355"/>
                  </a:cubicBezTo>
                  <a:cubicBezTo>
                    <a:pt x="686" y="355"/>
                    <a:pt x="931" y="330"/>
                    <a:pt x="1172" y="279"/>
                  </a:cubicBezTo>
                  <a:cubicBezTo>
                    <a:pt x="1072" y="223"/>
                    <a:pt x="976" y="159"/>
                    <a:pt x="872" y="112"/>
                  </a:cubicBezTo>
                  <a:cubicBezTo>
                    <a:pt x="743" y="54"/>
                    <a:pt x="601" y="1"/>
                    <a:pt x="462" y="1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231;p26"/>
            <p:cNvSpPr/>
            <p:nvPr/>
          </p:nvSpPr>
          <p:spPr>
            <a:xfrm>
              <a:off x="1562348" y="2366168"/>
              <a:ext cx="104098" cy="163840"/>
            </a:xfrm>
            <a:custGeom>
              <a:avLst/>
              <a:gdLst/>
              <a:ahLst/>
              <a:cxnLst/>
              <a:rect l="l" t="t" r="r" b="b"/>
              <a:pathLst>
                <a:path w="2882" h="4536" extrusionOk="0">
                  <a:moveTo>
                    <a:pt x="161" y="0"/>
                  </a:moveTo>
                  <a:cubicBezTo>
                    <a:pt x="101" y="201"/>
                    <a:pt x="59" y="406"/>
                    <a:pt x="34" y="614"/>
                  </a:cubicBezTo>
                  <a:cubicBezTo>
                    <a:pt x="5" y="852"/>
                    <a:pt x="0" y="1092"/>
                    <a:pt x="20" y="1332"/>
                  </a:cubicBezTo>
                  <a:cubicBezTo>
                    <a:pt x="25" y="1397"/>
                    <a:pt x="39" y="1460"/>
                    <a:pt x="47" y="1524"/>
                  </a:cubicBezTo>
                  <a:cubicBezTo>
                    <a:pt x="299" y="1663"/>
                    <a:pt x="522" y="1851"/>
                    <a:pt x="702" y="2076"/>
                  </a:cubicBezTo>
                  <a:cubicBezTo>
                    <a:pt x="847" y="2262"/>
                    <a:pt x="961" y="2470"/>
                    <a:pt x="1074" y="2676"/>
                  </a:cubicBezTo>
                  <a:cubicBezTo>
                    <a:pt x="1328" y="3139"/>
                    <a:pt x="1582" y="3622"/>
                    <a:pt x="1750" y="4120"/>
                  </a:cubicBezTo>
                  <a:cubicBezTo>
                    <a:pt x="1824" y="4165"/>
                    <a:pt x="1894" y="4213"/>
                    <a:pt x="1973" y="4253"/>
                  </a:cubicBezTo>
                  <a:cubicBezTo>
                    <a:pt x="2219" y="4375"/>
                    <a:pt x="2477" y="4470"/>
                    <a:pt x="2744" y="4536"/>
                  </a:cubicBezTo>
                  <a:cubicBezTo>
                    <a:pt x="2835" y="4224"/>
                    <a:pt x="2881" y="3907"/>
                    <a:pt x="2779" y="3603"/>
                  </a:cubicBezTo>
                  <a:cubicBezTo>
                    <a:pt x="2583" y="3015"/>
                    <a:pt x="1943" y="2712"/>
                    <a:pt x="1543" y="2237"/>
                  </a:cubicBezTo>
                  <a:cubicBezTo>
                    <a:pt x="1197" y="1827"/>
                    <a:pt x="1038" y="1295"/>
                    <a:pt x="799" y="814"/>
                  </a:cubicBezTo>
                  <a:cubicBezTo>
                    <a:pt x="645" y="506"/>
                    <a:pt x="433" y="202"/>
                    <a:pt x="161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232;p26"/>
            <p:cNvSpPr/>
            <p:nvPr/>
          </p:nvSpPr>
          <p:spPr>
            <a:xfrm>
              <a:off x="1564046" y="2421215"/>
              <a:ext cx="61512" cy="93804"/>
            </a:xfrm>
            <a:custGeom>
              <a:avLst/>
              <a:gdLst/>
              <a:ahLst/>
              <a:cxnLst/>
              <a:rect l="l" t="t" r="r" b="b"/>
              <a:pathLst>
                <a:path w="1703" h="2597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1050"/>
                    <a:pt x="741" y="2017"/>
                    <a:pt x="1703" y="2596"/>
                  </a:cubicBezTo>
                  <a:cubicBezTo>
                    <a:pt x="1534" y="2098"/>
                    <a:pt x="1281" y="1614"/>
                    <a:pt x="1027" y="1152"/>
                  </a:cubicBezTo>
                  <a:cubicBezTo>
                    <a:pt x="914" y="946"/>
                    <a:pt x="800" y="738"/>
                    <a:pt x="655" y="552"/>
                  </a:cubicBezTo>
                  <a:cubicBezTo>
                    <a:pt x="475" y="327"/>
                    <a:pt x="252" y="139"/>
                    <a:pt x="0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233;p26"/>
            <p:cNvSpPr/>
            <p:nvPr/>
          </p:nvSpPr>
          <p:spPr>
            <a:xfrm>
              <a:off x="1650553" y="1668727"/>
              <a:ext cx="479637" cy="117029"/>
            </a:xfrm>
            <a:custGeom>
              <a:avLst/>
              <a:gdLst/>
              <a:ahLst/>
              <a:cxnLst/>
              <a:rect l="l" t="t" r="r" b="b"/>
              <a:pathLst>
                <a:path w="13279" h="3240" extrusionOk="0">
                  <a:moveTo>
                    <a:pt x="6146" y="908"/>
                  </a:moveTo>
                  <a:cubicBezTo>
                    <a:pt x="6308" y="908"/>
                    <a:pt x="6470" y="914"/>
                    <a:pt x="6633" y="925"/>
                  </a:cubicBezTo>
                  <a:cubicBezTo>
                    <a:pt x="6889" y="944"/>
                    <a:pt x="7218" y="1056"/>
                    <a:pt x="7212" y="1312"/>
                  </a:cubicBezTo>
                  <a:cubicBezTo>
                    <a:pt x="7207" y="1476"/>
                    <a:pt x="7059" y="1593"/>
                    <a:pt x="6919" y="1676"/>
                  </a:cubicBezTo>
                  <a:cubicBezTo>
                    <a:pt x="6495" y="1922"/>
                    <a:pt x="6008" y="2042"/>
                    <a:pt x="5519" y="2042"/>
                  </a:cubicBezTo>
                  <a:cubicBezTo>
                    <a:pt x="4843" y="2042"/>
                    <a:pt x="4165" y="1813"/>
                    <a:pt x="3651" y="1373"/>
                  </a:cubicBezTo>
                  <a:cubicBezTo>
                    <a:pt x="4448" y="1065"/>
                    <a:pt x="5294" y="908"/>
                    <a:pt x="6146" y="908"/>
                  </a:cubicBezTo>
                  <a:close/>
                  <a:moveTo>
                    <a:pt x="193" y="0"/>
                  </a:moveTo>
                  <a:cubicBezTo>
                    <a:pt x="113" y="262"/>
                    <a:pt x="49" y="530"/>
                    <a:pt x="1" y="800"/>
                  </a:cubicBezTo>
                  <a:cubicBezTo>
                    <a:pt x="1940" y="1206"/>
                    <a:pt x="3579" y="2856"/>
                    <a:pt x="5580" y="3194"/>
                  </a:cubicBezTo>
                  <a:cubicBezTo>
                    <a:pt x="5742" y="3222"/>
                    <a:pt x="5908" y="3239"/>
                    <a:pt x="6073" y="3239"/>
                  </a:cubicBezTo>
                  <a:cubicBezTo>
                    <a:pt x="6298" y="3239"/>
                    <a:pt x="6520" y="3206"/>
                    <a:pt x="6726" y="3118"/>
                  </a:cubicBezTo>
                  <a:cubicBezTo>
                    <a:pt x="7275" y="2884"/>
                    <a:pt x="7604" y="2313"/>
                    <a:pt x="8110" y="1997"/>
                  </a:cubicBezTo>
                  <a:cubicBezTo>
                    <a:pt x="8649" y="1661"/>
                    <a:pt x="9302" y="1654"/>
                    <a:pt x="9949" y="1654"/>
                  </a:cubicBezTo>
                  <a:cubicBezTo>
                    <a:pt x="9977" y="1654"/>
                    <a:pt x="10004" y="1654"/>
                    <a:pt x="10032" y="1654"/>
                  </a:cubicBezTo>
                  <a:cubicBezTo>
                    <a:pt x="10188" y="1654"/>
                    <a:pt x="10343" y="1654"/>
                    <a:pt x="10496" y="1649"/>
                  </a:cubicBezTo>
                  <a:cubicBezTo>
                    <a:pt x="11465" y="1614"/>
                    <a:pt x="12423" y="1346"/>
                    <a:pt x="13279" y="890"/>
                  </a:cubicBezTo>
                  <a:cubicBezTo>
                    <a:pt x="13239" y="647"/>
                    <a:pt x="13184" y="406"/>
                    <a:pt x="13118" y="169"/>
                  </a:cubicBezTo>
                  <a:cubicBezTo>
                    <a:pt x="12123" y="524"/>
                    <a:pt x="11104" y="789"/>
                    <a:pt x="10083" y="789"/>
                  </a:cubicBezTo>
                  <a:cubicBezTo>
                    <a:pt x="9728" y="789"/>
                    <a:pt x="9373" y="757"/>
                    <a:pt x="9019" y="686"/>
                  </a:cubicBezTo>
                  <a:cubicBezTo>
                    <a:pt x="8271" y="534"/>
                    <a:pt x="7561" y="212"/>
                    <a:pt x="6804" y="128"/>
                  </a:cubicBezTo>
                  <a:cubicBezTo>
                    <a:pt x="6653" y="111"/>
                    <a:pt x="6503" y="103"/>
                    <a:pt x="6353" y="103"/>
                  </a:cubicBezTo>
                  <a:cubicBezTo>
                    <a:pt x="5450" y="103"/>
                    <a:pt x="4553" y="373"/>
                    <a:pt x="3649" y="472"/>
                  </a:cubicBezTo>
                  <a:cubicBezTo>
                    <a:pt x="3394" y="500"/>
                    <a:pt x="3139" y="514"/>
                    <a:pt x="2883" y="514"/>
                  </a:cubicBezTo>
                  <a:cubicBezTo>
                    <a:pt x="1965" y="514"/>
                    <a:pt x="1047" y="337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234;p26"/>
            <p:cNvSpPr/>
            <p:nvPr/>
          </p:nvSpPr>
          <p:spPr>
            <a:xfrm>
              <a:off x="1725719" y="1516951"/>
              <a:ext cx="355132" cy="88061"/>
            </a:xfrm>
            <a:custGeom>
              <a:avLst/>
              <a:gdLst/>
              <a:ahLst/>
              <a:cxnLst/>
              <a:rect l="l" t="t" r="r" b="b"/>
              <a:pathLst>
                <a:path w="9832" h="2438" extrusionOk="0">
                  <a:moveTo>
                    <a:pt x="7152" y="1"/>
                  </a:moveTo>
                  <a:cubicBezTo>
                    <a:pt x="6409" y="245"/>
                    <a:pt x="5690" y="615"/>
                    <a:pt x="4930" y="813"/>
                  </a:cubicBezTo>
                  <a:cubicBezTo>
                    <a:pt x="4519" y="921"/>
                    <a:pt x="4094" y="974"/>
                    <a:pt x="3669" y="974"/>
                  </a:cubicBezTo>
                  <a:cubicBezTo>
                    <a:pt x="2819" y="974"/>
                    <a:pt x="1968" y="763"/>
                    <a:pt x="1218" y="362"/>
                  </a:cubicBezTo>
                  <a:cubicBezTo>
                    <a:pt x="1033" y="467"/>
                    <a:pt x="852" y="578"/>
                    <a:pt x="678" y="700"/>
                  </a:cubicBezTo>
                  <a:cubicBezTo>
                    <a:pt x="445" y="866"/>
                    <a:pt x="223" y="1045"/>
                    <a:pt x="12" y="1239"/>
                  </a:cubicBezTo>
                  <a:cubicBezTo>
                    <a:pt x="9" y="1242"/>
                    <a:pt x="5" y="1246"/>
                    <a:pt x="1" y="1251"/>
                  </a:cubicBezTo>
                  <a:cubicBezTo>
                    <a:pt x="398" y="1470"/>
                    <a:pt x="832" y="1639"/>
                    <a:pt x="1260" y="1795"/>
                  </a:cubicBezTo>
                  <a:cubicBezTo>
                    <a:pt x="2143" y="2113"/>
                    <a:pt x="3056" y="2437"/>
                    <a:pt x="3989" y="2437"/>
                  </a:cubicBezTo>
                  <a:cubicBezTo>
                    <a:pt x="4073" y="2437"/>
                    <a:pt x="4157" y="2434"/>
                    <a:pt x="4242" y="2429"/>
                  </a:cubicBezTo>
                  <a:cubicBezTo>
                    <a:pt x="5134" y="2371"/>
                    <a:pt x="5995" y="1994"/>
                    <a:pt x="6883" y="1994"/>
                  </a:cubicBezTo>
                  <a:cubicBezTo>
                    <a:pt x="6944" y="1994"/>
                    <a:pt x="7005" y="1995"/>
                    <a:pt x="7066" y="1999"/>
                  </a:cubicBezTo>
                  <a:cubicBezTo>
                    <a:pt x="7479" y="2024"/>
                    <a:pt x="7881" y="2140"/>
                    <a:pt x="8290" y="2198"/>
                  </a:cubicBezTo>
                  <a:cubicBezTo>
                    <a:pt x="8453" y="2222"/>
                    <a:pt x="8620" y="2235"/>
                    <a:pt x="8786" y="2235"/>
                  </a:cubicBezTo>
                  <a:cubicBezTo>
                    <a:pt x="9148" y="2235"/>
                    <a:pt x="9509" y="2175"/>
                    <a:pt x="9831" y="2037"/>
                  </a:cubicBezTo>
                  <a:cubicBezTo>
                    <a:pt x="9128" y="1139"/>
                    <a:pt x="8205" y="437"/>
                    <a:pt x="715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235;p26"/>
            <p:cNvSpPr/>
            <p:nvPr/>
          </p:nvSpPr>
          <p:spPr>
            <a:xfrm>
              <a:off x="1657560" y="1606240"/>
              <a:ext cx="466815" cy="90986"/>
            </a:xfrm>
            <a:custGeom>
              <a:avLst/>
              <a:gdLst/>
              <a:ahLst/>
              <a:cxnLst/>
              <a:rect l="l" t="t" r="r" b="b"/>
              <a:pathLst>
                <a:path w="12924" h="2519" extrusionOk="0">
                  <a:moveTo>
                    <a:pt x="842" y="0"/>
                  </a:moveTo>
                  <a:cubicBezTo>
                    <a:pt x="484" y="530"/>
                    <a:pt x="195" y="1108"/>
                    <a:pt x="0" y="1730"/>
                  </a:cubicBezTo>
                  <a:cubicBezTo>
                    <a:pt x="853" y="2067"/>
                    <a:pt x="1769" y="2243"/>
                    <a:pt x="2685" y="2243"/>
                  </a:cubicBezTo>
                  <a:cubicBezTo>
                    <a:pt x="2942" y="2243"/>
                    <a:pt x="3199" y="2229"/>
                    <a:pt x="3455" y="2201"/>
                  </a:cubicBezTo>
                  <a:cubicBezTo>
                    <a:pt x="4358" y="2102"/>
                    <a:pt x="5256" y="1833"/>
                    <a:pt x="6159" y="1833"/>
                  </a:cubicBezTo>
                  <a:cubicBezTo>
                    <a:pt x="6309" y="1833"/>
                    <a:pt x="6459" y="1841"/>
                    <a:pt x="6610" y="1858"/>
                  </a:cubicBezTo>
                  <a:cubicBezTo>
                    <a:pt x="7367" y="1942"/>
                    <a:pt x="8077" y="2264"/>
                    <a:pt x="8825" y="2415"/>
                  </a:cubicBezTo>
                  <a:cubicBezTo>
                    <a:pt x="9180" y="2487"/>
                    <a:pt x="9536" y="2519"/>
                    <a:pt x="9892" y="2519"/>
                  </a:cubicBezTo>
                  <a:cubicBezTo>
                    <a:pt x="10912" y="2519"/>
                    <a:pt x="11930" y="2254"/>
                    <a:pt x="12924" y="1899"/>
                  </a:cubicBezTo>
                  <a:cubicBezTo>
                    <a:pt x="12767" y="1351"/>
                    <a:pt x="12539" y="835"/>
                    <a:pt x="12257" y="354"/>
                  </a:cubicBezTo>
                  <a:cubicBezTo>
                    <a:pt x="12220" y="357"/>
                    <a:pt x="12182" y="366"/>
                    <a:pt x="12144" y="368"/>
                  </a:cubicBezTo>
                  <a:cubicBezTo>
                    <a:pt x="12119" y="369"/>
                    <a:pt x="12094" y="369"/>
                    <a:pt x="12069" y="369"/>
                  </a:cubicBezTo>
                  <a:cubicBezTo>
                    <a:pt x="11632" y="369"/>
                    <a:pt x="11200" y="265"/>
                    <a:pt x="10763" y="226"/>
                  </a:cubicBezTo>
                  <a:cubicBezTo>
                    <a:pt x="10619" y="213"/>
                    <a:pt x="10475" y="207"/>
                    <a:pt x="10330" y="207"/>
                  </a:cubicBezTo>
                  <a:cubicBezTo>
                    <a:pt x="9873" y="207"/>
                    <a:pt x="9415" y="263"/>
                    <a:pt x="8959" y="318"/>
                  </a:cubicBezTo>
                  <a:cubicBezTo>
                    <a:pt x="8587" y="363"/>
                    <a:pt x="8211" y="408"/>
                    <a:pt x="7855" y="530"/>
                  </a:cubicBezTo>
                  <a:cubicBezTo>
                    <a:pt x="7547" y="635"/>
                    <a:pt x="7259" y="796"/>
                    <a:pt x="6945" y="875"/>
                  </a:cubicBezTo>
                  <a:cubicBezTo>
                    <a:pt x="6755" y="923"/>
                    <a:pt x="6561" y="941"/>
                    <a:pt x="6365" y="941"/>
                  </a:cubicBezTo>
                  <a:cubicBezTo>
                    <a:pt x="6126" y="941"/>
                    <a:pt x="5885" y="914"/>
                    <a:pt x="5648" y="885"/>
                  </a:cubicBezTo>
                  <a:cubicBezTo>
                    <a:pt x="4031" y="683"/>
                    <a:pt x="2435" y="348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236;p26"/>
            <p:cNvSpPr/>
            <p:nvPr/>
          </p:nvSpPr>
          <p:spPr>
            <a:xfrm>
              <a:off x="1687974" y="1562065"/>
              <a:ext cx="412310" cy="78200"/>
            </a:xfrm>
            <a:custGeom>
              <a:avLst/>
              <a:gdLst/>
              <a:ahLst/>
              <a:cxnLst/>
              <a:rect l="l" t="t" r="r" b="b"/>
              <a:pathLst>
                <a:path w="11415" h="2165" extrusionOk="0">
                  <a:moveTo>
                    <a:pt x="1046" y="1"/>
                  </a:moveTo>
                  <a:cubicBezTo>
                    <a:pt x="650" y="365"/>
                    <a:pt x="300" y="775"/>
                    <a:pt x="0" y="1222"/>
                  </a:cubicBezTo>
                  <a:cubicBezTo>
                    <a:pt x="1592" y="1569"/>
                    <a:pt x="3189" y="1905"/>
                    <a:pt x="4806" y="2107"/>
                  </a:cubicBezTo>
                  <a:cubicBezTo>
                    <a:pt x="5043" y="2137"/>
                    <a:pt x="5285" y="2164"/>
                    <a:pt x="5524" y="2164"/>
                  </a:cubicBezTo>
                  <a:cubicBezTo>
                    <a:pt x="5719" y="2164"/>
                    <a:pt x="5913" y="2147"/>
                    <a:pt x="6102" y="2098"/>
                  </a:cubicBezTo>
                  <a:cubicBezTo>
                    <a:pt x="6417" y="2019"/>
                    <a:pt x="6705" y="1858"/>
                    <a:pt x="7013" y="1753"/>
                  </a:cubicBezTo>
                  <a:cubicBezTo>
                    <a:pt x="7368" y="1631"/>
                    <a:pt x="7744" y="1586"/>
                    <a:pt x="8117" y="1541"/>
                  </a:cubicBezTo>
                  <a:cubicBezTo>
                    <a:pt x="8572" y="1486"/>
                    <a:pt x="9030" y="1430"/>
                    <a:pt x="9487" y="1430"/>
                  </a:cubicBezTo>
                  <a:cubicBezTo>
                    <a:pt x="9632" y="1430"/>
                    <a:pt x="9776" y="1436"/>
                    <a:pt x="9920" y="1449"/>
                  </a:cubicBezTo>
                  <a:cubicBezTo>
                    <a:pt x="10358" y="1488"/>
                    <a:pt x="10790" y="1592"/>
                    <a:pt x="11227" y="1592"/>
                  </a:cubicBezTo>
                  <a:cubicBezTo>
                    <a:pt x="11252" y="1592"/>
                    <a:pt x="11277" y="1592"/>
                    <a:pt x="11302" y="1591"/>
                  </a:cubicBezTo>
                  <a:cubicBezTo>
                    <a:pt x="11339" y="1590"/>
                    <a:pt x="11377" y="1580"/>
                    <a:pt x="11415" y="1577"/>
                  </a:cubicBezTo>
                  <a:cubicBezTo>
                    <a:pt x="11277" y="1338"/>
                    <a:pt x="11125" y="1107"/>
                    <a:pt x="10958" y="886"/>
                  </a:cubicBezTo>
                  <a:cubicBezTo>
                    <a:pt x="10933" y="851"/>
                    <a:pt x="10903" y="821"/>
                    <a:pt x="10876" y="787"/>
                  </a:cubicBezTo>
                  <a:cubicBezTo>
                    <a:pt x="10553" y="925"/>
                    <a:pt x="10191" y="985"/>
                    <a:pt x="9829" y="985"/>
                  </a:cubicBezTo>
                  <a:cubicBezTo>
                    <a:pt x="9663" y="985"/>
                    <a:pt x="9497" y="973"/>
                    <a:pt x="9335" y="949"/>
                  </a:cubicBezTo>
                  <a:cubicBezTo>
                    <a:pt x="8927" y="891"/>
                    <a:pt x="8524" y="774"/>
                    <a:pt x="8111" y="749"/>
                  </a:cubicBezTo>
                  <a:cubicBezTo>
                    <a:pt x="8051" y="745"/>
                    <a:pt x="7991" y="744"/>
                    <a:pt x="7931" y="744"/>
                  </a:cubicBezTo>
                  <a:cubicBezTo>
                    <a:pt x="7042" y="744"/>
                    <a:pt x="6180" y="1122"/>
                    <a:pt x="5287" y="1179"/>
                  </a:cubicBezTo>
                  <a:cubicBezTo>
                    <a:pt x="5202" y="1184"/>
                    <a:pt x="5118" y="1187"/>
                    <a:pt x="5034" y="1187"/>
                  </a:cubicBezTo>
                  <a:cubicBezTo>
                    <a:pt x="4101" y="1187"/>
                    <a:pt x="3189" y="864"/>
                    <a:pt x="2305" y="545"/>
                  </a:cubicBezTo>
                  <a:cubicBezTo>
                    <a:pt x="1877" y="390"/>
                    <a:pt x="1443" y="221"/>
                    <a:pt x="104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37;p26"/>
            <p:cNvSpPr/>
            <p:nvPr/>
          </p:nvSpPr>
          <p:spPr>
            <a:xfrm>
              <a:off x="1658102" y="1816025"/>
              <a:ext cx="463528" cy="69423"/>
            </a:xfrm>
            <a:custGeom>
              <a:avLst/>
              <a:gdLst/>
              <a:ahLst/>
              <a:cxnLst/>
              <a:rect l="l" t="t" r="r" b="b"/>
              <a:pathLst>
                <a:path w="12833" h="1922" extrusionOk="0">
                  <a:moveTo>
                    <a:pt x="1" y="1"/>
                  </a:moveTo>
                  <a:lnTo>
                    <a:pt x="1" y="1"/>
                  </a:lnTo>
                  <a:cubicBezTo>
                    <a:pt x="87" y="264"/>
                    <a:pt x="189" y="522"/>
                    <a:pt x="307" y="773"/>
                  </a:cubicBezTo>
                  <a:cubicBezTo>
                    <a:pt x="1126" y="892"/>
                    <a:pt x="1962" y="911"/>
                    <a:pt x="2801" y="911"/>
                  </a:cubicBezTo>
                  <a:cubicBezTo>
                    <a:pt x="3205" y="911"/>
                    <a:pt x="3609" y="907"/>
                    <a:pt x="4014" y="907"/>
                  </a:cubicBezTo>
                  <a:cubicBezTo>
                    <a:pt x="4560" y="907"/>
                    <a:pt x="5105" y="915"/>
                    <a:pt x="5646" y="953"/>
                  </a:cubicBezTo>
                  <a:cubicBezTo>
                    <a:pt x="7729" y="1101"/>
                    <a:pt x="9801" y="1709"/>
                    <a:pt x="11862" y="1921"/>
                  </a:cubicBezTo>
                  <a:cubicBezTo>
                    <a:pt x="12283" y="1349"/>
                    <a:pt x="12611" y="715"/>
                    <a:pt x="12833" y="40"/>
                  </a:cubicBezTo>
                  <a:cubicBezTo>
                    <a:pt x="12595" y="29"/>
                    <a:pt x="12357" y="24"/>
                    <a:pt x="12118" y="24"/>
                  </a:cubicBezTo>
                  <a:cubicBezTo>
                    <a:pt x="9854" y="24"/>
                    <a:pt x="7540" y="473"/>
                    <a:pt x="5257" y="498"/>
                  </a:cubicBezTo>
                  <a:cubicBezTo>
                    <a:pt x="5192" y="499"/>
                    <a:pt x="5126" y="499"/>
                    <a:pt x="5060" y="499"/>
                  </a:cubicBezTo>
                  <a:cubicBezTo>
                    <a:pt x="3877" y="499"/>
                    <a:pt x="2696" y="391"/>
                    <a:pt x="1517" y="282"/>
                  </a:cubicBezTo>
                  <a:cubicBezTo>
                    <a:pt x="1009" y="235"/>
                    <a:pt x="474" y="17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238;p26"/>
            <p:cNvSpPr/>
            <p:nvPr/>
          </p:nvSpPr>
          <p:spPr>
            <a:xfrm>
              <a:off x="1694439" y="1885303"/>
              <a:ext cx="348305" cy="71879"/>
            </a:xfrm>
            <a:custGeom>
              <a:avLst/>
              <a:gdLst/>
              <a:ahLst/>
              <a:cxnLst/>
              <a:rect l="l" t="t" r="r" b="b"/>
              <a:pathLst>
                <a:path w="9643" h="1990" extrusionOk="0">
                  <a:moveTo>
                    <a:pt x="1280" y="1"/>
                  </a:moveTo>
                  <a:cubicBezTo>
                    <a:pt x="854" y="1"/>
                    <a:pt x="427" y="13"/>
                    <a:pt x="1" y="30"/>
                  </a:cubicBezTo>
                  <a:cubicBezTo>
                    <a:pt x="152" y="236"/>
                    <a:pt x="316" y="433"/>
                    <a:pt x="490" y="620"/>
                  </a:cubicBezTo>
                  <a:cubicBezTo>
                    <a:pt x="869" y="575"/>
                    <a:pt x="1248" y="543"/>
                    <a:pt x="1626" y="543"/>
                  </a:cubicBezTo>
                  <a:cubicBezTo>
                    <a:pt x="1934" y="543"/>
                    <a:pt x="2242" y="564"/>
                    <a:pt x="2547" y="617"/>
                  </a:cubicBezTo>
                  <a:cubicBezTo>
                    <a:pt x="3103" y="713"/>
                    <a:pt x="3636" y="908"/>
                    <a:pt x="4173" y="1080"/>
                  </a:cubicBezTo>
                  <a:cubicBezTo>
                    <a:pt x="5599" y="1538"/>
                    <a:pt x="7069" y="1843"/>
                    <a:pt x="8560" y="1990"/>
                  </a:cubicBezTo>
                  <a:cubicBezTo>
                    <a:pt x="8943" y="1787"/>
                    <a:pt x="9304" y="1549"/>
                    <a:pt x="9642" y="1278"/>
                  </a:cubicBezTo>
                  <a:cubicBezTo>
                    <a:pt x="8574" y="1233"/>
                    <a:pt x="7510" y="1088"/>
                    <a:pt x="6468" y="848"/>
                  </a:cubicBezTo>
                  <a:cubicBezTo>
                    <a:pt x="5560" y="637"/>
                    <a:pt x="4669" y="353"/>
                    <a:pt x="3751" y="191"/>
                  </a:cubicBezTo>
                  <a:cubicBezTo>
                    <a:pt x="2936" y="47"/>
                    <a:pt x="2109" y="1"/>
                    <a:pt x="128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239;p26"/>
            <p:cNvSpPr/>
            <p:nvPr/>
          </p:nvSpPr>
          <p:spPr>
            <a:xfrm>
              <a:off x="1669191" y="1843945"/>
              <a:ext cx="417403" cy="87555"/>
            </a:xfrm>
            <a:custGeom>
              <a:avLst/>
              <a:gdLst/>
              <a:ahLst/>
              <a:cxnLst/>
              <a:rect l="l" t="t" r="r" b="b"/>
              <a:pathLst>
                <a:path w="11556" h="2424" extrusionOk="0">
                  <a:moveTo>
                    <a:pt x="0" y="0"/>
                  </a:moveTo>
                  <a:lnTo>
                    <a:pt x="0" y="0"/>
                  </a:lnTo>
                  <a:cubicBezTo>
                    <a:pt x="193" y="415"/>
                    <a:pt x="427" y="809"/>
                    <a:pt x="700" y="1175"/>
                  </a:cubicBezTo>
                  <a:cubicBezTo>
                    <a:pt x="1125" y="1158"/>
                    <a:pt x="1550" y="1147"/>
                    <a:pt x="1974" y="1147"/>
                  </a:cubicBezTo>
                  <a:cubicBezTo>
                    <a:pt x="2805" y="1147"/>
                    <a:pt x="3633" y="1192"/>
                    <a:pt x="4450" y="1336"/>
                  </a:cubicBezTo>
                  <a:cubicBezTo>
                    <a:pt x="5368" y="1500"/>
                    <a:pt x="6259" y="1782"/>
                    <a:pt x="7167" y="1993"/>
                  </a:cubicBezTo>
                  <a:cubicBezTo>
                    <a:pt x="8210" y="2234"/>
                    <a:pt x="9273" y="2378"/>
                    <a:pt x="10341" y="2423"/>
                  </a:cubicBezTo>
                  <a:cubicBezTo>
                    <a:pt x="10799" y="2052"/>
                    <a:pt x="11207" y="1624"/>
                    <a:pt x="11555" y="1148"/>
                  </a:cubicBezTo>
                  <a:cubicBezTo>
                    <a:pt x="9494" y="937"/>
                    <a:pt x="7422" y="328"/>
                    <a:pt x="5339" y="181"/>
                  </a:cubicBezTo>
                  <a:cubicBezTo>
                    <a:pt x="4793" y="142"/>
                    <a:pt x="4242" y="134"/>
                    <a:pt x="3691" y="134"/>
                  </a:cubicBezTo>
                  <a:cubicBezTo>
                    <a:pt x="3295" y="134"/>
                    <a:pt x="2898" y="138"/>
                    <a:pt x="2502" y="138"/>
                  </a:cubicBezTo>
                  <a:cubicBezTo>
                    <a:pt x="1660" y="138"/>
                    <a:pt x="822" y="1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240;p26"/>
            <p:cNvSpPr/>
            <p:nvPr/>
          </p:nvSpPr>
          <p:spPr>
            <a:xfrm>
              <a:off x="1712138" y="1904916"/>
              <a:ext cx="291488" cy="80403"/>
            </a:xfrm>
            <a:custGeom>
              <a:avLst/>
              <a:gdLst/>
              <a:ahLst/>
              <a:cxnLst/>
              <a:rect l="l" t="t" r="r" b="b"/>
              <a:pathLst>
                <a:path w="8070" h="2226" extrusionOk="0">
                  <a:moveTo>
                    <a:pt x="1136" y="0"/>
                  </a:moveTo>
                  <a:cubicBezTo>
                    <a:pt x="759" y="0"/>
                    <a:pt x="379" y="32"/>
                    <a:pt x="0" y="77"/>
                  </a:cubicBezTo>
                  <a:cubicBezTo>
                    <a:pt x="1232" y="1396"/>
                    <a:pt x="2981" y="2226"/>
                    <a:pt x="4929" y="2226"/>
                  </a:cubicBezTo>
                  <a:cubicBezTo>
                    <a:pt x="6023" y="2226"/>
                    <a:pt x="7101" y="1959"/>
                    <a:pt x="8070" y="1447"/>
                  </a:cubicBezTo>
                  <a:cubicBezTo>
                    <a:pt x="6579" y="1300"/>
                    <a:pt x="5109" y="995"/>
                    <a:pt x="3683" y="538"/>
                  </a:cubicBezTo>
                  <a:cubicBezTo>
                    <a:pt x="3146" y="365"/>
                    <a:pt x="2613" y="170"/>
                    <a:pt x="2057" y="74"/>
                  </a:cubicBezTo>
                  <a:cubicBezTo>
                    <a:pt x="1752" y="21"/>
                    <a:pt x="1445" y="0"/>
                    <a:pt x="11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241;p26"/>
            <p:cNvSpPr/>
            <p:nvPr/>
          </p:nvSpPr>
          <p:spPr>
            <a:xfrm>
              <a:off x="1643076" y="1697587"/>
              <a:ext cx="490799" cy="136497"/>
            </a:xfrm>
            <a:custGeom>
              <a:avLst/>
              <a:gdLst/>
              <a:ahLst/>
              <a:cxnLst/>
              <a:rect l="l" t="t" r="r" b="b"/>
              <a:pathLst>
                <a:path w="13588" h="3779" extrusionOk="0">
                  <a:moveTo>
                    <a:pt x="209" y="1"/>
                  </a:moveTo>
                  <a:lnTo>
                    <a:pt x="209" y="1"/>
                  </a:lnTo>
                  <a:cubicBezTo>
                    <a:pt x="1" y="1094"/>
                    <a:pt x="73" y="2221"/>
                    <a:pt x="417" y="3280"/>
                  </a:cubicBezTo>
                  <a:cubicBezTo>
                    <a:pt x="891" y="3455"/>
                    <a:pt x="1425" y="3514"/>
                    <a:pt x="1934" y="3561"/>
                  </a:cubicBezTo>
                  <a:cubicBezTo>
                    <a:pt x="3112" y="3670"/>
                    <a:pt x="4293" y="3778"/>
                    <a:pt x="5476" y="3778"/>
                  </a:cubicBezTo>
                  <a:cubicBezTo>
                    <a:pt x="5542" y="3778"/>
                    <a:pt x="5608" y="3778"/>
                    <a:pt x="5673" y="3777"/>
                  </a:cubicBezTo>
                  <a:cubicBezTo>
                    <a:pt x="7957" y="3753"/>
                    <a:pt x="10271" y="3303"/>
                    <a:pt x="12536" y="3303"/>
                  </a:cubicBezTo>
                  <a:cubicBezTo>
                    <a:pt x="12775" y="3303"/>
                    <a:pt x="13012" y="3308"/>
                    <a:pt x="13250" y="3319"/>
                  </a:cubicBezTo>
                  <a:cubicBezTo>
                    <a:pt x="13473" y="2640"/>
                    <a:pt x="13587" y="1931"/>
                    <a:pt x="13587" y="1217"/>
                  </a:cubicBezTo>
                  <a:cubicBezTo>
                    <a:pt x="13587" y="833"/>
                    <a:pt x="13548" y="459"/>
                    <a:pt x="13486" y="91"/>
                  </a:cubicBezTo>
                  <a:cubicBezTo>
                    <a:pt x="12630" y="547"/>
                    <a:pt x="11672" y="815"/>
                    <a:pt x="10703" y="850"/>
                  </a:cubicBezTo>
                  <a:cubicBezTo>
                    <a:pt x="9889" y="878"/>
                    <a:pt x="9009" y="768"/>
                    <a:pt x="8317" y="1198"/>
                  </a:cubicBezTo>
                  <a:cubicBezTo>
                    <a:pt x="7811" y="1514"/>
                    <a:pt x="7482" y="2085"/>
                    <a:pt x="6933" y="2319"/>
                  </a:cubicBezTo>
                  <a:cubicBezTo>
                    <a:pt x="6728" y="2407"/>
                    <a:pt x="6506" y="2440"/>
                    <a:pt x="6282" y="2440"/>
                  </a:cubicBezTo>
                  <a:cubicBezTo>
                    <a:pt x="6116" y="2440"/>
                    <a:pt x="5950" y="2422"/>
                    <a:pt x="5788" y="2394"/>
                  </a:cubicBezTo>
                  <a:cubicBezTo>
                    <a:pt x="3786" y="2057"/>
                    <a:pt x="2147" y="407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242;p26"/>
            <p:cNvSpPr/>
            <p:nvPr/>
          </p:nvSpPr>
          <p:spPr>
            <a:xfrm>
              <a:off x="1782391" y="1701488"/>
              <a:ext cx="128948" cy="40996"/>
            </a:xfrm>
            <a:custGeom>
              <a:avLst/>
              <a:gdLst/>
              <a:ahLst/>
              <a:cxnLst/>
              <a:rect l="l" t="t" r="r" b="b"/>
              <a:pathLst>
                <a:path w="3570" h="1135" extrusionOk="0">
                  <a:moveTo>
                    <a:pt x="2496" y="1"/>
                  </a:moveTo>
                  <a:cubicBezTo>
                    <a:pt x="1644" y="1"/>
                    <a:pt x="798" y="158"/>
                    <a:pt x="1" y="466"/>
                  </a:cubicBezTo>
                  <a:cubicBezTo>
                    <a:pt x="515" y="906"/>
                    <a:pt x="1193" y="1135"/>
                    <a:pt x="1869" y="1135"/>
                  </a:cubicBezTo>
                  <a:cubicBezTo>
                    <a:pt x="2358" y="1135"/>
                    <a:pt x="2845" y="1015"/>
                    <a:pt x="3269" y="769"/>
                  </a:cubicBezTo>
                  <a:cubicBezTo>
                    <a:pt x="3409" y="687"/>
                    <a:pt x="3557" y="569"/>
                    <a:pt x="3562" y="405"/>
                  </a:cubicBezTo>
                  <a:cubicBezTo>
                    <a:pt x="3569" y="149"/>
                    <a:pt x="3239" y="37"/>
                    <a:pt x="2983" y="18"/>
                  </a:cubicBezTo>
                  <a:cubicBezTo>
                    <a:pt x="2820" y="7"/>
                    <a:pt x="2658" y="1"/>
                    <a:pt x="249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243;p26"/>
            <p:cNvSpPr/>
            <p:nvPr/>
          </p:nvSpPr>
          <p:spPr>
            <a:xfrm>
              <a:off x="1816019" y="1497844"/>
              <a:ext cx="116306" cy="21997"/>
            </a:xfrm>
            <a:custGeom>
              <a:avLst/>
              <a:gdLst/>
              <a:ahLst/>
              <a:cxnLst/>
              <a:rect l="l" t="t" r="r" b="b"/>
              <a:pathLst>
                <a:path w="3220" h="609" extrusionOk="0">
                  <a:moveTo>
                    <a:pt x="2053" y="1"/>
                  </a:moveTo>
                  <a:cubicBezTo>
                    <a:pt x="1335" y="1"/>
                    <a:pt x="649" y="127"/>
                    <a:pt x="1" y="337"/>
                  </a:cubicBezTo>
                  <a:cubicBezTo>
                    <a:pt x="442" y="517"/>
                    <a:pt x="920" y="609"/>
                    <a:pt x="1397" y="609"/>
                  </a:cubicBezTo>
                  <a:cubicBezTo>
                    <a:pt x="1931" y="609"/>
                    <a:pt x="2465" y="493"/>
                    <a:pt x="2945" y="255"/>
                  </a:cubicBezTo>
                  <a:cubicBezTo>
                    <a:pt x="3037" y="210"/>
                    <a:pt x="3129" y="160"/>
                    <a:pt x="3219" y="111"/>
                  </a:cubicBezTo>
                  <a:cubicBezTo>
                    <a:pt x="2835" y="40"/>
                    <a:pt x="2444" y="3"/>
                    <a:pt x="205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244;p26"/>
            <p:cNvSpPr/>
            <p:nvPr/>
          </p:nvSpPr>
          <p:spPr>
            <a:xfrm>
              <a:off x="1769713" y="1501817"/>
              <a:ext cx="214300" cy="50315"/>
            </a:xfrm>
            <a:custGeom>
              <a:avLst/>
              <a:gdLst/>
              <a:ahLst/>
              <a:cxnLst/>
              <a:rect l="l" t="t" r="r" b="b"/>
              <a:pathLst>
                <a:path w="5933" h="1393" extrusionOk="0">
                  <a:moveTo>
                    <a:pt x="4501" y="1"/>
                  </a:moveTo>
                  <a:cubicBezTo>
                    <a:pt x="4411" y="51"/>
                    <a:pt x="4319" y="100"/>
                    <a:pt x="4227" y="145"/>
                  </a:cubicBezTo>
                  <a:cubicBezTo>
                    <a:pt x="3747" y="383"/>
                    <a:pt x="3213" y="499"/>
                    <a:pt x="2679" y="499"/>
                  </a:cubicBezTo>
                  <a:cubicBezTo>
                    <a:pt x="2202" y="499"/>
                    <a:pt x="1725" y="407"/>
                    <a:pt x="1283" y="227"/>
                  </a:cubicBezTo>
                  <a:cubicBezTo>
                    <a:pt x="835" y="372"/>
                    <a:pt x="402" y="551"/>
                    <a:pt x="0" y="781"/>
                  </a:cubicBezTo>
                  <a:cubicBezTo>
                    <a:pt x="750" y="1182"/>
                    <a:pt x="1602" y="1393"/>
                    <a:pt x="2453" y="1393"/>
                  </a:cubicBezTo>
                  <a:cubicBezTo>
                    <a:pt x="2878" y="1393"/>
                    <a:pt x="3302" y="1341"/>
                    <a:pt x="3712" y="1233"/>
                  </a:cubicBezTo>
                  <a:cubicBezTo>
                    <a:pt x="4472" y="1034"/>
                    <a:pt x="5191" y="663"/>
                    <a:pt x="5933" y="420"/>
                  </a:cubicBezTo>
                  <a:cubicBezTo>
                    <a:pt x="5473" y="227"/>
                    <a:pt x="4993" y="87"/>
                    <a:pt x="450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245;p26"/>
            <p:cNvSpPr/>
            <p:nvPr/>
          </p:nvSpPr>
          <p:spPr>
            <a:xfrm>
              <a:off x="1803738" y="3686860"/>
              <a:ext cx="363476" cy="95104"/>
            </a:xfrm>
            <a:custGeom>
              <a:avLst/>
              <a:gdLst/>
              <a:ahLst/>
              <a:cxnLst/>
              <a:rect l="l" t="t" r="r" b="b"/>
              <a:pathLst>
                <a:path w="10063" h="2633" extrusionOk="0">
                  <a:moveTo>
                    <a:pt x="324" y="1"/>
                  </a:moveTo>
                  <a:cubicBezTo>
                    <a:pt x="189" y="289"/>
                    <a:pt x="80" y="590"/>
                    <a:pt x="0" y="898"/>
                  </a:cubicBezTo>
                  <a:cubicBezTo>
                    <a:pt x="291" y="952"/>
                    <a:pt x="577" y="1022"/>
                    <a:pt x="847" y="1141"/>
                  </a:cubicBezTo>
                  <a:cubicBezTo>
                    <a:pt x="1235" y="1312"/>
                    <a:pt x="1577" y="1575"/>
                    <a:pt x="1940" y="1796"/>
                  </a:cubicBezTo>
                  <a:cubicBezTo>
                    <a:pt x="2833" y="2337"/>
                    <a:pt x="3856" y="2627"/>
                    <a:pt x="4901" y="2632"/>
                  </a:cubicBezTo>
                  <a:cubicBezTo>
                    <a:pt x="4909" y="2632"/>
                    <a:pt x="4917" y="2632"/>
                    <a:pt x="4925" y="2632"/>
                  </a:cubicBezTo>
                  <a:cubicBezTo>
                    <a:pt x="5673" y="2632"/>
                    <a:pt x="6411" y="2487"/>
                    <a:pt x="7150" y="2373"/>
                  </a:cubicBezTo>
                  <a:cubicBezTo>
                    <a:pt x="8115" y="2226"/>
                    <a:pt x="9088" y="2130"/>
                    <a:pt x="10063" y="2084"/>
                  </a:cubicBezTo>
                  <a:cubicBezTo>
                    <a:pt x="10054" y="1556"/>
                    <a:pt x="9963" y="1033"/>
                    <a:pt x="9794" y="534"/>
                  </a:cubicBezTo>
                  <a:cubicBezTo>
                    <a:pt x="9500" y="579"/>
                    <a:pt x="9210" y="642"/>
                    <a:pt x="8932" y="753"/>
                  </a:cubicBezTo>
                  <a:cubicBezTo>
                    <a:pt x="8431" y="954"/>
                    <a:pt x="7984" y="1275"/>
                    <a:pt x="7479" y="1469"/>
                  </a:cubicBezTo>
                  <a:cubicBezTo>
                    <a:pt x="7019" y="1647"/>
                    <a:pt x="6532" y="1714"/>
                    <a:pt x="6039" y="1714"/>
                  </a:cubicBezTo>
                  <a:cubicBezTo>
                    <a:pt x="5520" y="1714"/>
                    <a:pt x="4994" y="1640"/>
                    <a:pt x="4484" y="1543"/>
                  </a:cubicBezTo>
                  <a:cubicBezTo>
                    <a:pt x="3910" y="1434"/>
                    <a:pt x="3339" y="1298"/>
                    <a:pt x="2806" y="1062"/>
                  </a:cubicBezTo>
                  <a:cubicBezTo>
                    <a:pt x="2262" y="822"/>
                    <a:pt x="1767" y="482"/>
                    <a:pt x="1218" y="255"/>
                  </a:cubicBezTo>
                  <a:cubicBezTo>
                    <a:pt x="930" y="139"/>
                    <a:pt x="630" y="53"/>
                    <a:pt x="324" y="1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246;p26"/>
            <p:cNvSpPr/>
            <p:nvPr/>
          </p:nvSpPr>
          <p:spPr>
            <a:xfrm>
              <a:off x="1829781" y="3634920"/>
              <a:ext cx="316483" cy="83437"/>
            </a:xfrm>
            <a:custGeom>
              <a:avLst/>
              <a:gdLst/>
              <a:ahLst/>
              <a:cxnLst/>
              <a:rect l="l" t="t" r="r" b="b"/>
              <a:pathLst>
                <a:path w="8762" h="2310" extrusionOk="0">
                  <a:moveTo>
                    <a:pt x="7853" y="0"/>
                  </a:moveTo>
                  <a:cubicBezTo>
                    <a:pt x="7658" y="36"/>
                    <a:pt x="7464" y="82"/>
                    <a:pt x="7275" y="149"/>
                  </a:cubicBezTo>
                  <a:cubicBezTo>
                    <a:pt x="6657" y="371"/>
                    <a:pt x="6111" y="769"/>
                    <a:pt x="5483" y="961"/>
                  </a:cubicBezTo>
                  <a:cubicBezTo>
                    <a:pt x="5165" y="1058"/>
                    <a:pt x="4840" y="1099"/>
                    <a:pt x="4511" y="1099"/>
                  </a:cubicBezTo>
                  <a:cubicBezTo>
                    <a:pt x="3791" y="1099"/>
                    <a:pt x="3057" y="902"/>
                    <a:pt x="2365" y="674"/>
                  </a:cubicBezTo>
                  <a:cubicBezTo>
                    <a:pt x="1755" y="471"/>
                    <a:pt x="1142" y="243"/>
                    <a:pt x="518" y="99"/>
                  </a:cubicBezTo>
                  <a:cubicBezTo>
                    <a:pt x="328" y="296"/>
                    <a:pt x="156" y="509"/>
                    <a:pt x="1" y="735"/>
                  </a:cubicBezTo>
                  <a:cubicBezTo>
                    <a:pt x="767" y="839"/>
                    <a:pt x="1510" y="1139"/>
                    <a:pt x="2193" y="1514"/>
                  </a:cubicBezTo>
                  <a:cubicBezTo>
                    <a:pt x="2685" y="1783"/>
                    <a:pt x="3164" y="2097"/>
                    <a:pt x="3710" y="2231"/>
                  </a:cubicBezTo>
                  <a:cubicBezTo>
                    <a:pt x="3942" y="2287"/>
                    <a:pt x="4181" y="2310"/>
                    <a:pt x="4421" y="2310"/>
                  </a:cubicBezTo>
                  <a:cubicBezTo>
                    <a:pt x="4609" y="2310"/>
                    <a:pt x="4797" y="2296"/>
                    <a:pt x="4982" y="2274"/>
                  </a:cubicBezTo>
                  <a:cubicBezTo>
                    <a:pt x="6276" y="2118"/>
                    <a:pt x="7505" y="1577"/>
                    <a:pt x="8762" y="1242"/>
                  </a:cubicBezTo>
                  <a:cubicBezTo>
                    <a:pt x="8524" y="784"/>
                    <a:pt x="8217" y="366"/>
                    <a:pt x="7853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247;p26"/>
            <p:cNvSpPr/>
            <p:nvPr/>
          </p:nvSpPr>
          <p:spPr>
            <a:xfrm>
              <a:off x="1848419" y="3612525"/>
              <a:ext cx="265049" cy="62090"/>
            </a:xfrm>
            <a:custGeom>
              <a:avLst/>
              <a:gdLst/>
              <a:ahLst/>
              <a:cxnLst/>
              <a:rect l="l" t="t" r="r" b="b"/>
              <a:pathLst>
                <a:path w="7338" h="1719" extrusionOk="0">
                  <a:moveTo>
                    <a:pt x="6590" y="0"/>
                  </a:moveTo>
                  <a:cubicBezTo>
                    <a:pt x="5728" y="468"/>
                    <a:pt x="4870" y="942"/>
                    <a:pt x="3909" y="1024"/>
                  </a:cubicBezTo>
                  <a:cubicBezTo>
                    <a:pt x="3806" y="1033"/>
                    <a:pt x="3703" y="1037"/>
                    <a:pt x="3600" y="1037"/>
                  </a:cubicBezTo>
                  <a:cubicBezTo>
                    <a:pt x="2725" y="1037"/>
                    <a:pt x="1865" y="739"/>
                    <a:pt x="1013" y="506"/>
                  </a:cubicBezTo>
                  <a:cubicBezTo>
                    <a:pt x="802" y="448"/>
                    <a:pt x="588" y="408"/>
                    <a:pt x="376" y="358"/>
                  </a:cubicBezTo>
                  <a:cubicBezTo>
                    <a:pt x="245" y="471"/>
                    <a:pt x="120" y="592"/>
                    <a:pt x="0" y="717"/>
                  </a:cubicBezTo>
                  <a:cubicBezTo>
                    <a:pt x="625" y="862"/>
                    <a:pt x="1239" y="1090"/>
                    <a:pt x="1848" y="1292"/>
                  </a:cubicBezTo>
                  <a:cubicBezTo>
                    <a:pt x="2541" y="1522"/>
                    <a:pt x="3275" y="1719"/>
                    <a:pt x="3996" y="1719"/>
                  </a:cubicBezTo>
                  <a:cubicBezTo>
                    <a:pt x="4323" y="1719"/>
                    <a:pt x="4649" y="1678"/>
                    <a:pt x="4966" y="1581"/>
                  </a:cubicBezTo>
                  <a:cubicBezTo>
                    <a:pt x="5595" y="1388"/>
                    <a:pt x="6140" y="990"/>
                    <a:pt x="6759" y="769"/>
                  </a:cubicBezTo>
                  <a:cubicBezTo>
                    <a:pt x="6947" y="701"/>
                    <a:pt x="7142" y="656"/>
                    <a:pt x="7337" y="619"/>
                  </a:cubicBezTo>
                  <a:cubicBezTo>
                    <a:pt x="7108" y="390"/>
                    <a:pt x="6858" y="183"/>
                    <a:pt x="6590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248;p26"/>
            <p:cNvSpPr/>
            <p:nvPr/>
          </p:nvSpPr>
          <p:spPr>
            <a:xfrm>
              <a:off x="1919142" y="3580559"/>
              <a:ext cx="116920" cy="18530"/>
            </a:xfrm>
            <a:custGeom>
              <a:avLst/>
              <a:gdLst/>
              <a:ahLst/>
              <a:cxnLst/>
              <a:rect l="l" t="t" r="r" b="b"/>
              <a:pathLst>
                <a:path w="3237" h="513" extrusionOk="0">
                  <a:moveTo>
                    <a:pt x="1761" y="0"/>
                  </a:moveTo>
                  <a:cubicBezTo>
                    <a:pt x="1164" y="0"/>
                    <a:pt x="568" y="106"/>
                    <a:pt x="1" y="316"/>
                  </a:cubicBezTo>
                  <a:lnTo>
                    <a:pt x="306" y="329"/>
                  </a:lnTo>
                  <a:cubicBezTo>
                    <a:pt x="867" y="351"/>
                    <a:pt x="1429" y="374"/>
                    <a:pt x="1984" y="458"/>
                  </a:cubicBezTo>
                  <a:cubicBezTo>
                    <a:pt x="2149" y="482"/>
                    <a:pt x="2316" y="512"/>
                    <a:pt x="2483" y="512"/>
                  </a:cubicBezTo>
                  <a:cubicBezTo>
                    <a:pt x="2538" y="512"/>
                    <a:pt x="2593" y="509"/>
                    <a:pt x="2648" y="501"/>
                  </a:cubicBezTo>
                  <a:cubicBezTo>
                    <a:pt x="2872" y="468"/>
                    <a:pt x="3064" y="363"/>
                    <a:pt x="3236" y="220"/>
                  </a:cubicBezTo>
                  <a:cubicBezTo>
                    <a:pt x="2755" y="74"/>
                    <a:pt x="2257" y="0"/>
                    <a:pt x="1761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249;p26"/>
            <p:cNvSpPr/>
            <p:nvPr/>
          </p:nvSpPr>
          <p:spPr>
            <a:xfrm>
              <a:off x="1862000" y="3588469"/>
              <a:ext cx="224486" cy="61548"/>
            </a:xfrm>
            <a:custGeom>
              <a:avLst/>
              <a:gdLst/>
              <a:ahLst/>
              <a:cxnLst/>
              <a:rect l="l" t="t" r="r" b="b"/>
              <a:pathLst>
                <a:path w="6215" h="1704" extrusionOk="0">
                  <a:moveTo>
                    <a:pt x="4819" y="0"/>
                  </a:moveTo>
                  <a:cubicBezTo>
                    <a:pt x="4646" y="143"/>
                    <a:pt x="4454" y="248"/>
                    <a:pt x="4230" y="281"/>
                  </a:cubicBezTo>
                  <a:cubicBezTo>
                    <a:pt x="4175" y="289"/>
                    <a:pt x="4120" y="292"/>
                    <a:pt x="4066" y="292"/>
                  </a:cubicBezTo>
                  <a:cubicBezTo>
                    <a:pt x="3899" y="292"/>
                    <a:pt x="3732" y="262"/>
                    <a:pt x="3567" y="238"/>
                  </a:cubicBezTo>
                  <a:cubicBezTo>
                    <a:pt x="3012" y="154"/>
                    <a:pt x="2450" y="132"/>
                    <a:pt x="1888" y="109"/>
                  </a:cubicBezTo>
                  <a:lnTo>
                    <a:pt x="1583" y="96"/>
                  </a:lnTo>
                  <a:cubicBezTo>
                    <a:pt x="1004" y="308"/>
                    <a:pt x="468" y="623"/>
                    <a:pt x="1" y="1025"/>
                  </a:cubicBezTo>
                  <a:cubicBezTo>
                    <a:pt x="213" y="1074"/>
                    <a:pt x="427" y="1114"/>
                    <a:pt x="637" y="1172"/>
                  </a:cubicBezTo>
                  <a:cubicBezTo>
                    <a:pt x="1490" y="1405"/>
                    <a:pt x="2350" y="1704"/>
                    <a:pt x="3226" y="1704"/>
                  </a:cubicBezTo>
                  <a:cubicBezTo>
                    <a:pt x="3329" y="1704"/>
                    <a:pt x="3431" y="1700"/>
                    <a:pt x="3534" y="1691"/>
                  </a:cubicBezTo>
                  <a:cubicBezTo>
                    <a:pt x="4495" y="1609"/>
                    <a:pt x="5352" y="1134"/>
                    <a:pt x="6214" y="667"/>
                  </a:cubicBezTo>
                  <a:cubicBezTo>
                    <a:pt x="5785" y="375"/>
                    <a:pt x="5315" y="150"/>
                    <a:pt x="4819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250;p26"/>
            <p:cNvSpPr/>
            <p:nvPr/>
          </p:nvSpPr>
          <p:spPr>
            <a:xfrm>
              <a:off x="1815405" y="3661396"/>
              <a:ext cx="342129" cy="87374"/>
            </a:xfrm>
            <a:custGeom>
              <a:avLst/>
              <a:gdLst/>
              <a:ahLst/>
              <a:cxnLst/>
              <a:rect l="l" t="t" r="r" b="b"/>
              <a:pathLst>
                <a:path w="9472" h="2419" extrusionOk="0">
                  <a:moveTo>
                    <a:pt x="398" y="1"/>
                  </a:moveTo>
                  <a:cubicBezTo>
                    <a:pt x="246" y="225"/>
                    <a:pt x="114" y="460"/>
                    <a:pt x="1" y="704"/>
                  </a:cubicBezTo>
                  <a:cubicBezTo>
                    <a:pt x="306" y="757"/>
                    <a:pt x="607" y="843"/>
                    <a:pt x="895" y="960"/>
                  </a:cubicBezTo>
                  <a:cubicBezTo>
                    <a:pt x="1444" y="1187"/>
                    <a:pt x="1940" y="1527"/>
                    <a:pt x="2483" y="1766"/>
                  </a:cubicBezTo>
                  <a:cubicBezTo>
                    <a:pt x="3016" y="2002"/>
                    <a:pt x="3587" y="2138"/>
                    <a:pt x="4161" y="2247"/>
                  </a:cubicBezTo>
                  <a:cubicBezTo>
                    <a:pt x="4671" y="2344"/>
                    <a:pt x="5198" y="2419"/>
                    <a:pt x="5717" y="2419"/>
                  </a:cubicBezTo>
                  <a:cubicBezTo>
                    <a:pt x="6210" y="2419"/>
                    <a:pt x="6696" y="2352"/>
                    <a:pt x="7156" y="2173"/>
                  </a:cubicBezTo>
                  <a:cubicBezTo>
                    <a:pt x="7661" y="1978"/>
                    <a:pt x="8108" y="1657"/>
                    <a:pt x="8609" y="1457"/>
                  </a:cubicBezTo>
                  <a:cubicBezTo>
                    <a:pt x="8887" y="1346"/>
                    <a:pt x="9177" y="1283"/>
                    <a:pt x="9471" y="1238"/>
                  </a:cubicBezTo>
                  <a:cubicBezTo>
                    <a:pt x="9386" y="986"/>
                    <a:pt x="9282" y="743"/>
                    <a:pt x="9160" y="509"/>
                  </a:cubicBezTo>
                  <a:cubicBezTo>
                    <a:pt x="7903" y="844"/>
                    <a:pt x="6674" y="1385"/>
                    <a:pt x="5380" y="1541"/>
                  </a:cubicBezTo>
                  <a:cubicBezTo>
                    <a:pt x="5194" y="1563"/>
                    <a:pt x="5006" y="1577"/>
                    <a:pt x="4818" y="1577"/>
                  </a:cubicBezTo>
                  <a:cubicBezTo>
                    <a:pt x="4579" y="1577"/>
                    <a:pt x="4340" y="1554"/>
                    <a:pt x="4108" y="1498"/>
                  </a:cubicBezTo>
                  <a:cubicBezTo>
                    <a:pt x="3562" y="1364"/>
                    <a:pt x="3082" y="1050"/>
                    <a:pt x="2590" y="781"/>
                  </a:cubicBezTo>
                  <a:cubicBezTo>
                    <a:pt x="1908" y="405"/>
                    <a:pt x="1164" y="105"/>
                    <a:pt x="398" y="1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51;p26"/>
            <p:cNvSpPr/>
            <p:nvPr/>
          </p:nvSpPr>
          <p:spPr>
            <a:xfrm>
              <a:off x="1801210" y="3801108"/>
              <a:ext cx="340395" cy="83690"/>
            </a:xfrm>
            <a:custGeom>
              <a:avLst/>
              <a:gdLst/>
              <a:ahLst/>
              <a:cxnLst/>
              <a:rect l="l" t="t" r="r" b="b"/>
              <a:pathLst>
                <a:path w="9424" h="2317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183"/>
                    <a:pt x="81" y="362"/>
                    <a:pt x="136" y="540"/>
                  </a:cubicBezTo>
                  <a:cubicBezTo>
                    <a:pt x="1050" y="891"/>
                    <a:pt x="2018" y="1100"/>
                    <a:pt x="2996" y="1143"/>
                  </a:cubicBezTo>
                  <a:cubicBezTo>
                    <a:pt x="3156" y="1149"/>
                    <a:pt x="3317" y="1152"/>
                    <a:pt x="3479" y="1152"/>
                  </a:cubicBezTo>
                  <a:cubicBezTo>
                    <a:pt x="4014" y="1152"/>
                    <a:pt x="4553" y="1123"/>
                    <a:pt x="5087" y="1123"/>
                  </a:cubicBezTo>
                  <a:cubicBezTo>
                    <a:pt x="5782" y="1123"/>
                    <a:pt x="6468" y="1172"/>
                    <a:pt x="7122" y="1396"/>
                  </a:cubicBezTo>
                  <a:cubicBezTo>
                    <a:pt x="7608" y="1562"/>
                    <a:pt x="8056" y="1818"/>
                    <a:pt x="8500" y="2074"/>
                  </a:cubicBezTo>
                  <a:lnTo>
                    <a:pt x="8924" y="2316"/>
                  </a:lnTo>
                  <a:cubicBezTo>
                    <a:pt x="9110" y="2096"/>
                    <a:pt x="9278" y="1858"/>
                    <a:pt x="9423" y="1609"/>
                  </a:cubicBezTo>
                  <a:cubicBezTo>
                    <a:pt x="8738" y="1209"/>
                    <a:pt x="8050" y="797"/>
                    <a:pt x="7289" y="629"/>
                  </a:cubicBezTo>
                  <a:cubicBezTo>
                    <a:pt x="6964" y="557"/>
                    <a:pt x="6636" y="532"/>
                    <a:pt x="6305" y="532"/>
                  </a:cubicBezTo>
                  <a:cubicBezTo>
                    <a:pt x="5697" y="532"/>
                    <a:pt x="5083" y="617"/>
                    <a:pt x="4473" y="652"/>
                  </a:cubicBezTo>
                  <a:cubicBezTo>
                    <a:pt x="4262" y="664"/>
                    <a:pt x="4050" y="670"/>
                    <a:pt x="3839" y="670"/>
                  </a:cubicBezTo>
                  <a:cubicBezTo>
                    <a:pt x="2532" y="670"/>
                    <a:pt x="1233" y="444"/>
                    <a:pt x="1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252;p26"/>
            <p:cNvSpPr/>
            <p:nvPr/>
          </p:nvSpPr>
          <p:spPr>
            <a:xfrm>
              <a:off x="1806086" y="3820576"/>
              <a:ext cx="317495" cy="111719"/>
            </a:xfrm>
            <a:custGeom>
              <a:avLst/>
              <a:gdLst/>
              <a:ahLst/>
              <a:cxnLst/>
              <a:rect l="l" t="t" r="r" b="b"/>
              <a:pathLst>
                <a:path w="8790" h="3093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333"/>
                    <a:pt x="243" y="652"/>
                    <a:pt x="413" y="956"/>
                  </a:cubicBezTo>
                  <a:cubicBezTo>
                    <a:pt x="1249" y="1137"/>
                    <a:pt x="2056" y="1436"/>
                    <a:pt x="2808" y="1845"/>
                  </a:cubicBezTo>
                  <a:cubicBezTo>
                    <a:pt x="3160" y="2038"/>
                    <a:pt x="3501" y="2256"/>
                    <a:pt x="3877" y="2398"/>
                  </a:cubicBezTo>
                  <a:cubicBezTo>
                    <a:pt x="4525" y="2641"/>
                    <a:pt x="5236" y="2644"/>
                    <a:pt x="5918" y="2761"/>
                  </a:cubicBezTo>
                  <a:cubicBezTo>
                    <a:pt x="6314" y="2829"/>
                    <a:pt x="6700" y="2948"/>
                    <a:pt x="7076" y="3093"/>
                  </a:cubicBezTo>
                  <a:cubicBezTo>
                    <a:pt x="7254" y="3008"/>
                    <a:pt x="7427" y="2914"/>
                    <a:pt x="7593" y="2810"/>
                  </a:cubicBezTo>
                  <a:cubicBezTo>
                    <a:pt x="7380" y="2693"/>
                    <a:pt x="7168" y="2575"/>
                    <a:pt x="6953" y="2470"/>
                  </a:cubicBezTo>
                  <a:cubicBezTo>
                    <a:pt x="6244" y="2127"/>
                    <a:pt x="5461" y="1919"/>
                    <a:pt x="4830" y="1447"/>
                  </a:cubicBezTo>
                  <a:cubicBezTo>
                    <a:pt x="4848" y="1373"/>
                    <a:pt x="4936" y="1354"/>
                    <a:pt x="5016" y="1354"/>
                  </a:cubicBezTo>
                  <a:cubicBezTo>
                    <a:pt x="5027" y="1354"/>
                    <a:pt x="5038" y="1355"/>
                    <a:pt x="5049" y="1355"/>
                  </a:cubicBezTo>
                  <a:cubicBezTo>
                    <a:pt x="6167" y="1428"/>
                    <a:pt x="7261" y="1778"/>
                    <a:pt x="8232" y="2339"/>
                  </a:cubicBezTo>
                  <a:cubicBezTo>
                    <a:pt x="8431" y="2167"/>
                    <a:pt x="8618" y="1979"/>
                    <a:pt x="8789" y="1777"/>
                  </a:cubicBezTo>
                  <a:lnTo>
                    <a:pt x="8365" y="1535"/>
                  </a:lnTo>
                  <a:cubicBezTo>
                    <a:pt x="7921" y="1279"/>
                    <a:pt x="7473" y="1023"/>
                    <a:pt x="6987" y="857"/>
                  </a:cubicBezTo>
                  <a:cubicBezTo>
                    <a:pt x="6332" y="633"/>
                    <a:pt x="5645" y="584"/>
                    <a:pt x="4949" y="584"/>
                  </a:cubicBezTo>
                  <a:cubicBezTo>
                    <a:pt x="4419" y="584"/>
                    <a:pt x="3884" y="612"/>
                    <a:pt x="3353" y="612"/>
                  </a:cubicBezTo>
                  <a:cubicBezTo>
                    <a:pt x="3188" y="612"/>
                    <a:pt x="3024" y="609"/>
                    <a:pt x="2861" y="602"/>
                  </a:cubicBezTo>
                  <a:cubicBezTo>
                    <a:pt x="1883" y="561"/>
                    <a:pt x="915" y="352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253;p26"/>
            <p:cNvSpPr/>
            <p:nvPr/>
          </p:nvSpPr>
          <p:spPr>
            <a:xfrm>
              <a:off x="1799259" y="3719224"/>
              <a:ext cx="368135" cy="87988"/>
            </a:xfrm>
            <a:custGeom>
              <a:avLst/>
              <a:gdLst/>
              <a:ahLst/>
              <a:cxnLst/>
              <a:rect l="l" t="t" r="r" b="b"/>
              <a:pathLst>
                <a:path w="10192" h="2436" extrusionOk="0">
                  <a:moveTo>
                    <a:pt x="124" y="1"/>
                  </a:moveTo>
                  <a:cubicBezTo>
                    <a:pt x="69" y="214"/>
                    <a:pt x="28" y="431"/>
                    <a:pt x="0" y="649"/>
                  </a:cubicBezTo>
                  <a:cubicBezTo>
                    <a:pt x="205" y="713"/>
                    <a:pt x="405" y="791"/>
                    <a:pt x="599" y="884"/>
                  </a:cubicBezTo>
                  <a:cubicBezTo>
                    <a:pt x="1079" y="1119"/>
                    <a:pt x="1512" y="1443"/>
                    <a:pt x="1998" y="1666"/>
                  </a:cubicBezTo>
                  <a:cubicBezTo>
                    <a:pt x="2564" y="1926"/>
                    <a:pt x="3186" y="2043"/>
                    <a:pt x="3805" y="2111"/>
                  </a:cubicBezTo>
                  <a:cubicBezTo>
                    <a:pt x="4407" y="2176"/>
                    <a:pt x="5012" y="2195"/>
                    <a:pt x="5617" y="2195"/>
                  </a:cubicBezTo>
                  <a:cubicBezTo>
                    <a:pt x="5873" y="2195"/>
                    <a:pt x="6128" y="2192"/>
                    <a:pt x="6383" y="2187"/>
                  </a:cubicBezTo>
                  <a:cubicBezTo>
                    <a:pt x="6794" y="2178"/>
                    <a:pt x="7205" y="2166"/>
                    <a:pt x="7615" y="2166"/>
                  </a:cubicBezTo>
                  <a:cubicBezTo>
                    <a:pt x="8056" y="2166"/>
                    <a:pt x="8496" y="2180"/>
                    <a:pt x="8935" y="2228"/>
                  </a:cubicBezTo>
                  <a:cubicBezTo>
                    <a:pt x="9313" y="2268"/>
                    <a:pt x="9686" y="2344"/>
                    <a:pt x="10055" y="2436"/>
                  </a:cubicBezTo>
                  <a:cubicBezTo>
                    <a:pt x="10144" y="2057"/>
                    <a:pt x="10190" y="1669"/>
                    <a:pt x="10191" y="1279"/>
                  </a:cubicBezTo>
                  <a:cubicBezTo>
                    <a:pt x="10191" y="1248"/>
                    <a:pt x="10188" y="1218"/>
                    <a:pt x="10187" y="1187"/>
                  </a:cubicBezTo>
                  <a:cubicBezTo>
                    <a:pt x="9212" y="1234"/>
                    <a:pt x="8239" y="1330"/>
                    <a:pt x="7274" y="1477"/>
                  </a:cubicBezTo>
                  <a:cubicBezTo>
                    <a:pt x="6535" y="1591"/>
                    <a:pt x="5797" y="1736"/>
                    <a:pt x="5049" y="1736"/>
                  </a:cubicBezTo>
                  <a:cubicBezTo>
                    <a:pt x="5041" y="1736"/>
                    <a:pt x="5033" y="1736"/>
                    <a:pt x="5025" y="1736"/>
                  </a:cubicBezTo>
                  <a:cubicBezTo>
                    <a:pt x="3980" y="1731"/>
                    <a:pt x="2956" y="1441"/>
                    <a:pt x="2064" y="900"/>
                  </a:cubicBezTo>
                  <a:cubicBezTo>
                    <a:pt x="1701" y="679"/>
                    <a:pt x="1359" y="416"/>
                    <a:pt x="971" y="244"/>
                  </a:cubicBezTo>
                  <a:cubicBezTo>
                    <a:pt x="701" y="125"/>
                    <a:pt x="415" y="55"/>
                    <a:pt x="124" y="1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254;p26"/>
            <p:cNvSpPr/>
            <p:nvPr/>
          </p:nvSpPr>
          <p:spPr>
            <a:xfrm>
              <a:off x="1796622" y="3742666"/>
              <a:ext cx="365859" cy="116631"/>
            </a:xfrm>
            <a:custGeom>
              <a:avLst/>
              <a:gdLst/>
              <a:ahLst/>
              <a:cxnLst/>
              <a:rect l="l" t="t" r="r" b="b"/>
              <a:pathLst>
                <a:path w="10129" h="3229" extrusionOk="0">
                  <a:moveTo>
                    <a:pt x="72" y="0"/>
                  </a:moveTo>
                  <a:cubicBezTo>
                    <a:pt x="1" y="539"/>
                    <a:pt x="19" y="1086"/>
                    <a:pt x="127" y="1618"/>
                  </a:cubicBezTo>
                  <a:cubicBezTo>
                    <a:pt x="1360" y="2062"/>
                    <a:pt x="2659" y="2288"/>
                    <a:pt x="3965" y="2288"/>
                  </a:cubicBezTo>
                  <a:cubicBezTo>
                    <a:pt x="4177" y="2288"/>
                    <a:pt x="4388" y="2282"/>
                    <a:pt x="4599" y="2270"/>
                  </a:cubicBezTo>
                  <a:cubicBezTo>
                    <a:pt x="5208" y="2235"/>
                    <a:pt x="5823" y="2151"/>
                    <a:pt x="6431" y="2151"/>
                  </a:cubicBezTo>
                  <a:cubicBezTo>
                    <a:pt x="6762" y="2151"/>
                    <a:pt x="7091" y="2176"/>
                    <a:pt x="7416" y="2247"/>
                  </a:cubicBezTo>
                  <a:cubicBezTo>
                    <a:pt x="8176" y="2415"/>
                    <a:pt x="8864" y="2827"/>
                    <a:pt x="9550" y="3228"/>
                  </a:cubicBezTo>
                  <a:cubicBezTo>
                    <a:pt x="9816" y="2780"/>
                    <a:pt x="10011" y="2294"/>
                    <a:pt x="10128" y="1787"/>
                  </a:cubicBezTo>
                  <a:cubicBezTo>
                    <a:pt x="9759" y="1695"/>
                    <a:pt x="9386" y="1620"/>
                    <a:pt x="9008" y="1579"/>
                  </a:cubicBezTo>
                  <a:cubicBezTo>
                    <a:pt x="8569" y="1531"/>
                    <a:pt x="8129" y="1517"/>
                    <a:pt x="7689" y="1517"/>
                  </a:cubicBezTo>
                  <a:cubicBezTo>
                    <a:pt x="7278" y="1517"/>
                    <a:pt x="6867" y="1529"/>
                    <a:pt x="6456" y="1538"/>
                  </a:cubicBezTo>
                  <a:cubicBezTo>
                    <a:pt x="6201" y="1543"/>
                    <a:pt x="5946" y="1546"/>
                    <a:pt x="5690" y="1546"/>
                  </a:cubicBezTo>
                  <a:cubicBezTo>
                    <a:pt x="5085" y="1546"/>
                    <a:pt x="4480" y="1527"/>
                    <a:pt x="3878" y="1462"/>
                  </a:cubicBezTo>
                  <a:cubicBezTo>
                    <a:pt x="3259" y="1394"/>
                    <a:pt x="2637" y="1277"/>
                    <a:pt x="2071" y="1017"/>
                  </a:cubicBezTo>
                  <a:cubicBezTo>
                    <a:pt x="1585" y="794"/>
                    <a:pt x="1150" y="470"/>
                    <a:pt x="671" y="235"/>
                  </a:cubicBezTo>
                  <a:cubicBezTo>
                    <a:pt x="478" y="142"/>
                    <a:pt x="278" y="64"/>
                    <a:pt x="72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255;p26"/>
            <p:cNvSpPr/>
            <p:nvPr/>
          </p:nvSpPr>
          <p:spPr>
            <a:xfrm>
              <a:off x="1821003" y="3855071"/>
              <a:ext cx="240704" cy="95212"/>
            </a:xfrm>
            <a:custGeom>
              <a:avLst/>
              <a:gdLst/>
              <a:ahLst/>
              <a:cxnLst/>
              <a:rect l="l" t="t" r="r" b="b"/>
              <a:pathLst>
                <a:path w="6664" h="2636" extrusionOk="0">
                  <a:moveTo>
                    <a:pt x="0" y="1"/>
                  </a:moveTo>
                  <a:cubicBezTo>
                    <a:pt x="874" y="1572"/>
                    <a:pt x="2548" y="2636"/>
                    <a:pt x="4474" y="2636"/>
                  </a:cubicBezTo>
                  <a:cubicBezTo>
                    <a:pt x="5232" y="2635"/>
                    <a:pt x="5979" y="2465"/>
                    <a:pt x="6664" y="2138"/>
                  </a:cubicBezTo>
                  <a:cubicBezTo>
                    <a:pt x="6287" y="1993"/>
                    <a:pt x="5902" y="1874"/>
                    <a:pt x="5506" y="1806"/>
                  </a:cubicBezTo>
                  <a:cubicBezTo>
                    <a:pt x="4823" y="1689"/>
                    <a:pt x="4112" y="1686"/>
                    <a:pt x="3464" y="1443"/>
                  </a:cubicBezTo>
                  <a:cubicBezTo>
                    <a:pt x="3089" y="1301"/>
                    <a:pt x="2747" y="1083"/>
                    <a:pt x="2395" y="890"/>
                  </a:cubicBezTo>
                  <a:cubicBezTo>
                    <a:pt x="1643" y="481"/>
                    <a:pt x="836" y="182"/>
                    <a:pt x="0" y="1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256;p26"/>
            <p:cNvSpPr/>
            <p:nvPr/>
          </p:nvSpPr>
          <p:spPr>
            <a:xfrm>
              <a:off x="1980546" y="3869483"/>
              <a:ext cx="122916" cy="52591"/>
            </a:xfrm>
            <a:custGeom>
              <a:avLst/>
              <a:gdLst/>
              <a:ahLst/>
              <a:cxnLst/>
              <a:rect l="l" t="t" r="r" b="b"/>
              <a:pathLst>
                <a:path w="3403" h="1456" extrusionOk="0">
                  <a:moveTo>
                    <a:pt x="186" y="0"/>
                  </a:moveTo>
                  <a:cubicBezTo>
                    <a:pt x="106" y="0"/>
                    <a:pt x="18" y="19"/>
                    <a:pt x="0" y="93"/>
                  </a:cubicBezTo>
                  <a:cubicBezTo>
                    <a:pt x="630" y="565"/>
                    <a:pt x="1413" y="773"/>
                    <a:pt x="2123" y="1116"/>
                  </a:cubicBezTo>
                  <a:cubicBezTo>
                    <a:pt x="2338" y="1221"/>
                    <a:pt x="2550" y="1339"/>
                    <a:pt x="2763" y="1456"/>
                  </a:cubicBezTo>
                  <a:cubicBezTo>
                    <a:pt x="2988" y="1316"/>
                    <a:pt x="3202" y="1158"/>
                    <a:pt x="3402" y="985"/>
                  </a:cubicBezTo>
                  <a:cubicBezTo>
                    <a:pt x="2431" y="424"/>
                    <a:pt x="1337" y="74"/>
                    <a:pt x="219" y="1"/>
                  </a:cubicBezTo>
                  <a:cubicBezTo>
                    <a:pt x="208" y="1"/>
                    <a:pt x="197" y="0"/>
                    <a:pt x="186" y="0"/>
                  </a:cubicBezTo>
                  <a:close/>
                </a:path>
              </a:pathLst>
            </a:custGeom>
            <a:solidFill>
              <a:srgbClr val="67E6E6"/>
            </a:solidFill>
            <a:ln w="9525" cap="flat" cmpd="sng">
              <a:solidFill>
                <a:srgbClr val="67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257;p26"/>
            <p:cNvSpPr/>
            <p:nvPr/>
          </p:nvSpPr>
          <p:spPr>
            <a:xfrm>
              <a:off x="1676271" y="3639724"/>
              <a:ext cx="623937" cy="251504"/>
            </a:xfrm>
            <a:custGeom>
              <a:avLst/>
              <a:gdLst/>
              <a:ahLst/>
              <a:cxnLst/>
              <a:rect l="l" t="t" r="r" b="b"/>
              <a:pathLst>
                <a:path w="17274" h="6963" extrusionOk="0">
                  <a:moveTo>
                    <a:pt x="14844" y="0"/>
                  </a:moveTo>
                  <a:cubicBezTo>
                    <a:pt x="14153" y="0"/>
                    <a:pt x="13328" y="77"/>
                    <a:pt x="12410" y="227"/>
                  </a:cubicBezTo>
                  <a:cubicBezTo>
                    <a:pt x="12469" y="297"/>
                    <a:pt x="12516" y="375"/>
                    <a:pt x="12570" y="448"/>
                  </a:cubicBezTo>
                  <a:cubicBezTo>
                    <a:pt x="12647" y="553"/>
                    <a:pt x="12729" y="655"/>
                    <a:pt x="12799" y="766"/>
                  </a:cubicBezTo>
                  <a:cubicBezTo>
                    <a:pt x="13352" y="689"/>
                    <a:pt x="13845" y="650"/>
                    <a:pt x="14260" y="650"/>
                  </a:cubicBezTo>
                  <a:cubicBezTo>
                    <a:pt x="15056" y="650"/>
                    <a:pt x="15567" y="794"/>
                    <a:pt x="15666" y="1097"/>
                  </a:cubicBezTo>
                  <a:cubicBezTo>
                    <a:pt x="15818" y="1558"/>
                    <a:pt x="14987" y="2285"/>
                    <a:pt x="13560" y="3059"/>
                  </a:cubicBezTo>
                  <a:cubicBezTo>
                    <a:pt x="12406" y="3686"/>
                    <a:pt x="10863" y="4342"/>
                    <a:pt x="9126" y="4913"/>
                  </a:cubicBezTo>
                  <a:cubicBezTo>
                    <a:pt x="7222" y="5538"/>
                    <a:pt x="5444" y="5941"/>
                    <a:pt x="4091" y="6094"/>
                  </a:cubicBezTo>
                  <a:cubicBezTo>
                    <a:pt x="3687" y="6139"/>
                    <a:pt x="3320" y="6162"/>
                    <a:pt x="3000" y="6162"/>
                  </a:cubicBezTo>
                  <a:cubicBezTo>
                    <a:pt x="2205" y="6162"/>
                    <a:pt x="1694" y="6019"/>
                    <a:pt x="1595" y="5716"/>
                  </a:cubicBezTo>
                  <a:cubicBezTo>
                    <a:pt x="1456" y="5292"/>
                    <a:pt x="2154" y="4637"/>
                    <a:pt x="3385" y="3930"/>
                  </a:cubicBezTo>
                  <a:cubicBezTo>
                    <a:pt x="3372" y="3782"/>
                    <a:pt x="3363" y="3632"/>
                    <a:pt x="3363" y="3480"/>
                  </a:cubicBezTo>
                  <a:cubicBezTo>
                    <a:pt x="3363" y="3466"/>
                    <a:pt x="3364" y="3454"/>
                    <a:pt x="3365" y="3441"/>
                  </a:cubicBezTo>
                  <a:cubicBezTo>
                    <a:pt x="3368" y="3375"/>
                    <a:pt x="3375" y="3308"/>
                    <a:pt x="3378" y="3242"/>
                  </a:cubicBezTo>
                  <a:lnTo>
                    <a:pt x="3378" y="3242"/>
                  </a:lnTo>
                  <a:cubicBezTo>
                    <a:pt x="1262" y="4360"/>
                    <a:pt x="0" y="5495"/>
                    <a:pt x="242" y="6234"/>
                  </a:cubicBezTo>
                  <a:cubicBezTo>
                    <a:pt x="403" y="6725"/>
                    <a:pt x="1205" y="6962"/>
                    <a:pt x="2422" y="6962"/>
                  </a:cubicBezTo>
                  <a:cubicBezTo>
                    <a:pt x="3044" y="6962"/>
                    <a:pt x="3774" y="6900"/>
                    <a:pt x="4583" y="6778"/>
                  </a:cubicBezTo>
                  <a:cubicBezTo>
                    <a:pt x="5984" y="6566"/>
                    <a:pt x="7618" y="6175"/>
                    <a:pt x="9331" y="5613"/>
                  </a:cubicBezTo>
                  <a:cubicBezTo>
                    <a:pt x="10923" y="5090"/>
                    <a:pt x="12369" y="4489"/>
                    <a:pt x="13573" y="3876"/>
                  </a:cubicBezTo>
                  <a:cubicBezTo>
                    <a:pt x="15872" y="2707"/>
                    <a:pt x="17273" y="1499"/>
                    <a:pt x="17020" y="727"/>
                  </a:cubicBezTo>
                  <a:cubicBezTo>
                    <a:pt x="16859" y="237"/>
                    <a:pt x="16058" y="0"/>
                    <a:pt x="1484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258;p26"/>
            <p:cNvSpPr/>
            <p:nvPr/>
          </p:nvSpPr>
          <p:spPr>
            <a:xfrm>
              <a:off x="2525632" y="2980606"/>
              <a:ext cx="216937" cy="42477"/>
            </a:xfrm>
            <a:custGeom>
              <a:avLst/>
              <a:gdLst/>
              <a:ahLst/>
              <a:cxnLst/>
              <a:rect l="l" t="t" r="r" b="b"/>
              <a:pathLst>
                <a:path w="6006" h="1176" extrusionOk="0">
                  <a:moveTo>
                    <a:pt x="650" y="0"/>
                  </a:moveTo>
                  <a:cubicBezTo>
                    <a:pt x="420" y="129"/>
                    <a:pt x="203" y="281"/>
                    <a:pt x="1" y="450"/>
                  </a:cubicBezTo>
                  <a:cubicBezTo>
                    <a:pt x="1164" y="710"/>
                    <a:pt x="2316" y="1026"/>
                    <a:pt x="3501" y="1138"/>
                  </a:cubicBezTo>
                  <a:cubicBezTo>
                    <a:pt x="3756" y="1162"/>
                    <a:pt x="4015" y="1175"/>
                    <a:pt x="4276" y="1175"/>
                  </a:cubicBezTo>
                  <a:cubicBezTo>
                    <a:pt x="4860" y="1175"/>
                    <a:pt x="5448" y="1110"/>
                    <a:pt x="6005" y="962"/>
                  </a:cubicBezTo>
                  <a:cubicBezTo>
                    <a:pt x="5825" y="750"/>
                    <a:pt x="5624" y="555"/>
                    <a:pt x="5407" y="381"/>
                  </a:cubicBezTo>
                  <a:cubicBezTo>
                    <a:pt x="4932" y="469"/>
                    <a:pt x="4445" y="510"/>
                    <a:pt x="3960" y="510"/>
                  </a:cubicBezTo>
                  <a:cubicBezTo>
                    <a:pt x="3759" y="510"/>
                    <a:pt x="3558" y="503"/>
                    <a:pt x="3358" y="490"/>
                  </a:cubicBezTo>
                  <a:cubicBezTo>
                    <a:pt x="2441" y="426"/>
                    <a:pt x="1541" y="234"/>
                    <a:pt x="650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259;p26"/>
            <p:cNvSpPr/>
            <p:nvPr/>
          </p:nvSpPr>
          <p:spPr>
            <a:xfrm>
              <a:off x="2498651" y="2996896"/>
              <a:ext cx="255332" cy="48943"/>
            </a:xfrm>
            <a:custGeom>
              <a:avLst/>
              <a:gdLst/>
              <a:ahLst/>
              <a:cxnLst/>
              <a:rect l="l" t="t" r="r" b="b"/>
              <a:pathLst>
                <a:path w="7069" h="1355" extrusionOk="0">
                  <a:moveTo>
                    <a:pt x="748" y="1"/>
                  </a:moveTo>
                  <a:cubicBezTo>
                    <a:pt x="465" y="239"/>
                    <a:pt x="214" y="512"/>
                    <a:pt x="1" y="813"/>
                  </a:cubicBezTo>
                  <a:cubicBezTo>
                    <a:pt x="922" y="1042"/>
                    <a:pt x="1859" y="1201"/>
                    <a:pt x="2804" y="1291"/>
                  </a:cubicBezTo>
                  <a:cubicBezTo>
                    <a:pt x="3238" y="1331"/>
                    <a:pt x="3679" y="1354"/>
                    <a:pt x="4120" y="1354"/>
                  </a:cubicBezTo>
                  <a:cubicBezTo>
                    <a:pt x="5125" y="1354"/>
                    <a:pt x="6132" y="1235"/>
                    <a:pt x="7069" y="935"/>
                  </a:cubicBezTo>
                  <a:cubicBezTo>
                    <a:pt x="6972" y="787"/>
                    <a:pt x="6866" y="646"/>
                    <a:pt x="6752" y="511"/>
                  </a:cubicBezTo>
                  <a:cubicBezTo>
                    <a:pt x="6194" y="659"/>
                    <a:pt x="5603" y="725"/>
                    <a:pt x="5017" y="725"/>
                  </a:cubicBezTo>
                  <a:cubicBezTo>
                    <a:pt x="4759" y="725"/>
                    <a:pt x="4501" y="712"/>
                    <a:pt x="4247" y="688"/>
                  </a:cubicBezTo>
                  <a:cubicBezTo>
                    <a:pt x="3063" y="576"/>
                    <a:pt x="1910" y="261"/>
                    <a:pt x="7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260;p26"/>
            <p:cNvSpPr/>
            <p:nvPr/>
          </p:nvSpPr>
          <p:spPr>
            <a:xfrm>
              <a:off x="2474270" y="3051004"/>
              <a:ext cx="295281" cy="41755"/>
            </a:xfrm>
            <a:custGeom>
              <a:avLst/>
              <a:gdLst/>
              <a:ahLst/>
              <a:cxnLst/>
              <a:rect l="l" t="t" r="r" b="b"/>
              <a:pathLst>
                <a:path w="8175" h="1156" extrusionOk="0">
                  <a:moveTo>
                    <a:pt x="8056" y="1"/>
                  </a:moveTo>
                  <a:cubicBezTo>
                    <a:pt x="7067" y="367"/>
                    <a:pt x="6019" y="586"/>
                    <a:pt x="4967" y="659"/>
                  </a:cubicBezTo>
                  <a:cubicBezTo>
                    <a:pt x="4670" y="680"/>
                    <a:pt x="4373" y="690"/>
                    <a:pt x="4076" y="690"/>
                  </a:cubicBezTo>
                  <a:cubicBezTo>
                    <a:pt x="2773" y="690"/>
                    <a:pt x="1473" y="497"/>
                    <a:pt x="204" y="181"/>
                  </a:cubicBezTo>
                  <a:cubicBezTo>
                    <a:pt x="118" y="396"/>
                    <a:pt x="51" y="616"/>
                    <a:pt x="1" y="842"/>
                  </a:cubicBezTo>
                  <a:cubicBezTo>
                    <a:pt x="1209" y="1016"/>
                    <a:pt x="2423" y="1155"/>
                    <a:pt x="3641" y="1155"/>
                  </a:cubicBezTo>
                  <a:cubicBezTo>
                    <a:pt x="3826" y="1155"/>
                    <a:pt x="4010" y="1152"/>
                    <a:pt x="4195" y="1145"/>
                  </a:cubicBezTo>
                  <a:cubicBezTo>
                    <a:pt x="5559" y="1094"/>
                    <a:pt x="6933" y="836"/>
                    <a:pt x="8175" y="281"/>
                  </a:cubicBezTo>
                  <a:cubicBezTo>
                    <a:pt x="8139" y="187"/>
                    <a:pt x="8098" y="93"/>
                    <a:pt x="805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261;p26"/>
            <p:cNvSpPr/>
            <p:nvPr/>
          </p:nvSpPr>
          <p:spPr>
            <a:xfrm>
              <a:off x="2481638" y="3026298"/>
              <a:ext cx="283650" cy="49629"/>
            </a:xfrm>
            <a:custGeom>
              <a:avLst/>
              <a:gdLst/>
              <a:ahLst/>
              <a:cxnLst/>
              <a:rect l="l" t="t" r="r" b="b"/>
              <a:pathLst>
                <a:path w="7853" h="1374" extrusionOk="0">
                  <a:moveTo>
                    <a:pt x="472" y="0"/>
                  </a:moveTo>
                  <a:cubicBezTo>
                    <a:pt x="282" y="269"/>
                    <a:pt x="123" y="559"/>
                    <a:pt x="0" y="865"/>
                  </a:cubicBezTo>
                  <a:cubicBezTo>
                    <a:pt x="1269" y="1181"/>
                    <a:pt x="2569" y="1374"/>
                    <a:pt x="3872" y="1374"/>
                  </a:cubicBezTo>
                  <a:cubicBezTo>
                    <a:pt x="4169" y="1374"/>
                    <a:pt x="4466" y="1364"/>
                    <a:pt x="4763" y="1343"/>
                  </a:cubicBezTo>
                  <a:cubicBezTo>
                    <a:pt x="5815" y="1269"/>
                    <a:pt x="6863" y="1050"/>
                    <a:pt x="7852" y="685"/>
                  </a:cubicBezTo>
                  <a:cubicBezTo>
                    <a:pt x="7762" y="489"/>
                    <a:pt x="7657" y="301"/>
                    <a:pt x="7540" y="121"/>
                  </a:cubicBezTo>
                  <a:cubicBezTo>
                    <a:pt x="6603" y="421"/>
                    <a:pt x="5596" y="541"/>
                    <a:pt x="4591" y="541"/>
                  </a:cubicBezTo>
                  <a:cubicBezTo>
                    <a:pt x="4150" y="541"/>
                    <a:pt x="3710" y="518"/>
                    <a:pt x="3275" y="477"/>
                  </a:cubicBezTo>
                  <a:cubicBezTo>
                    <a:pt x="2330" y="388"/>
                    <a:pt x="1393" y="228"/>
                    <a:pt x="472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262;p26"/>
            <p:cNvSpPr/>
            <p:nvPr/>
          </p:nvSpPr>
          <p:spPr>
            <a:xfrm>
              <a:off x="2566737" y="2960631"/>
              <a:ext cx="116920" cy="20191"/>
            </a:xfrm>
            <a:custGeom>
              <a:avLst/>
              <a:gdLst/>
              <a:ahLst/>
              <a:cxnLst/>
              <a:rect l="l" t="t" r="r" b="b"/>
              <a:pathLst>
                <a:path w="3237" h="559" extrusionOk="0">
                  <a:moveTo>
                    <a:pt x="1608" y="0"/>
                  </a:moveTo>
                  <a:cubicBezTo>
                    <a:pt x="1062" y="0"/>
                    <a:pt x="516" y="106"/>
                    <a:pt x="1" y="318"/>
                  </a:cubicBezTo>
                  <a:cubicBezTo>
                    <a:pt x="525" y="479"/>
                    <a:pt x="1073" y="559"/>
                    <a:pt x="1621" y="559"/>
                  </a:cubicBezTo>
                  <a:cubicBezTo>
                    <a:pt x="2166" y="559"/>
                    <a:pt x="2712" y="480"/>
                    <a:pt x="3236" y="327"/>
                  </a:cubicBezTo>
                  <a:cubicBezTo>
                    <a:pt x="2716" y="109"/>
                    <a:pt x="2162" y="0"/>
                    <a:pt x="1608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263;p26"/>
            <p:cNvSpPr/>
            <p:nvPr/>
          </p:nvSpPr>
          <p:spPr>
            <a:xfrm>
              <a:off x="2549074" y="2972118"/>
              <a:ext cx="171823" cy="26946"/>
            </a:xfrm>
            <a:custGeom>
              <a:avLst/>
              <a:gdLst/>
              <a:ahLst/>
              <a:cxnLst/>
              <a:rect l="l" t="t" r="r" b="b"/>
              <a:pathLst>
                <a:path w="4757" h="746" extrusionOk="0">
                  <a:moveTo>
                    <a:pt x="490" y="0"/>
                  </a:moveTo>
                  <a:cubicBezTo>
                    <a:pt x="321" y="69"/>
                    <a:pt x="158" y="147"/>
                    <a:pt x="0" y="236"/>
                  </a:cubicBezTo>
                  <a:cubicBezTo>
                    <a:pt x="891" y="469"/>
                    <a:pt x="1791" y="663"/>
                    <a:pt x="2709" y="726"/>
                  </a:cubicBezTo>
                  <a:cubicBezTo>
                    <a:pt x="2907" y="739"/>
                    <a:pt x="3105" y="746"/>
                    <a:pt x="3304" y="746"/>
                  </a:cubicBezTo>
                  <a:cubicBezTo>
                    <a:pt x="3791" y="746"/>
                    <a:pt x="4279" y="705"/>
                    <a:pt x="4757" y="616"/>
                  </a:cubicBezTo>
                  <a:cubicBezTo>
                    <a:pt x="4443" y="366"/>
                    <a:pt x="4095" y="161"/>
                    <a:pt x="3725" y="9"/>
                  </a:cubicBezTo>
                  <a:cubicBezTo>
                    <a:pt x="3201" y="162"/>
                    <a:pt x="2655" y="241"/>
                    <a:pt x="2110" y="241"/>
                  </a:cubicBezTo>
                  <a:cubicBezTo>
                    <a:pt x="1562" y="241"/>
                    <a:pt x="1014" y="161"/>
                    <a:pt x="4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264;p26"/>
            <p:cNvSpPr/>
            <p:nvPr/>
          </p:nvSpPr>
          <p:spPr>
            <a:xfrm>
              <a:off x="2484528" y="3170561"/>
              <a:ext cx="284373" cy="54830"/>
            </a:xfrm>
            <a:custGeom>
              <a:avLst/>
              <a:gdLst/>
              <a:ahLst/>
              <a:cxnLst/>
              <a:rect l="l" t="t" r="r" b="b"/>
              <a:pathLst>
                <a:path w="7873" h="1518" extrusionOk="0">
                  <a:moveTo>
                    <a:pt x="7872" y="0"/>
                  </a:moveTo>
                  <a:cubicBezTo>
                    <a:pt x="6885" y="386"/>
                    <a:pt x="5825" y="603"/>
                    <a:pt x="4764" y="670"/>
                  </a:cubicBezTo>
                  <a:cubicBezTo>
                    <a:pt x="4490" y="687"/>
                    <a:pt x="4216" y="696"/>
                    <a:pt x="3943" y="696"/>
                  </a:cubicBezTo>
                  <a:cubicBezTo>
                    <a:pt x="2621" y="696"/>
                    <a:pt x="1302" y="507"/>
                    <a:pt x="1" y="245"/>
                  </a:cubicBezTo>
                  <a:lnTo>
                    <a:pt x="1" y="245"/>
                  </a:lnTo>
                  <a:cubicBezTo>
                    <a:pt x="142" y="554"/>
                    <a:pt x="321" y="844"/>
                    <a:pt x="532" y="1110"/>
                  </a:cubicBezTo>
                  <a:cubicBezTo>
                    <a:pt x="1604" y="1382"/>
                    <a:pt x="2709" y="1518"/>
                    <a:pt x="3815" y="1518"/>
                  </a:cubicBezTo>
                  <a:cubicBezTo>
                    <a:pt x="4980" y="1518"/>
                    <a:pt x="6146" y="1367"/>
                    <a:pt x="7274" y="1066"/>
                  </a:cubicBezTo>
                  <a:cubicBezTo>
                    <a:pt x="7523" y="741"/>
                    <a:pt x="7724" y="382"/>
                    <a:pt x="7872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265;p26"/>
            <p:cNvSpPr/>
            <p:nvPr/>
          </p:nvSpPr>
          <p:spPr>
            <a:xfrm>
              <a:off x="2470622" y="3061153"/>
              <a:ext cx="305828" cy="59309"/>
            </a:xfrm>
            <a:custGeom>
              <a:avLst/>
              <a:gdLst/>
              <a:ahLst/>
              <a:cxnLst/>
              <a:rect l="l" t="t" r="r" b="b"/>
              <a:pathLst>
                <a:path w="8467" h="1642" extrusionOk="0">
                  <a:moveTo>
                    <a:pt x="8276" y="0"/>
                  </a:moveTo>
                  <a:cubicBezTo>
                    <a:pt x="7034" y="555"/>
                    <a:pt x="5660" y="813"/>
                    <a:pt x="4296" y="863"/>
                  </a:cubicBezTo>
                  <a:cubicBezTo>
                    <a:pt x="4109" y="870"/>
                    <a:pt x="3922" y="873"/>
                    <a:pt x="3736" y="873"/>
                  </a:cubicBezTo>
                  <a:cubicBezTo>
                    <a:pt x="2520" y="873"/>
                    <a:pt x="1308" y="734"/>
                    <a:pt x="102" y="559"/>
                  </a:cubicBezTo>
                  <a:cubicBezTo>
                    <a:pt x="42" y="824"/>
                    <a:pt x="8" y="1094"/>
                    <a:pt x="1" y="1366"/>
                  </a:cubicBezTo>
                  <a:cubicBezTo>
                    <a:pt x="1107" y="1535"/>
                    <a:pt x="2223" y="1641"/>
                    <a:pt x="3339" y="1641"/>
                  </a:cubicBezTo>
                  <a:cubicBezTo>
                    <a:pt x="3737" y="1641"/>
                    <a:pt x="4136" y="1628"/>
                    <a:pt x="4534" y="1598"/>
                  </a:cubicBezTo>
                  <a:cubicBezTo>
                    <a:pt x="5880" y="1499"/>
                    <a:pt x="7221" y="1212"/>
                    <a:pt x="8466" y="700"/>
                  </a:cubicBezTo>
                  <a:cubicBezTo>
                    <a:pt x="8423" y="462"/>
                    <a:pt x="8358" y="228"/>
                    <a:pt x="8276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266;p26"/>
            <p:cNvSpPr/>
            <p:nvPr/>
          </p:nvSpPr>
          <p:spPr>
            <a:xfrm>
              <a:off x="2525055" y="3231748"/>
              <a:ext cx="200683" cy="37745"/>
            </a:xfrm>
            <a:custGeom>
              <a:avLst/>
              <a:gdLst/>
              <a:ahLst/>
              <a:cxnLst/>
              <a:rect l="l" t="t" r="r" b="b"/>
              <a:pathLst>
                <a:path w="5556" h="1045" extrusionOk="0">
                  <a:moveTo>
                    <a:pt x="5556" y="0"/>
                  </a:moveTo>
                  <a:cubicBezTo>
                    <a:pt x="4736" y="258"/>
                    <a:pt x="3867" y="364"/>
                    <a:pt x="2983" y="364"/>
                  </a:cubicBezTo>
                  <a:cubicBezTo>
                    <a:pt x="1990" y="364"/>
                    <a:pt x="979" y="230"/>
                    <a:pt x="1" y="27"/>
                  </a:cubicBezTo>
                  <a:lnTo>
                    <a:pt x="1" y="27"/>
                  </a:lnTo>
                  <a:cubicBezTo>
                    <a:pt x="749" y="661"/>
                    <a:pt x="1712" y="1044"/>
                    <a:pt x="2758" y="1044"/>
                  </a:cubicBezTo>
                  <a:cubicBezTo>
                    <a:pt x="2826" y="1044"/>
                    <a:pt x="2896" y="1042"/>
                    <a:pt x="2965" y="1039"/>
                  </a:cubicBezTo>
                  <a:cubicBezTo>
                    <a:pt x="3922" y="994"/>
                    <a:pt x="4834" y="628"/>
                    <a:pt x="5556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267;p26"/>
            <p:cNvSpPr/>
            <p:nvPr/>
          </p:nvSpPr>
          <p:spPr>
            <a:xfrm>
              <a:off x="2503708" y="3209029"/>
              <a:ext cx="243557" cy="35903"/>
            </a:xfrm>
            <a:custGeom>
              <a:avLst/>
              <a:gdLst/>
              <a:ahLst/>
              <a:cxnLst/>
              <a:rect l="l" t="t" r="r" b="b"/>
              <a:pathLst>
                <a:path w="6743" h="994" extrusionOk="0">
                  <a:moveTo>
                    <a:pt x="6743" y="0"/>
                  </a:moveTo>
                  <a:lnTo>
                    <a:pt x="6743" y="0"/>
                  </a:lnTo>
                  <a:cubicBezTo>
                    <a:pt x="5615" y="301"/>
                    <a:pt x="4448" y="452"/>
                    <a:pt x="3282" y="452"/>
                  </a:cubicBezTo>
                  <a:cubicBezTo>
                    <a:pt x="2177" y="452"/>
                    <a:pt x="1073" y="317"/>
                    <a:pt x="1" y="45"/>
                  </a:cubicBezTo>
                  <a:lnTo>
                    <a:pt x="1" y="45"/>
                  </a:lnTo>
                  <a:cubicBezTo>
                    <a:pt x="177" y="268"/>
                    <a:pt x="375" y="472"/>
                    <a:pt x="592" y="656"/>
                  </a:cubicBezTo>
                  <a:cubicBezTo>
                    <a:pt x="1570" y="859"/>
                    <a:pt x="2581" y="993"/>
                    <a:pt x="3574" y="993"/>
                  </a:cubicBezTo>
                  <a:cubicBezTo>
                    <a:pt x="4458" y="993"/>
                    <a:pt x="5328" y="887"/>
                    <a:pt x="6148" y="629"/>
                  </a:cubicBezTo>
                  <a:cubicBezTo>
                    <a:pt x="6366" y="440"/>
                    <a:pt x="6565" y="229"/>
                    <a:pt x="67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268;p26"/>
            <p:cNvSpPr/>
            <p:nvPr/>
          </p:nvSpPr>
          <p:spPr>
            <a:xfrm>
              <a:off x="2477665" y="3134441"/>
              <a:ext cx="300229" cy="61260"/>
            </a:xfrm>
            <a:custGeom>
              <a:avLst/>
              <a:gdLst/>
              <a:ahLst/>
              <a:cxnLst/>
              <a:rect l="l" t="t" r="r" b="b"/>
              <a:pathLst>
                <a:path w="8312" h="1696" extrusionOk="0">
                  <a:moveTo>
                    <a:pt x="8311" y="0"/>
                  </a:moveTo>
                  <a:lnTo>
                    <a:pt x="8311" y="0"/>
                  </a:lnTo>
                  <a:cubicBezTo>
                    <a:pt x="6721" y="789"/>
                    <a:pt x="4942" y="1197"/>
                    <a:pt x="3166" y="1197"/>
                  </a:cubicBezTo>
                  <a:cubicBezTo>
                    <a:pt x="2096" y="1197"/>
                    <a:pt x="1027" y="1049"/>
                    <a:pt x="1" y="747"/>
                  </a:cubicBezTo>
                  <a:lnTo>
                    <a:pt x="1" y="747"/>
                  </a:lnTo>
                  <a:cubicBezTo>
                    <a:pt x="54" y="916"/>
                    <a:pt x="117" y="1083"/>
                    <a:pt x="191" y="1245"/>
                  </a:cubicBezTo>
                  <a:cubicBezTo>
                    <a:pt x="1492" y="1507"/>
                    <a:pt x="2811" y="1696"/>
                    <a:pt x="4133" y="1696"/>
                  </a:cubicBezTo>
                  <a:cubicBezTo>
                    <a:pt x="4406" y="1696"/>
                    <a:pt x="4680" y="1687"/>
                    <a:pt x="4954" y="1670"/>
                  </a:cubicBezTo>
                  <a:cubicBezTo>
                    <a:pt x="6015" y="1603"/>
                    <a:pt x="7075" y="1386"/>
                    <a:pt x="8062" y="999"/>
                  </a:cubicBezTo>
                  <a:cubicBezTo>
                    <a:pt x="8186" y="678"/>
                    <a:pt x="8270" y="342"/>
                    <a:pt x="831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269;p26"/>
            <p:cNvSpPr/>
            <p:nvPr/>
          </p:nvSpPr>
          <p:spPr>
            <a:xfrm>
              <a:off x="2470405" y="3086401"/>
              <a:ext cx="308790" cy="53349"/>
            </a:xfrm>
            <a:custGeom>
              <a:avLst/>
              <a:gdLst/>
              <a:ahLst/>
              <a:cxnLst/>
              <a:rect l="l" t="t" r="r" b="b"/>
              <a:pathLst>
                <a:path w="8549" h="1477" extrusionOk="0">
                  <a:moveTo>
                    <a:pt x="8472" y="1"/>
                  </a:moveTo>
                  <a:cubicBezTo>
                    <a:pt x="7226" y="512"/>
                    <a:pt x="5886" y="799"/>
                    <a:pt x="4540" y="898"/>
                  </a:cubicBezTo>
                  <a:cubicBezTo>
                    <a:pt x="4140" y="928"/>
                    <a:pt x="3739" y="942"/>
                    <a:pt x="3338" y="942"/>
                  </a:cubicBezTo>
                  <a:cubicBezTo>
                    <a:pt x="2224" y="942"/>
                    <a:pt x="1111" y="835"/>
                    <a:pt x="6" y="666"/>
                  </a:cubicBezTo>
                  <a:cubicBezTo>
                    <a:pt x="2" y="775"/>
                    <a:pt x="0" y="885"/>
                    <a:pt x="6" y="996"/>
                  </a:cubicBezTo>
                  <a:cubicBezTo>
                    <a:pt x="8" y="1055"/>
                    <a:pt x="18" y="1112"/>
                    <a:pt x="22" y="1169"/>
                  </a:cubicBezTo>
                  <a:cubicBezTo>
                    <a:pt x="1342" y="1334"/>
                    <a:pt x="2667" y="1476"/>
                    <a:pt x="3994" y="1476"/>
                  </a:cubicBezTo>
                  <a:cubicBezTo>
                    <a:pt x="4179" y="1476"/>
                    <a:pt x="4365" y="1473"/>
                    <a:pt x="4551" y="1467"/>
                  </a:cubicBezTo>
                  <a:cubicBezTo>
                    <a:pt x="5910" y="1425"/>
                    <a:pt x="7281" y="1208"/>
                    <a:pt x="8545" y="725"/>
                  </a:cubicBezTo>
                  <a:cubicBezTo>
                    <a:pt x="8545" y="680"/>
                    <a:pt x="8548" y="635"/>
                    <a:pt x="8545" y="589"/>
                  </a:cubicBezTo>
                  <a:cubicBezTo>
                    <a:pt x="8534" y="391"/>
                    <a:pt x="8510" y="194"/>
                    <a:pt x="847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270;p26"/>
            <p:cNvSpPr/>
            <p:nvPr/>
          </p:nvSpPr>
          <p:spPr>
            <a:xfrm>
              <a:off x="2471200" y="3112588"/>
              <a:ext cx="307995" cy="65088"/>
            </a:xfrm>
            <a:custGeom>
              <a:avLst/>
              <a:gdLst/>
              <a:ahLst/>
              <a:cxnLst/>
              <a:rect l="l" t="t" r="r" b="b"/>
              <a:pathLst>
                <a:path w="8527" h="1802" extrusionOk="0">
                  <a:moveTo>
                    <a:pt x="8523" y="0"/>
                  </a:moveTo>
                  <a:cubicBezTo>
                    <a:pt x="7259" y="483"/>
                    <a:pt x="5888" y="700"/>
                    <a:pt x="4530" y="743"/>
                  </a:cubicBezTo>
                  <a:cubicBezTo>
                    <a:pt x="4344" y="749"/>
                    <a:pt x="4158" y="752"/>
                    <a:pt x="3972" y="752"/>
                  </a:cubicBezTo>
                  <a:cubicBezTo>
                    <a:pt x="2645" y="752"/>
                    <a:pt x="1321" y="610"/>
                    <a:pt x="0" y="445"/>
                  </a:cubicBezTo>
                  <a:lnTo>
                    <a:pt x="0" y="445"/>
                  </a:lnTo>
                  <a:cubicBezTo>
                    <a:pt x="27" y="753"/>
                    <a:pt x="87" y="1057"/>
                    <a:pt x="181" y="1352"/>
                  </a:cubicBezTo>
                  <a:cubicBezTo>
                    <a:pt x="1207" y="1654"/>
                    <a:pt x="2275" y="1802"/>
                    <a:pt x="3345" y="1802"/>
                  </a:cubicBezTo>
                  <a:cubicBezTo>
                    <a:pt x="5121" y="1802"/>
                    <a:pt x="6900" y="1394"/>
                    <a:pt x="8491" y="605"/>
                  </a:cubicBezTo>
                  <a:cubicBezTo>
                    <a:pt x="8515" y="404"/>
                    <a:pt x="8526" y="203"/>
                    <a:pt x="8523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271;p26"/>
            <p:cNvSpPr/>
            <p:nvPr/>
          </p:nvSpPr>
          <p:spPr>
            <a:xfrm>
              <a:off x="2529353" y="2849454"/>
              <a:ext cx="182406" cy="517202"/>
            </a:xfrm>
            <a:custGeom>
              <a:avLst/>
              <a:gdLst/>
              <a:ahLst/>
              <a:cxnLst/>
              <a:rect l="l" t="t" r="r" b="b"/>
              <a:pathLst>
                <a:path w="5050" h="14319" extrusionOk="0">
                  <a:moveTo>
                    <a:pt x="4512" y="1"/>
                  </a:moveTo>
                  <a:cubicBezTo>
                    <a:pt x="4339" y="1"/>
                    <a:pt x="3996" y="216"/>
                    <a:pt x="3248" y="1975"/>
                  </a:cubicBezTo>
                  <a:cubicBezTo>
                    <a:pt x="3103" y="2316"/>
                    <a:pt x="2954" y="2689"/>
                    <a:pt x="2804" y="3087"/>
                  </a:cubicBezTo>
                  <a:cubicBezTo>
                    <a:pt x="2896" y="3090"/>
                    <a:pt x="2987" y="3098"/>
                    <a:pt x="3078" y="3108"/>
                  </a:cubicBezTo>
                  <a:cubicBezTo>
                    <a:pt x="3768" y="1290"/>
                    <a:pt x="4313" y="295"/>
                    <a:pt x="4512" y="266"/>
                  </a:cubicBezTo>
                  <a:lnTo>
                    <a:pt x="4512" y="266"/>
                  </a:lnTo>
                  <a:cubicBezTo>
                    <a:pt x="4671" y="399"/>
                    <a:pt x="4600" y="1512"/>
                    <a:pt x="4213" y="3384"/>
                  </a:cubicBezTo>
                  <a:cubicBezTo>
                    <a:pt x="3987" y="4470"/>
                    <a:pt x="3657" y="5810"/>
                    <a:pt x="3201" y="7367"/>
                  </a:cubicBezTo>
                  <a:cubicBezTo>
                    <a:pt x="2704" y="9065"/>
                    <a:pt x="2222" y="10463"/>
                    <a:pt x="1801" y="11539"/>
                  </a:cubicBezTo>
                  <a:cubicBezTo>
                    <a:pt x="1170" y="13150"/>
                    <a:pt x="678" y="14032"/>
                    <a:pt x="492" y="14059"/>
                  </a:cubicBezTo>
                  <a:cubicBezTo>
                    <a:pt x="339" y="13932"/>
                    <a:pt x="398" y="12905"/>
                    <a:pt x="743" y="11176"/>
                  </a:cubicBezTo>
                  <a:cubicBezTo>
                    <a:pt x="662" y="11135"/>
                    <a:pt x="580" y="11094"/>
                    <a:pt x="503" y="11049"/>
                  </a:cubicBezTo>
                  <a:cubicBezTo>
                    <a:pt x="158" y="12741"/>
                    <a:pt x="0" y="14191"/>
                    <a:pt x="410" y="14310"/>
                  </a:cubicBezTo>
                  <a:cubicBezTo>
                    <a:pt x="428" y="14316"/>
                    <a:pt x="446" y="14318"/>
                    <a:pt x="463" y="14318"/>
                  </a:cubicBezTo>
                  <a:cubicBezTo>
                    <a:pt x="467" y="14318"/>
                    <a:pt x="470" y="14318"/>
                    <a:pt x="473" y="14318"/>
                  </a:cubicBezTo>
                  <a:cubicBezTo>
                    <a:pt x="878" y="14298"/>
                    <a:pt x="1479" y="13084"/>
                    <a:pt x="2062" y="11587"/>
                  </a:cubicBezTo>
                  <a:cubicBezTo>
                    <a:pt x="2598" y="10210"/>
                    <a:pt x="3119" y="8594"/>
                    <a:pt x="3457" y="7442"/>
                  </a:cubicBezTo>
                  <a:cubicBezTo>
                    <a:pt x="3869" y="6032"/>
                    <a:pt x="4214" y="4671"/>
                    <a:pt x="4460" y="3498"/>
                  </a:cubicBezTo>
                  <a:cubicBezTo>
                    <a:pt x="4541" y="3107"/>
                    <a:pt x="4612" y="2737"/>
                    <a:pt x="4670" y="2392"/>
                  </a:cubicBezTo>
                  <a:cubicBezTo>
                    <a:pt x="5049" y="149"/>
                    <a:pt x="4729" y="55"/>
                    <a:pt x="4593" y="15"/>
                  </a:cubicBezTo>
                  <a:cubicBezTo>
                    <a:pt x="4571" y="8"/>
                    <a:pt x="4545" y="1"/>
                    <a:pt x="4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272;p26"/>
            <p:cNvSpPr/>
            <p:nvPr/>
          </p:nvSpPr>
          <p:spPr>
            <a:xfrm>
              <a:off x="2799061" y="1843693"/>
              <a:ext cx="342851" cy="102834"/>
            </a:xfrm>
            <a:custGeom>
              <a:avLst/>
              <a:gdLst/>
              <a:ahLst/>
              <a:cxnLst/>
              <a:rect l="l" t="t" r="r" b="b"/>
              <a:pathLst>
                <a:path w="9492" h="2847" extrusionOk="0">
                  <a:moveTo>
                    <a:pt x="3133" y="0"/>
                  </a:moveTo>
                  <a:cubicBezTo>
                    <a:pt x="2082" y="0"/>
                    <a:pt x="1030" y="247"/>
                    <a:pt x="87" y="713"/>
                  </a:cubicBezTo>
                  <a:cubicBezTo>
                    <a:pt x="1" y="1239"/>
                    <a:pt x="11" y="1776"/>
                    <a:pt x="114" y="2300"/>
                  </a:cubicBezTo>
                  <a:cubicBezTo>
                    <a:pt x="1499" y="1776"/>
                    <a:pt x="2929" y="1362"/>
                    <a:pt x="4353" y="1362"/>
                  </a:cubicBezTo>
                  <a:cubicBezTo>
                    <a:pt x="4883" y="1362"/>
                    <a:pt x="5413" y="1420"/>
                    <a:pt x="5939" y="1550"/>
                  </a:cubicBezTo>
                  <a:cubicBezTo>
                    <a:pt x="7097" y="1838"/>
                    <a:pt x="8157" y="2467"/>
                    <a:pt x="9282" y="2847"/>
                  </a:cubicBezTo>
                  <a:cubicBezTo>
                    <a:pt x="9404" y="2454"/>
                    <a:pt x="9475" y="2048"/>
                    <a:pt x="9492" y="1638"/>
                  </a:cubicBezTo>
                  <a:cubicBezTo>
                    <a:pt x="7790" y="1514"/>
                    <a:pt x="6179" y="493"/>
                    <a:pt x="4467" y="137"/>
                  </a:cubicBezTo>
                  <a:cubicBezTo>
                    <a:pt x="4028" y="45"/>
                    <a:pt x="3581" y="0"/>
                    <a:pt x="3133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273;p26"/>
            <p:cNvSpPr/>
            <p:nvPr/>
          </p:nvSpPr>
          <p:spPr>
            <a:xfrm>
              <a:off x="2851254" y="1723774"/>
              <a:ext cx="182587" cy="60068"/>
            </a:xfrm>
            <a:custGeom>
              <a:avLst/>
              <a:gdLst/>
              <a:ahLst/>
              <a:cxnLst/>
              <a:rect l="l" t="t" r="r" b="b"/>
              <a:pathLst>
                <a:path w="5055" h="1663" extrusionOk="0">
                  <a:moveTo>
                    <a:pt x="3317" y="1"/>
                  </a:moveTo>
                  <a:cubicBezTo>
                    <a:pt x="2098" y="1"/>
                    <a:pt x="900" y="473"/>
                    <a:pt x="1" y="1360"/>
                  </a:cubicBezTo>
                  <a:cubicBezTo>
                    <a:pt x="528" y="1546"/>
                    <a:pt x="1067" y="1663"/>
                    <a:pt x="1611" y="1663"/>
                  </a:cubicBezTo>
                  <a:cubicBezTo>
                    <a:pt x="1852" y="1663"/>
                    <a:pt x="2095" y="1639"/>
                    <a:pt x="2337" y="1589"/>
                  </a:cubicBezTo>
                  <a:cubicBezTo>
                    <a:pt x="3306" y="1384"/>
                    <a:pt x="4162" y="762"/>
                    <a:pt x="5054" y="332"/>
                  </a:cubicBezTo>
                  <a:cubicBezTo>
                    <a:pt x="4490" y="109"/>
                    <a:pt x="3901" y="1"/>
                    <a:pt x="3317" y="1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274;p26"/>
            <p:cNvSpPr/>
            <p:nvPr/>
          </p:nvSpPr>
          <p:spPr>
            <a:xfrm>
              <a:off x="2826476" y="1735766"/>
              <a:ext cx="287118" cy="81198"/>
            </a:xfrm>
            <a:custGeom>
              <a:avLst/>
              <a:gdLst/>
              <a:ahLst/>
              <a:cxnLst/>
              <a:rect l="l" t="t" r="r" b="b"/>
              <a:pathLst>
                <a:path w="7949" h="2248" extrusionOk="0">
                  <a:moveTo>
                    <a:pt x="5739" y="0"/>
                  </a:moveTo>
                  <a:cubicBezTo>
                    <a:pt x="4848" y="430"/>
                    <a:pt x="3992" y="1052"/>
                    <a:pt x="3022" y="1257"/>
                  </a:cubicBezTo>
                  <a:cubicBezTo>
                    <a:pt x="2780" y="1307"/>
                    <a:pt x="2538" y="1331"/>
                    <a:pt x="2296" y="1331"/>
                  </a:cubicBezTo>
                  <a:cubicBezTo>
                    <a:pt x="1753" y="1331"/>
                    <a:pt x="1214" y="1214"/>
                    <a:pt x="687" y="1028"/>
                  </a:cubicBezTo>
                  <a:cubicBezTo>
                    <a:pt x="425" y="1287"/>
                    <a:pt x="195" y="1575"/>
                    <a:pt x="0" y="1886"/>
                  </a:cubicBezTo>
                  <a:cubicBezTo>
                    <a:pt x="794" y="2124"/>
                    <a:pt x="1623" y="2247"/>
                    <a:pt x="2451" y="2247"/>
                  </a:cubicBezTo>
                  <a:cubicBezTo>
                    <a:pt x="2951" y="2247"/>
                    <a:pt x="3452" y="2202"/>
                    <a:pt x="3944" y="2110"/>
                  </a:cubicBezTo>
                  <a:cubicBezTo>
                    <a:pt x="4704" y="1966"/>
                    <a:pt x="5446" y="1717"/>
                    <a:pt x="6217" y="1650"/>
                  </a:cubicBezTo>
                  <a:cubicBezTo>
                    <a:pt x="6364" y="1637"/>
                    <a:pt x="6512" y="1630"/>
                    <a:pt x="6660" y="1630"/>
                  </a:cubicBezTo>
                  <a:cubicBezTo>
                    <a:pt x="7093" y="1630"/>
                    <a:pt x="7524" y="1684"/>
                    <a:pt x="7949" y="1778"/>
                  </a:cubicBezTo>
                  <a:cubicBezTo>
                    <a:pt x="7411" y="974"/>
                    <a:pt x="6640" y="353"/>
                    <a:pt x="5739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275;p26"/>
            <p:cNvSpPr/>
            <p:nvPr/>
          </p:nvSpPr>
          <p:spPr>
            <a:xfrm>
              <a:off x="2802167" y="1794642"/>
              <a:ext cx="340178" cy="108252"/>
            </a:xfrm>
            <a:custGeom>
              <a:avLst/>
              <a:gdLst/>
              <a:ahLst/>
              <a:cxnLst/>
              <a:rect l="l" t="t" r="r" b="b"/>
              <a:pathLst>
                <a:path w="9418" h="2997" extrusionOk="0">
                  <a:moveTo>
                    <a:pt x="7334" y="0"/>
                  </a:moveTo>
                  <a:cubicBezTo>
                    <a:pt x="7186" y="0"/>
                    <a:pt x="7038" y="7"/>
                    <a:pt x="6891" y="20"/>
                  </a:cubicBezTo>
                  <a:cubicBezTo>
                    <a:pt x="6119" y="87"/>
                    <a:pt x="5377" y="336"/>
                    <a:pt x="4617" y="480"/>
                  </a:cubicBezTo>
                  <a:cubicBezTo>
                    <a:pt x="4125" y="572"/>
                    <a:pt x="3624" y="617"/>
                    <a:pt x="3124" y="617"/>
                  </a:cubicBezTo>
                  <a:cubicBezTo>
                    <a:pt x="2296" y="617"/>
                    <a:pt x="1467" y="494"/>
                    <a:pt x="673" y="256"/>
                  </a:cubicBezTo>
                  <a:cubicBezTo>
                    <a:pt x="326" y="807"/>
                    <a:pt x="96" y="1426"/>
                    <a:pt x="1" y="2071"/>
                  </a:cubicBezTo>
                  <a:cubicBezTo>
                    <a:pt x="944" y="1605"/>
                    <a:pt x="1996" y="1359"/>
                    <a:pt x="3047" y="1359"/>
                  </a:cubicBezTo>
                  <a:cubicBezTo>
                    <a:pt x="3495" y="1359"/>
                    <a:pt x="3942" y="1404"/>
                    <a:pt x="4381" y="1495"/>
                  </a:cubicBezTo>
                  <a:cubicBezTo>
                    <a:pt x="6093" y="1852"/>
                    <a:pt x="7704" y="2872"/>
                    <a:pt x="9406" y="2996"/>
                  </a:cubicBezTo>
                  <a:cubicBezTo>
                    <a:pt x="9409" y="2922"/>
                    <a:pt x="9417" y="2849"/>
                    <a:pt x="9417" y="2774"/>
                  </a:cubicBezTo>
                  <a:cubicBezTo>
                    <a:pt x="9418" y="1840"/>
                    <a:pt x="9142" y="926"/>
                    <a:pt x="8622" y="148"/>
                  </a:cubicBezTo>
                  <a:cubicBezTo>
                    <a:pt x="8197" y="54"/>
                    <a:pt x="7766" y="0"/>
                    <a:pt x="7334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276;p26"/>
            <p:cNvSpPr/>
            <p:nvPr/>
          </p:nvSpPr>
          <p:spPr>
            <a:xfrm>
              <a:off x="2813437" y="1956820"/>
              <a:ext cx="301169" cy="71951"/>
            </a:xfrm>
            <a:custGeom>
              <a:avLst/>
              <a:gdLst/>
              <a:ahLst/>
              <a:cxnLst/>
              <a:rect l="l" t="t" r="r" b="b"/>
              <a:pathLst>
                <a:path w="8338" h="1992" extrusionOk="0">
                  <a:moveTo>
                    <a:pt x="806" y="0"/>
                  </a:moveTo>
                  <a:cubicBezTo>
                    <a:pt x="530" y="0"/>
                    <a:pt x="258" y="32"/>
                    <a:pt x="1" y="104"/>
                  </a:cubicBezTo>
                  <a:cubicBezTo>
                    <a:pt x="190" y="570"/>
                    <a:pt x="459" y="1001"/>
                    <a:pt x="793" y="1377"/>
                  </a:cubicBezTo>
                  <a:cubicBezTo>
                    <a:pt x="807" y="1372"/>
                    <a:pt x="818" y="1363"/>
                    <a:pt x="831" y="1358"/>
                  </a:cubicBezTo>
                  <a:cubicBezTo>
                    <a:pt x="1109" y="1254"/>
                    <a:pt x="1408" y="1229"/>
                    <a:pt x="1705" y="1229"/>
                  </a:cubicBezTo>
                  <a:cubicBezTo>
                    <a:pt x="1766" y="1229"/>
                    <a:pt x="1828" y="1230"/>
                    <a:pt x="1889" y="1231"/>
                  </a:cubicBezTo>
                  <a:cubicBezTo>
                    <a:pt x="2291" y="1241"/>
                    <a:pt x="2696" y="1275"/>
                    <a:pt x="3085" y="1379"/>
                  </a:cubicBezTo>
                  <a:cubicBezTo>
                    <a:pt x="3400" y="1463"/>
                    <a:pt x="3699" y="1592"/>
                    <a:pt x="4008" y="1693"/>
                  </a:cubicBezTo>
                  <a:cubicBezTo>
                    <a:pt x="4681" y="1911"/>
                    <a:pt x="5378" y="1992"/>
                    <a:pt x="6084" y="1992"/>
                  </a:cubicBezTo>
                  <a:cubicBezTo>
                    <a:pt x="6522" y="1992"/>
                    <a:pt x="6965" y="1961"/>
                    <a:pt x="7407" y="1913"/>
                  </a:cubicBezTo>
                  <a:cubicBezTo>
                    <a:pt x="7767" y="1610"/>
                    <a:pt x="8081" y="1257"/>
                    <a:pt x="8338" y="862"/>
                  </a:cubicBezTo>
                  <a:cubicBezTo>
                    <a:pt x="8262" y="859"/>
                    <a:pt x="8187" y="858"/>
                    <a:pt x="8111" y="858"/>
                  </a:cubicBezTo>
                  <a:cubicBezTo>
                    <a:pt x="7229" y="858"/>
                    <a:pt x="6326" y="1008"/>
                    <a:pt x="5436" y="1008"/>
                  </a:cubicBezTo>
                  <a:cubicBezTo>
                    <a:pt x="5120" y="1008"/>
                    <a:pt x="4806" y="989"/>
                    <a:pt x="4495" y="938"/>
                  </a:cubicBezTo>
                  <a:cubicBezTo>
                    <a:pt x="3568" y="785"/>
                    <a:pt x="2711" y="350"/>
                    <a:pt x="1798" y="126"/>
                  </a:cubicBezTo>
                  <a:cubicBezTo>
                    <a:pt x="1479" y="47"/>
                    <a:pt x="1140" y="0"/>
                    <a:pt x="806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277;p26"/>
            <p:cNvSpPr/>
            <p:nvPr/>
          </p:nvSpPr>
          <p:spPr>
            <a:xfrm>
              <a:off x="2842044" y="2001176"/>
              <a:ext cx="238934" cy="64799"/>
            </a:xfrm>
            <a:custGeom>
              <a:avLst/>
              <a:gdLst/>
              <a:ahLst/>
              <a:cxnLst/>
              <a:rect l="l" t="t" r="r" b="b"/>
              <a:pathLst>
                <a:path w="6615" h="1794" extrusionOk="0">
                  <a:moveTo>
                    <a:pt x="925" y="0"/>
                  </a:moveTo>
                  <a:cubicBezTo>
                    <a:pt x="623" y="0"/>
                    <a:pt x="320" y="25"/>
                    <a:pt x="39" y="130"/>
                  </a:cubicBezTo>
                  <a:cubicBezTo>
                    <a:pt x="26" y="134"/>
                    <a:pt x="14" y="143"/>
                    <a:pt x="1" y="148"/>
                  </a:cubicBezTo>
                  <a:cubicBezTo>
                    <a:pt x="869" y="1152"/>
                    <a:pt x="2144" y="1793"/>
                    <a:pt x="3576" y="1793"/>
                  </a:cubicBezTo>
                  <a:cubicBezTo>
                    <a:pt x="3615" y="1793"/>
                    <a:pt x="3653" y="1789"/>
                    <a:pt x="3692" y="1788"/>
                  </a:cubicBezTo>
                  <a:cubicBezTo>
                    <a:pt x="4764" y="1762"/>
                    <a:pt x="5794" y="1372"/>
                    <a:pt x="6615" y="683"/>
                  </a:cubicBezTo>
                  <a:lnTo>
                    <a:pt x="6615" y="683"/>
                  </a:lnTo>
                  <a:cubicBezTo>
                    <a:pt x="6173" y="732"/>
                    <a:pt x="5731" y="763"/>
                    <a:pt x="5292" y="763"/>
                  </a:cubicBezTo>
                  <a:cubicBezTo>
                    <a:pt x="4587" y="763"/>
                    <a:pt x="3889" y="682"/>
                    <a:pt x="3216" y="464"/>
                  </a:cubicBezTo>
                  <a:cubicBezTo>
                    <a:pt x="2907" y="364"/>
                    <a:pt x="2608" y="235"/>
                    <a:pt x="2293" y="150"/>
                  </a:cubicBezTo>
                  <a:cubicBezTo>
                    <a:pt x="1904" y="47"/>
                    <a:pt x="1499" y="12"/>
                    <a:pt x="1097" y="2"/>
                  </a:cubicBezTo>
                  <a:cubicBezTo>
                    <a:pt x="1039" y="1"/>
                    <a:pt x="982" y="0"/>
                    <a:pt x="925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278;p26"/>
            <p:cNvSpPr/>
            <p:nvPr/>
          </p:nvSpPr>
          <p:spPr>
            <a:xfrm>
              <a:off x="2803142" y="1892888"/>
              <a:ext cx="331184" cy="100341"/>
            </a:xfrm>
            <a:custGeom>
              <a:avLst/>
              <a:gdLst/>
              <a:ahLst/>
              <a:cxnLst/>
              <a:rect l="l" t="t" r="r" b="b"/>
              <a:pathLst>
                <a:path w="9169" h="2778" extrusionOk="0">
                  <a:moveTo>
                    <a:pt x="4099" y="364"/>
                  </a:moveTo>
                  <a:cubicBezTo>
                    <a:pt x="4353" y="364"/>
                    <a:pt x="4607" y="379"/>
                    <a:pt x="4859" y="409"/>
                  </a:cubicBezTo>
                  <a:cubicBezTo>
                    <a:pt x="5200" y="449"/>
                    <a:pt x="5603" y="575"/>
                    <a:pt x="5685" y="908"/>
                  </a:cubicBezTo>
                  <a:cubicBezTo>
                    <a:pt x="5742" y="1140"/>
                    <a:pt x="5602" y="1388"/>
                    <a:pt x="5400" y="1516"/>
                  </a:cubicBezTo>
                  <a:cubicBezTo>
                    <a:pt x="5383" y="1527"/>
                    <a:pt x="5362" y="1534"/>
                    <a:pt x="5344" y="1544"/>
                  </a:cubicBezTo>
                  <a:cubicBezTo>
                    <a:pt x="5205" y="1635"/>
                    <a:pt x="5010" y="1670"/>
                    <a:pt x="4838" y="1675"/>
                  </a:cubicBezTo>
                  <a:cubicBezTo>
                    <a:pt x="4794" y="1677"/>
                    <a:pt x="4751" y="1677"/>
                    <a:pt x="4708" y="1677"/>
                  </a:cubicBezTo>
                  <a:cubicBezTo>
                    <a:pt x="4346" y="1677"/>
                    <a:pt x="3985" y="1629"/>
                    <a:pt x="3637" y="1533"/>
                  </a:cubicBezTo>
                  <a:cubicBezTo>
                    <a:pt x="3327" y="1448"/>
                    <a:pt x="2974" y="1251"/>
                    <a:pt x="2978" y="930"/>
                  </a:cubicBezTo>
                  <a:cubicBezTo>
                    <a:pt x="2979" y="736"/>
                    <a:pt x="3122" y="566"/>
                    <a:pt x="3295" y="480"/>
                  </a:cubicBezTo>
                  <a:cubicBezTo>
                    <a:pt x="3469" y="393"/>
                    <a:pt x="3667" y="376"/>
                    <a:pt x="3861" y="369"/>
                  </a:cubicBezTo>
                  <a:cubicBezTo>
                    <a:pt x="3940" y="366"/>
                    <a:pt x="4019" y="364"/>
                    <a:pt x="4099" y="364"/>
                  </a:cubicBezTo>
                  <a:close/>
                  <a:moveTo>
                    <a:pt x="4239" y="0"/>
                  </a:moveTo>
                  <a:cubicBezTo>
                    <a:pt x="2816" y="0"/>
                    <a:pt x="1386" y="414"/>
                    <a:pt x="1" y="937"/>
                  </a:cubicBezTo>
                  <a:cubicBezTo>
                    <a:pt x="63" y="1259"/>
                    <a:pt x="159" y="1572"/>
                    <a:pt x="286" y="1873"/>
                  </a:cubicBezTo>
                  <a:cubicBezTo>
                    <a:pt x="542" y="1802"/>
                    <a:pt x="814" y="1770"/>
                    <a:pt x="1089" y="1770"/>
                  </a:cubicBezTo>
                  <a:cubicBezTo>
                    <a:pt x="1424" y="1770"/>
                    <a:pt x="1763" y="1817"/>
                    <a:pt x="2083" y="1896"/>
                  </a:cubicBezTo>
                  <a:cubicBezTo>
                    <a:pt x="2996" y="2120"/>
                    <a:pt x="3853" y="2554"/>
                    <a:pt x="4780" y="2708"/>
                  </a:cubicBezTo>
                  <a:cubicBezTo>
                    <a:pt x="5090" y="2759"/>
                    <a:pt x="5404" y="2778"/>
                    <a:pt x="5719" y="2778"/>
                  </a:cubicBezTo>
                  <a:cubicBezTo>
                    <a:pt x="6607" y="2778"/>
                    <a:pt x="7510" y="2628"/>
                    <a:pt x="8391" y="2628"/>
                  </a:cubicBezTo>
                  <a:cubicBezTo>
                    <a:pt x="8468" y="2628"/>
                    <a:pt x="8546" y="2629"/>
                    <a:pt x="8623" y="2632"/>
                  </a:cubicBezTo>
                  <a:cubicBezTo>
                    <a:pt x="8856" y="2276"/>
                    <a:pt x="9039" y="1890"/>
                    <a:pt x="9169" y="1485"/>
                  </a:cubicBezTo>
                  <a:cubicBezTo>
                    <a:pt x="8044" y="1105"/>
                    <a:pt x="6984" y="475"/>
                    <a:pt x="5826" y="188"/>
                  </a:cubicBezTo>
                  <a:cubicBezTo>
                    <a:pt x="5300" y="58"/>
                    <a:pt x="4770" y="0"/>
                    <a:pt x="4239" y="0"/>
                  </a:cubicBezTo>
                  <a:close/>
                </a:path>
              </a:pathLst>
            </a:custGeom>
            <a:solidFill>
              <a:srgbClr val="ACE146"/>
            </a:solidFill>
            <a:ln w="9525" cap="flat" cmpd="sng">
              <a:solidFill>
                <a:srgbClr val="ACE1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279;p26"/>
            <p:cNvSpPr/>
            <p:nvPr/>
          </p:nvSpPr>
          <p:spPr>
            <a:xfrm>
              <a:off x="2910563" y="1906000"/>
              <a:ext cx="99980" cy="47462"/>
            </a:xfrm>
            <a:custGeom>
              <a:avLst/>
              <a:gdLst/>
              <a:ahLst/>
              <a:cxnLst/>
              <a:rect l="l" t="t" r="r" b="b"/>
              <a:pathLst>
                <a:path w="2768" h="1314" extrusionOk="0">
                  <a:moveTo>
                    <a:pt x="1117" y="0"/>
                  </a:moveTo>
                  <a:cubicBezTo>
                    <a:pt x="1040" y="0"/>
                    <a:pt x="964" y="2"/>
                    <a:pt x="887" y="5"/>
                  </a:cubicBezTo>
                  <a:cubicBezTo>
                    <a:pt x="693" y="12"/>
                    <a:pt x="494" y="30"/>
                    <a:pt x="321" y="116"/>
                  </a:cubicBezTo>
                  <a:cubicBezTo>
                    <a:pt x="148" y="203"/>
                    <a:pt x="5" y="372"/>
                    <a:pt x="4" y="566"/>
                  </a:cubicBezTo>
                  <a:cubicBezTo>
                    <a:pt x="0" y="888"/>
                    <a:pt x="353" y="1084"/>
                    <a:pt x="663" y="1170"/>
                  </a:cubicBezTo>
                  <a:cubicBezTo>
                    <a:pt x="1009" y="1265"/>
                    <a:pt x="1367" y="1314"/>
                    <a:pt x="1725" y="1314"/>
                  </a:cubicBezTo>
                  <a:cubicBezTo>
                    <a:pt x="1771" y="1314"/>
                    <a:pt x="1818" y="1313"/>
                    <a:pt x="1864" y="1311"/>
                  </a:cubicBezTo>
                  <a:cubicBezTo>
                    <a:pt x="2036" y="1306"/>
                    <a:pt x="2231" y="1271"/>
                    <a:pt x="2370" y="1181"/>
                  </a:cubicBezTo>
                  <a:cubicBezTo>
                    <a:pt x="2388" y="1171"/>
                    <a:pt x="2409" y="1164"/>
                    <a:pt x="2426" y="1152"/>
                  </a:cubicBezTo>
                  <a:cubicBezTo>
                    <a:pt x="2628" y="1024"/>
                    <a:pt x="2768" y="777"/>
                    <a:pt x="2711" y="545"/>
                  </a:cubicBezTo>
                  <a:cubicBezTo>
                    <a:pt x="2630" y="211"/>
                    <a:pt x="2226" y="86"/>
                    <a:pt x="1885" y="46"/>
                  </a:cubicBezTo>
                  <a:cubicBezTo>
                    <a:pt x="1630" y="16"/>
                    <a:pt x="1373" y="0"/>
                    <a:pt x="1117" y="0"/>
                  </a:cubicBezTo>
                  <a:close/>
                </a:path>
              </a:pathLst>
            </a:custGeom>
            <a:solidFill>
              <a:srgbClr val="F1C232"/>
            </a:solidFill>
            <a:ln w="952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280;p26"/>
            <p:cNvSpPr/>
            <p:nvPr/>
          </p:nvSpPr>
          <p:spPr>
            <a:xfrm>
              <a:off x="3276965" y="2223422"/>
              <a:ext cx="85135" cy="55372"/>
            </a:xfrm>
            <a:custGeom>
              <a:avLst/>
              <a:gdLst/>
              <a:ahLst/>
              <a:cxnLst/>
              <a:rect l="l" t="t" r="r" b="b"/>
              <a:pathLst>
                <a:path w="2357" h="1533" extrusionOk="0">
                  <a:moveTo>
                    <a:pt x="1863" y="1"/>
                  </a:moveTo>
                  <a:cubicBezTo>
                    <a:pt x="971" y="1"/>
                    <a:pt x="225" y="608"/>
                    <a:pt x="0" y="1428"/>
                  </a:cubicBezTo>
                  <a:cubicBezTo>
                    <a:pt x="156" y="1491"/>
                    <a:pt x="321" y="1532"/>
                    <a:pt x="490" y="1532"/>
                  </a:cubicBezTo>
                  <a:cubicBezTo>
                    <a:pt x="511" y="1532"/>
                    <a:pt x="532" y="1532"/>
                    <a:pt x="553" y="1530"/>
                  </a:cubicBezTo>
                  <a:cubicBezTo>
                    <a:pt x="965" y="1504"/>
                    <a:pt x="1346" y="1303"/>
                    <a:pt x="1691" y="1075"/>
                  </a:cubicBezTo>
                  <a:cubicBezTo>
                    <a:pt x="1771" y="1023"/>
                    <a:pt x="1852" y="967"/>
                    <a:pt x="1902" y="885"/>
                  </a:cubicBezTo>
                  <a:cubicBezTo>
                    <a:pt x="1989" y="739"/>
                    <a:pt x="1958" y="546"/>
                    <a:pt x="2045" y="399"/>
                  </a:cubicBezTo>
                  <a:cubicBezTo>
                    <a:pt x="2107" y="297"/>
                    <a:pt x="2217" y="235"/>
                    <a:pt x="2301" y="149"/>
                  </a:cubicBezTo>
                  <a:cubicBezTo>
                    <a:pt x="2323" y="126"/>
                    <a:pt x="2341" y="100"/>
                    <a:pt x="2357" y="72"/>
                  </a:cubicBezTo>
                  <a:cubicBezTo>
                    <a:pt x="2199" y="30"/>
                    <a:pt x="2035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281;p26"/>
            <p:cNvSpPr/>
            <p:nvPr/>
          </p:nvSpPr>
          <p:spPr>
            <a:xfrm>
              <a:off x="3292352" y="2317262"/>
              <a:ext cx="68303" cy="46378"/>
            </a:xfrm>
            <a:custGeom>
              <a:avLst/>
              <a:gdLst/>
              <a:ahLst/>
              <a:cxnLst/>
              <a:rect l="l" t="t" r="r" b="b"/>
              <a:pathLst>
                <a:path w="1891" h="1284" extrusionOk="0">
                  <a:moveTo>
                    <a:pt x="1270" y="1"/>
                  </a:moveTo>
                  <a:cubicBezTo>
                    <a:pt x="1253" y="1"/>
                    <a:pt x="1235" y="2"/>
                    <a:pt x="1218" y="3"/>
                  </a:cubicBezTo>
                  <a:cubicBezTo>
                    <a:pt x="941" y="21"/>
                    <a:pt x="653" y="65"/>
                    <a:pt x="426" y="224"/>
                  </a:cubicBezTo>
                  <a:cubicBezTo>
                    <a:pt x="265" y="336"/>
                    <a:pt x="139" y="497"/>
                    <a:pt x="1" y="638"/>
                  </a:cubicBezTo>
                  <a:cubicBezTo>
                    <a:pt x="356" y="1031"/>
                    <a:pt x="866" y="1283"/>
                    <a:pt x="1437" y="1283"/>
                  </a:cubicBezTo>
                  <a:cubicBezTo>
                    <a:pt x="1590" y="1282"/>
                    <a:pt x="1741" y="1262"/>
                    <a:pt x="1890" y="1225"/>
                  </a:cubicBezTo>
                  <a:cubicBezTo>
                    <a:pt x="1881" y="1207"/>
                    <a:pt x="1874" y="1188"/>
                    <a:pt x="1864" y="1170"/>
                  </a:cubicBezTo>
                  <a:cubicBezTo>
                    <a:pt x="1730" y="956"/>
                    <a:pt x="1526" y="767"/>
                    <a:pt x="1500" y="514"/>
                  </a:cubicBezTo>
                  <a:cubicBezTo>
                    <a:pt x="1491" y="423"/>
                    <a:pt x="1506" y="330"/>
                    <a:pt x="1498" y="238"/>
                  </a:cubicBezTo>
                  <a:cubicBezTo>
                    <a:pt x="1488" y="146"/>
                    <a:pt x="1444" y="48"/>
                    <a:pt x="1358" y="15"/>
                  </a:cubicBezTo>
                  <a:cubicBezTo>
                    <a:pt x="1330" y="4"/>
                    <a:pt x="1300" y="1"/>
                    <a:pt x="1270" y="1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282;p26"/>
            <p:cNvSpPr/>
            <p:nvPr/>
          </p:nvSpPr>
          <p:spPr>
            <a:xfrm>
              <a:off x="3370226" y="2240001"/>
              <a:ext cx="44139" cy="70434"/>
            </a:xfrm>
            <a:custGeom>
              <a:avLst/>
              <a:gdLst/>
              <a:ahLst/>
              <a:cxnLst/>
              <a:rect l="l" t="t" r="r" b="b"/>
              <a:pathLst>
                <a:path w="1222" h="1950" extrusionOk="0">
                  <a:moveTo>
                    <a:pt x="519" y="1"/>
                  </a:moveTo>
                  <a:cubicBezTo>
                    <a:pt x="332" y="161"/>
                    <a:pt x="197" y="388"/>
                    <a:pt x="74" y="609"/>
                  </a:cubicBezTo>
                  <a:cubicBezTo>
                    <a:pt x="47" y="657"/>
                    <a:pt x="19" y="706"/>
                    <a:pt x="13" y="760"/>
                  </a:cubicBezTo>
                  <a:cubicBezTo>
                    <a:pt x="1" y="854"/>
                    <a:pt x="52" y="943"/>
                    <a:pt x="100" y="1023"/>
                  </a:cubicBezTo>
                  <a:cubicBezTo>
                    <a:pt x="188" y="1169"/>
                    <a:pt x="282" y="1320"/>
                    <a:pt x="427" y="1407"/>
                  </a:cubicBezTo>
                  <a:cubicBezTo>
                    <a:pt x="529" y="1467"/>
                    <a:pt x="648" y="1491"/>
                    <a:pt x="751" y="1550"/>
                  </a:cubicBezTo>
                  <a:cubicBezTo>
                    <a:pt x="916" y="1645"/>
                    <a:pt x="1020" y="1816"/>
                    <a:pt x="1158" y="1949"/>
                  </a:cubicBezTo>
                  <a:cubicBezTo>
                    <a:pt x="1198" y="1797"/>
                    <a:pt x="1219" y="1640"/>
                    <a:pt x="1222" y="1482"/>
                  </a:cubicBezTo>
                  <a:cubicBezTo>
                    <a:pt x="1222" y="884"/>
                    <a:pt x="944" y="356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283;p26"/>
            <p:cNvSpPr/>
            <p:nvPr/>
          </p:nvSpPr>
          <p:spPr>
            <a:xfrm>
              <a:off x="3274147" y="2225987"/>
              <a:ext cx="137942" cy="100739"/>
            </a:xfrm>
            <a:custGeom>
              <a:avLst/>
              <a:gdLst/>
              <a:ahLst/>
              <a:cxnLst/>
              <a:rect l="l" t="t" r="r" b="b"/>
              <a:pathLst>
                <a:path w="3819" h="2789" extrusionOk="0">
                  <a:moveTo>
                    <a:pt x="2435" y="0"/>
                  </a:moveTo>
                  <a:cubicBezTo>
                    <a:pt x="2419" y="29"/>
                    <a:pt x="2401" y="54"/>
                    <a:pt x="2379" y="76"/>
                  </a:cubicBezTo>
                  <a:cubicBezTo>
                    <a:pt x="2295" y="162"/>
                    <a:pt x="2185" y="226"/>
                    <a:pt x="2123" y="328"/>
                  </a:cubicBezTo>
                  <a:cubicBezTo>
                    <a:pt x="2036" y="474"/>
                    <a:pt x="2067" y="667"/>
                    <a:pt x="1980" y="814"/>
                  </a:cubicBezTo>
                  <a:cubicBezTo>
                    <a:pt x="1930" y="896"/>
                    <a:pt x="1849" y="952"/>
                    <a:pt x="1769" y="1004"/>
                  </a:cubicBezTo>
                  <a:cubicBezTo>
                    <a:pt x="1424" y="1232"/>
                    <a:pt x="1043" y="1433"/>
                    <a:pt x="631" y="1458"/>
                  </a:cubicBezTo>
                  <a:cubicBezTo>
                    <a:pt x="610" y="1459"/>
                    <a:pt x="589" y="1460"/>
                    <a:pt x="568" y="1460"/>
                  </a:cubicBezTo>
                  <a:cubicBezTo>
                    <a:pt x="399" y="1460"/>
                    <a:pt x="234" y="1419"/>
                    <a:pt x="78" y="1356"/>
                  </a:cubicBezTo>
                  <a:cubicBezTo>
                    <a:pt x="32" y="1520"/>
                    <a:pt x="1" y="1690"/>
                    <a:pt x="1" y="1869"/>
                  </a:cubicBezTo>
                  <a:cubicBezTo>
                    <a:pt x="1" y="1901"/>
                    <a:pt x="9" y="1930"/>
                    <a:pt x="10" y="1962"/>
                  </a:cubicBezTo>
                  <a:cubicBezTo>
                    <a:pt x="147" y="1993"/>
                    <a:pt x="289" y="2009"/>
                    <a:pt x="430" y="2009"/>
                  </a:cubicBezTo>
                  <a:cubicBezTo>
                    <a:pt x="758" y="2009"/>
                    <a:pt x="1086" y="1924"/>
                    <a:pt x="1366" y="1754"/>
                  </a:cubicBezTo>
                  <a:cubicBezTo>
                    <a:pt x="1500" y="1672"/>
                    <a:pt x="1630" y="1571"/>
                    <a:pt x="1785" y="1550"/>
                  </a:cubicBezTo>
                  <a:cubicBezTo>
                    <a:pt x="1807" y="1547"/>
                    <a:pt x="1828" y="1545"/>
                    <a:pt x="1849" y="1545"/>
                  </a:cubicBezTo>
                  <a:cubicBezTo>
                    <a:pt x="2211" y="1545"/>
                    <a:pt x="2454" y="1971"/>
                    <a:pt x="2786" y="2156"/>
                  </a:cubicBezTo>
                  <a:cubicBezTo>
                    <a:pt x="2962" y="2253"/>
                    <a:pt x="3173" y="2285"/>
                    <a:pt x="3337" y="2404"/>
                  </a:cubicBezTo>
                  <a:cubicBezTo>
                    <a:pt x="3470" y="2502"/>
                    <a:pt x="3555" y="2644"/>
                    <a:pt x="3639" y="2789"/>
                  </a:cubicBezTo>
                  <a:cubicBezTo>
                    <a:pt x="3718" y="2646"/>
                    <a:pt x="3778" y="2494"/>
                    <a:pt x="3818" y="2336"/>
                  </a:cubicBezTo>
                  <a:cubicBezTo>
                    <a:pt x="3680" y="2204"/>
                    <a:pt x="3576" y="2033"/>
                    <a:pt x="3411" y="1937"/>
                  </a:cubicBezTo>
                  <a:cubicBezTo>
                    <a:pt x="3308" y="1878"/>
                    <a:pt x="3189" y="1854"/>
                    <a:pt x="3087" y="1794"/>
                  </a:cubicBezTo>
                  <a:cubicBezTo>
                    <a:pt x="2942" y="1708"/>
                    <a:pt x="2848" y="1556"/>
                    <a:pt x="2760" y="1410"/>
                  </a:cubicBezTo>
                  <a:cubicBezTo>
                    <a:pt x="2712" y="1330"/>
                    <a:pt x="2661" y="1242"/>
                    <a:pt x="2673" y="1148"/>
                  </a:cubicBezTo>
                  <a:cubicBezTo>
                    <a:pt x="2679" y="1094"/>
                    <a:pt x="2707" y="1044"/>
                    <a:pt x="2734" y="996"/>
                  </a:cubicBezTo>
                  <a:cubicBezTo>
                    <a:pt x="2857" y="776"/>
                    <a:pt x="2992" y="549"/>
                    <a:pt x="3180" y="388"/>
                  </a:cubicBezTo>
                  <a:cubicBezTo>
                    <a:pt x="2962" y="205"/>
                    <a:pt x="2709" y="73"/>
                    <a:pt x="2435" y="0"/>
                  </a:cubicBez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284;p26"/>
            <p:cNvSpPr/>
            <p:nvPr/>
          </p:nvSpPr>
          <p:spPr>
            <a:xfrm>
              <a:off x="3274472" y="2281828"/>
              <a:ext cx="131116" cy="79717"/>
            </a:xfrm>
            <a:custGeom>
              <a:avLst/>
              <a:gdLst/>
              <a:ahLst/>
              <a:cxnLst/>
              <a:rect l="l" t="t" r="r" b="b"/>
              <a:pathLst>
                <a:path w="3630" h="2207" extrusionOk="0">
                  <a:moveTo>
                    <a:pt x="1840" y="0"/>
                  </a:moveTo>
                  <a:cubicBezTo>
                    <a:pt x="1819" y="0"/>
                    <a:pt x="1798" y="2"/>
                    <a:pt x="1776" y="5"/>
                  </a:cubicBezTo>
                  <a:cubicBezTo>
                    <a:pt x="1621" y="25"/>
                    <a:pt x="1491" y="126"/>
                    <a:pt x="1357" y="208"/>
                  </a:cubicBezTo>
                  <a:cubicBezTo>
                    <a:pt x="1077" y="379"/>
                    <a:pt x="749" y="464"/>
                    <a:pt x="420" y="464"/>
                  </a:cubicBezTo>
                  <a:cubicBezTo>
                    <a:pt x="279" y="464"/>
                    <a:pt x="138" y="448"/>
                    <a:pt x="1" y="417"/>
                  </a:cubicBezTo>
                  <a:lnTo>
                    <a:pt x="1" y="417"/>
                  </a:lnTo>
                  <a:cubicBezTo>
                    <a:pt x="21" y="863"/>
                    <a:pt x="196" y="1288"/>
                    <a:pt x="496" y="1619"/>
                  </a:cubicBezTo>
                  <a:cubicBezTo>
                    <a:pt x="634" y="1479"/>
                    <a:pt x="760" y="1318"/>
                    <a:pt x="921" y="1206"/>
                  </a:cubicBezTo>
                  <a:cubicBezTo>
                    <a:pt x="1148" y="1047"/>
                    <a:pt x="1436" y="1002"/>
                    <a:pt x="1713" y="985"/>
                  </a:cubicBezTo>
                  <a:cubicBezTo>
                    <a:pt x="1730" y="984"/>
                    <a:pt x="1748" y="983"/>
                    <a:pt x="1765" y="983"/>
                  </a:cubicBezTo>
                  <a:cubicBezTo>
                    <a:pt x="1795" y="983"/>
                    <a:pt x="1825" y="986"/>
                    <a:pt x="1853" y="997"/>
                  </a:cubicBezTo>
                  <a:cubicBezTo>
                    <a:pt x="1939" y="1029"/>
                    <a:pt x="1983" y="1127"/>
                    <a:pt x="1993" y="1220"/>
                  </a:cubicBezTo>
                  <a:cubicBezTo>
                    <a:pt x="2001" y="1311"/>
                    <a:pt x="1986" y="1404"/>
                    <a:pt x="1995" y="1496"/>
                  </a:cubicBezTo>
                  <a:cubicBezTo>
                    <a:pt x="2021" y="1748"/>
                    <a:pt x="2225" y="1937"/>
                    <a:pt x="2359" y="2152"/>
                  </a:cubicBezTo>
                  <a:cubicBezTo>
                    <a:pt x="2369" y="2170"/>
                    <a:pt x="2376" y="2189"/>
                    <a:pt x="2384" y="2207"/>
                  </a:cubicBezTo>
                  <a:cubicBezTo>
                    <a:pt x="2917" y="2077"/>
                    <a:pt x="3370" y="1728"/>
                    <a:pt x="3630" y="1245"/>
                  </a:cubicBezTo>
                  <a:cubicBezTo>
                    <a:pt x="3546" y="1100"/>
                    <a:pt x="3461" y="958"/>
                    <a:pt x="3328" y="860"/>
                  </a:cubicBezTo>
                  <a:cubicBezTo>
                    <a:pt x="3164" y="739"/>
                    <a:pt x="2953" y="709"/>
                    <a:pt x="2777" y="611"/>
                  </a:cubicBezTo>
                  <a:cubicBezTo>
                    <a:pt x="2445" y="427"/>
                    <a:pt x="2202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1" name="Subtitle 2"/>
          <p:cNvSpPr txBox="1">
            <a:spLocks/>
          </p:cNvSpPr>
          <p:nvPr/>
        </p:nvSpPr>
        <p:spPr>
          <a:xfrm>
            <a:off x="3317568" y="4551985"/>
            <a:ext cx="7563365" cy="205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jdhani Medium"/>
              <a:buNone/>
              <a:defRPr sz="3200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algn="ctr"/>
            <a:r>
              <a:rPr lang="fa-IR" kern="0" dirty="0" smtClean="0">
                <a:cs typeface="+mn-cs"/>
              </a:rPr>
              <a:t>پویا جمیل دهی</a:t>
            </a:r>
          </a:p>
          <a:p>
            <a:pPr algn="ctr"/>
            <a:r>
              <a:rPr lang="fa-IR" kern="0" dirty="0" smtClean="0">
                <a:cs typeface="+mn-cs"/>
              </a:rPr>
              <a:t>مجتبی جعفری </a:t>
            </a:r>
          </a:p>
          <a:p>
            <a:pPr algn="ctr"/>
            <a:r>
              <a:rPr lang="fa-IR" kern="0" dirty="0" smtClean="0">
                <a:cs typeface="+mn-cs"/>
              </a:rPr>
              <a:t>محمد دارستانی</a:t>
            </a:r>
            <a:endParaRPr lang="en-US" kern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5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" y="85331"/>
            <a:ext cx="10991364" cy="660250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 rot="20098248">
            <a:off x="-74548" y="4343842"/>
            <a:ext cx="4677406" cy="685800"/>
          </a:xfrm>
        </p:spPr>
        <p:txBody>
          <a:bodyPr/>
          <a:lstStyle/>
          <a:p>
            <a:pPr algn="ctr"/>
            <a:r>
              <a:rPr lang="fa-IR" sz="3200" dirty="0" smtClean="0">
                <a:solidFill>
                  <a:srgbClr val="7030A0"/>
                </a:solidFill>
                <a:cs typeface="+mn-cs"/>
              </a:rPr>
              <a:t>درخت تصمیم گیری</a:t>
            </a:r>
            <a:endParaRPr lang="en-US" sz="3200" dirty="0">
              <a:solidFill>
                <a:srgbClr val="7030A0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980" y="5986900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54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1" y="1180524"/>
            <a:ext cx="11646050" cy="48673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046" y="5981831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6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28" y="589653"/>
            <a:ext cx="7073377" cy="59207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046" y="5981831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3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237588"/>
            <a:ext cx="11312434" cy="5919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57356"/>
            <a:ext cx="10187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2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000" y="272716"/>
            <a:ext cx="11535664" cy="6280484"/>
          </a:xfrm>
        </p:spPr>
        <p:txBody>
          <a:bodyPr/>
          <a:lstStyle/>
          <a:p>
            <a:pPr algn="ctr" rtl="1"/>
            <a:r>
              <a:rPr lang="fa-IR" sz="3600" dirty="0" smtClean="0">
                <a:cs typeface="+mn-cs"/>
              </a:rPr>
              <a:t>فهرست</a:t>
            </a:r>
          </a:p>
          <a:p>
            <a:pPr algn="r" rtl="1"/>
            <a:r>
              <a:rPr lang="fa-IR" sz="3600" dirty="0" smtClean="0">
                <a:cs typeface="+mn-cs"/>
              </a:rPr>
              <a:t>تلسکوپ فضایی کپلر..........................................................1</a:t>
            </a:r>
          </a:p>
          <a:p>
            <a:pPr algn="r" rtl="1"/>
            <a:r>
              <a:rPr lang="fa-IR" sz="3600" dirty="0" smtClean="0">
                <a:cs typeface="+mn-cs"/>
              </a:rPr>
              <a:t>توضیحات پروژه     .........................................................2</a:t>
            </a:r>
          </a:p>
          <a:p>
            <a:pPr algn="r" rtl="1"/>
            <a:r>
              <a:rPr lang="en-US" sz="3600" dirty="0" smtClean="0">
                <a:cs typeface="+mn-cs"/>
              </a:rPr>
              <a:t>Type of search</a:t>
            </a:r>
            <a:r>
              <a:rPr lang="fa-IR" sz="3600" dirty="0" smtClean="0">
                <a:cs typeface="+mn-cs"/>
              </a:rPr>
              <a:t> .........................................................4</a:t>
            </a:r>
          </a:p>
          <a:p>
            <a:pPr algn="r" rtl="1"/>
            <a:r>
              <a:rPr lang="fa-IR" sz="3600" dirty="0" smtClean="0">
                <a:cs typeface="+mn-cs"/>
              </a:rPr>
              <a:t>فضای رپید ماینر..............................................................5</a:t>
            </a:r>
          </a:p>
          <a:p>
            <a:pPr algn="r" rtl="1"/>
            <a:r>
              <a:rPr lang="fa-IR" sz="3600" dirty="0" smtClean="0">
                <a:cs typeface="+mn-cs"/>
              </a:rPr>
              <a:t>دیتای خام......................................................................6</a:t>
            </a:r>
          </a:p>
          <a:p>
            <a:pPr algn="r" rtl="1"/>
            <a:r>
              <a:rPr lang="fa-IR" sz="3600" dirty="0" smtClean="0">
                <a:cs typeface="+mn-cs"/>
              </a:rPr>
              <a:t>دیتای پردازش شده............................................................7</a:t>
            </a:r>
          </a:p>
          <a:p>
            <a:pPr algn="r" rtl="1"/>
            <a:r>
              <a:rPr lang="fa-IR" sz="3600" dirty="0" smtClean="0">
                <a:cs typeface="+mn-cs"/>
              </a:rPr>
              <a:t>درخت تصمیم گیری..........................................................8</a:t>
            </a:r>
          </a:p>
          <a:p>
            <a:pPr algn="r" rtl="1"/>
            <a:r>
              <a:rPr lang="fa-IR" sz="3600" dirty="0" smtClean="0">
                <a:cs typeface="+mn-cs"/>
              </a:rPr>
              <a:t>قوانین بدست آمده.............................................................9</a:t>
            </a:r>
          </a:p>
          <a:p>
            <a:pPr algn="r" rtl="1"/>
            <a:r>
              <a:rPr lang="fa-IR" sz="3600" dirty="0" smtClean="0">
                <a:cs typeface="+mn-cs"/>
              </a:rPr>
              <a:t>یک نمونه نمودار.............................................................10</a:t>
            </a:r>
          </a:p>
          <a:p>
            <a:pPr algn="r" rtl="1"/>
            <a:endParaRPr lang="fa-IR" sz="3600" dirty="0" smtClean="0">
              <a:cs typeface="+mn-cs"/>
            </a:endParaRPr>
          </a:p>
          <a:p>
            <a:pPr algn="r" rtl="1"/>
            <a:endParaRPr lang="fa-IR" sz="3600" dirty="0" smtClean="0">
              <a:cs typeface="+mn-cs"/>
            </a:endParaRPr>
          </a:p>
          <a:p>
            <a:pPr algn="r" rtl="1"/>
            <a:endParaRPr lang="fa-IR" sz="28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4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3296" y="272716"/>
            <a:ext cx="11326368" cy="4860758"/>
          </a:xfrm>
        </p:spPr>
        <p:txBody>
          <a:bodyPr/>
          <a:lstStyle/>
          <a:p>
            <a:pPr algn="r" rtl="1"/>
            <a:r>
              <a:rPr lang="fa-IR" sz="3600" dirty="0" smtClean="0">
                <a:cs typeface="+mn-cs"/>
              </a:rPr>
              <a:t>کپلر چیست ؟</a:t>
            </a:r>
            <a:endParaRPr lang="en-US" sz="3600" dirty="0" smtClean="0">
              <a:cs typeface="+mn-cs"/>
            </a:endParaRPr>
          </a:p>
          <a:p>
            <a:pPr algn="r" rtl="1"/>
            <a:endParaRPr lang="fa-IR" sz="3600" dirty="0" smtClean="0">
              <a:cs typeface="+mn-cs"/>
            </a:endParaRPr>
          </a:p>
          <a:p>
            <a:pPr algn="justLow" rtl="1"/>
            <a:r>
              <a:rPr lang="fa-IR" sz="2800" dirty="0" smtClean="0">
                <a:cs typeface="+mn-cs"/>
              </a:rPr>
              <a:t>یک تلسکوپ فضایی ساخت ناسا </a:t>
            </a:r>
            <a:r>
              <a:rPr lang="fa-IR" sz="2800" dirty="0">
                <a:cs typeface="+mn-cs"/>
              </a:rPr>
              <a:t>است که باهدف کشف </a:t>
            </a:r>
            <a:r>
              <a:rPr lang="fa-IR" sz="2800" dirty="0" smtClean="0">
                <a:cs typeface="+mn-cs"/>
              </a:rPr>
              <a:t>سیارات فراخورشیدی مشابه </a:t>
            </a:r>
            <a:r>
              <a:rPr lang="fa-IR" sz="2800" dirty="0">
                <a:cs typeface="+mn-cs"/>
              </a:rPr>
              <a:t>زمین </a:t>
            </a:r>
            <a:r>
              <a:rPr lang="fa-IR" sz="2800" dirty="0" smtClean="0">
                <a:cs typeface="+mn-cs"/>
              </a:rPr>
              <a:t>به</a:t>
            </a:r>
            <a:r>
              <a:rPr lang="en-US" sz="2800" dirty="0" smtClean="0">
                <a:cs typeface="+mn-cs"/>
              </a:rPr>
              <a:t> </a:t>
            </a:r>
            <a:r>
              <a:rPr lang="fa-IR" sz="2800" dirty="0" smtClean="0">
                <a:cs typeface="+mn-cs"/>
              </a:rPr>
              <a:t>فضا </a:t>
            </a:r>
            <a:r>
              <a:rPr lang="fa-IR" sz="2800" dirty="0">
                <a:cs typeface="+mn-cs"/>
              </a:rPr>
              <a:t>پرتاب </a:t>
            </a:r>
            <a:r>
              <a:rPr lang="fa-IR" sz="2800" dirty="0" smtClean="0">
                <a:cs typeface="+mn-cs"/>
              </a:rPr>
              <a:t>شده‌است. </a:t>
            </a:r>
            <a:r>
              <a:rPr lang="fa-IR" sz="2800" dirty="0">
                <a:cs typeface="+mn-cs"/>
              </a:rPr>
              <a:t>و برای این‌کار </a:t>
            </a:r>
            <a:r>
              <a:rPr lang="fa-IR" sz="2800" dirty="0" smtClean="0">
                <a:cs typeface="+mn-cs"/>
              </a:rPr>
              <a:t>درخشندگی </a:t>
            </a:r>
            <a:r>
              <a:rPr lang="fa-IR" sz="2800" dirty="0">
                <a:cs typeface="+mn-cs"/>
              </a:rPr>
              <a:t>۱۰۰٬۰۰۰ ستاره را در عرض ۳٫۵ سال بررسی می‌کند تا نشانه‌ای </a:t>
            </a:r>
            <a:r>
              <a:rPr lang="fa-IR" sz="2800" dirty="0" smtClean="0">
                <a:cs typeface="+mn-cs"/>
              </a:rPr>
              <a:t>ازکاهش درخشندگی</a:t>
            </a:r>
            <a:r>
              <a:rPr lang="en-US" sz="2800" dirty="0" smtClean="0">
                <a:cs typeface="+mn-cs"/>
              </a:rPr>
              <a:t> </a:t>
            </a:r>
            <a:r>
              <a:rPr lang="fa-IR" sz="2800" dirty="0" smtClean="0">
                <a:cs typeface="+mn-cs"/>
              </a:rPr>
              <a:t>براثرگذارسیاره‌ای </a:t>
            </a:r>
            <a:r>
              <a:rPr lang="fa-IR" sz="2800" dirty="0">
                <a:cs typeface="+mn-cs"/>
              </a:rPr>
              <a:t>بیابد. این مأموریت به نام ستاره‌شناس آلمانی </a:t>
            </a:r>
            <a:r>
              <a:rPr lang="fa-IR" sz="2800" dirty="0" smtClean="0">
                <a:cs typeface="+mn-cs"/>
              </a:rPr>
              <a:t>یوهانس کپلرنامگذاری </a:t>
            </a:r>
            <a:r>
              <a:rPr lang="fa-IR" sz="2800" dirty="0">
                <a:cs typeface="+mn-cs"/>
              </a:rPr>
              <a:t>شده‌است</a:t>
            </a:r>
            <a:r>
              <a:rPr lang="fa-IR" sz="2800" dirty="0" smtClean="0">
                <a:cs typeface="+mn-cs"/>
              </a:rPr>
              <a:t>.</a:t>
            </a:r>
          </a:p>
        </p:txBody>
      </p:sp>
      <p:sp>
        <p:nvSpPr>
          <p:cNvPr id="37" name="Rectangle 36"/>
          <p:cNvSpPr/>
          <p:nvPr/>
        </p:nvSpPr>
        <p:spPr>
          <a:xfrm rot="20016992">
            <a:off x="955181" y="5081980"/>
            <a:ext cx="234295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kepler</a:t>
            </a:r>
            <a:endParaRPr lang="en-US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pSp>
        <p:nvGrpSpPr>
          <p:cNvPr id="38" name="Google Shape;411;p32"/>
          <p:cNvGrpSpPr/>
          <p:nvPr/>
        </p:nvGrpSpPr>
        <p:grpSpPr>
          <a:xfrm rot="12700341">
            <a:off x="1296705" y="3591358"/>
            <a:ext cx="6153633" cy="3260051"/>
            <a:chOff x="251750" y="1287825"/>
            <a:chExt cx="7133525" cy="3779175"/>
          </a:xfrm>
        </p:grpSpPr>
        <p:sp>
          <p:nvSpPr>
            <p:cNvPr id="39" name="Google Shape;412;p32"/>
            <p:cNvSpPr/>
            <p:nvPr/>
          </p:nvSpPr>
          <p:spPr>
            <a:xfrm>
              <a:off x="251750" y="2193000"/>
              <a:ext cx="6871125" cy="2874000"/>
            </a:xfrm>
            <a:custGeom>
              <a:avLst/>
              <a:gdLst/>
              <a:ahLst/>
              <a:cxnLst/>
              <a:rect l="l" t="t" r="r" b="b"/>
              <a:pathLst>
                <a:path w="274845" h="114960" fill="none" extrusionOk="0">
                  <a:moveTo>
                    <a:pt x="0" y="55826"/>
                  </a:moveTo>
                  <a:cubicBezTo>
                    <a:pt x="0" y="55826"/>
                    <a:pt x="46859" y="7437"/>
                    <a:pt x="83813" y="38069"/>
                  </a:cubicBezTo>
                  <a:cubicBezTo>
                    <a:pt x="120768" y="68702"/>
                    <a:pt x="143509" y="114960"/>
                    <a:pt x="202207" y="101670"/>
                  </a:cubicBezTo>
                  <a:cubicBezTo>
                    <a:pt x="260905" y="88378"/>
                    <a:pt x="274844" y="25319"/>
                    <a:pt x="261692" y="1"/>
                  </a:cubicBezTo>
                </a:path>
              </a:pathLst>
            </a:custGeom>
            <a:noFill/>
            <a:ln w="37900" cap="flat" cmpd="sng">
              <a:solidFill>
                <a:schemeClr val="l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13;p32"/>
            <p:cNvSpPr/>
            <p:nvPr/>
          </p:nvSpPr>
          <p:spPr>
            <a:xfrm>
              <a:off x="6262675" y="1695775"/>
              <a:ext cx="785550" cy="659325"/>
            </a:xfrm>
            <a:custGeom>
              <a:avLst/>
              <a:gdLst/>
              <a:ahLst/>
              <a:cxnLst/>
              <a:rect l="l" t="t" r="r" b="b"/>
              <a:pathLst>
                <a:path w="31422" h="26373" extrusionOk="0">
                  <a:moveTo>
                    <a:pt x="8190" y="1"/>
                  </a:moveTo>
                  <a:cubicBezTo>
                    <a:pt x="6878" y="1"/>
                    <a:pt x="5597" y="659"/>
                    <a:pt x="4854" y="1857"/>
                  </a:cubicBezTo>
                  <a:lnTo>
                    <a:pt x="1145" y="7831"/>
                  </a:lnTo>
                  <a:cubicBezTo>
                    <a:pt x="1" y="9675"/>
                    <a:pt x="570" y="12093"/>
                    <a:pt x="2410" y="13236"/>
                  </a:cubicBezTo>
                  <a:lnTo>
                    <a:pt x="23572" y="26373"/>
                  </a:lnTo>
                  <a:lnTo>
                    <a:pt x="31421" y="13728"/>
                  </a:lnTo>
                  <a:lnTo>
                    <a:pt x="10257" y="593"/>
                  </a:lnTo>
                  <a:cubicBezTo>
                    <a:pt x="9612" y="192"/>
                    <a:pt x="8897" y="1"/>
                    <a:pt x="8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4;p32"/>
            <p:cNvSpPr/>
            <p:nvPr/>
          </p:nvSpPr>
          <p:spPr>
            <a:xfrm>
              <a:off x="6283375" y="1695775"/>
              <a:ext cx="764850" cy="392500"/>
            </a:xfrm>
            <a:custGeom>
              <a:avLst/>
              <a:gdLst/>
              <a:ahLst/>
              <a:cxnLst/>
              <a:rect l="l" t="t" r="r" b="b"/>
              <a:pathLst>
                <a:path w="30594" h="15700" extrusionOk="0">
                  <a:moveTo>
                    <a:pt x="7362" y="1"/>
                  </a:moveTo>
                  <a:cubicBezTo>
                    <a:pt x="6050" y="1"/>
                    <a:pt x="4769" y="659"/>
                    <a:pt x="4026" y="1857"/>
                  </a:cubicBezTo>
                  <a:lnTo>
                    <a:pt x="317" y="7831"/>
                  </a:lnTo>
                  <a:cubicBezTo>
                    <a:pt x="192" y="8037"/>
                    <a:pt x="86" y="8253"/>
                    <a:pt x="1" y="8478"/>
                  </a:cubicBezTo>
                  <a:lnTo>
                    <a:pt x="2864" y="3867"/>
                  </a:lnTo>
                  <a:cubicBezTo>
                    <a:pt x="3607" y="2669"/>
                    <a:pt x="4888" y="2010"/>
                    <a:pt x="6200" y="2010"/>
                  </a:cubicBezTo>
                  <a:cubicBezTo>
                    <a:pt x="6907" y="2010"/>
                    <a:pt x="7622" y="2201"/>
                    <a:pt x="8267" y="2602"/>
                  </a:cubicBezTo>
                  <a:lnTo>
                    <a:pt x="29370" y="15699"/>
                  </a:lnTo>
                  <a:lnTo>
                    <a:pt x="30593" y="13728"/>
                  </a:lnTo>
                  <a:lnTo>
                    <a:pt x="9429" y="593"/>
                  </a:lnTo>
                  <a:cubicBezTo>
                    <a:pt x="8784" y="192"/>
                    <a:pt x="8069" y="1"/>
                    <a:pt x="7362" y="1"/>
                  </a:cubicBezTo>
                  <a:close/>
                </a:path>
              </a:pathLst>
            </a:custGeom>
            <a:solidFill>
              <a:srgbClr val="727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15;p32"/>
            <p:cNvSpPr/>
            <p:nvPr/>
          </p:nvSpPr>
          <p:spPr>
            <a:xfrm>
              <a:off x="6851975" y="2038950"/>
              <a:ext cx="305950" cy="351575"/>
            </a:xfrm>
            <a:custGeom>
              <a:avLst/>
              <a:gdLst/>
              <a:ahLst/>
              <a:cxnLst/>
              <a:rect l="l" t="t" r="r" b="b"/>
              <a:pathLst>
                <a:path w="12238" h="14063" extrusionOk="0">
                  <a:moveTo>
                    <a:pt x="7849" y="1"/>
                  </a:moveTo>
                  <a:lnTo>
                    <a:pt x="3818" y="6495"/>
                  </a:lnTo>
                  <a:lnTo>
                    <a:pt x="3816" y="6496"/>
                  </a:lnTo>
                  <a:lnTo>
                    <a:pt x="0" y="12644"/>
                  </a:lnTo>
                  <a:lnTo>
                    <a:pt x="7512" y="14062"/>
                  </a:lnTo>
                  <a:lnTo>
                    <a:pt x="9874" y="10256"/>
                  </a:lnTo>
                  <a:lnTo>
                    <a:pt x="12237" y="6449"/>
                  </a:lnTo>
                  <a:lnTo>
                    <a:pt x="7849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16;p32"/>
            <p:cNvSpPr/>
            <p:nvPr/>
          </p:nvSpPr>
          <p:spPr>
            <a:xfrm>
              <a:off x="7039775" y="2200400"/>
              <a:ext cx="166675" cy="220350"/>
            </a:xfrm>
            <a:custGeom>
              <a:avLst/>
              <a:gdLst/>
              <a:ahLst/>
              <a:cxnLst/>
              <a:rect l="l" t="t" r="r" b="b"/>
              <a:pathLst>
                <a:path w="6667" h="8814" extrusionOk="0">
                  <a:moveTo>
                    <a:pt x="4719" y="0"/>
                  </a:moveTo>
                  <a:lnTo>
                    <a:pt x="0" y="7604"/>
                  </a:lnTo>
                  <a:lnTo>
                    <a:pt x="1948" y="8814"/>
                  </a:lnTo>
                  <a:lnTo>
                    <a:pt x="6667" y="1211"/>
                  </a:lnTo>
                  <a:lnTo>
                    <a:pt x="4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7;p32"/>
            <p:cNvSpPr/>
            <p:nvPr/>
          </p:nvSpPr>
          <p:spPr>
            <a:xfrm>
              <a:off x="7088450" y="2230550"/>
              <a:ext cx="251700" cy="297700"/>
            </a:xfrm>
            <a:custGeom>
              <a:avLst/>
              <a:gdLst/>
              <a:ahLst/>
              <a:cxnLst/>
              <a:rect l="l" t="t" r="r" b="b"/>
              <a:pathLst>
                <a:path w="10068" h="11908" extrusionOk="0">
                  <a:moveTo>
                    <a:pt x="4723" y="1"/>
                  </a:moveTo>
                  <a:lnTo>
                    <a:pt x="2477" y="3619"/>
                  </a:lnTo>
                  <a:lnTo>
                    <a:pt x="2363" y="3801"/>
                  </a:lnTo>
                  <a:lnTo>
                    <a:pt x="1" y="7608"/>
                  </a:lnTo>
                  <a:lnTo>
                    <a:pt x="3359" y="11907"/>
                  </a:lnTo>
                  <a:lnTo>
                    <a:pt x="6712" y="6507"/>
                  </a:lnTo>
                  <a:lnTo>
                    <a:pt x="6598" y="6428"/>
                  </a:lnTo>
                  <a:lnTo>
                    <a:pt x="6713" y="6501"/>
                  </a:lnTo>
                  <a:lnTo>
                    <a:pt x="10068" y="1099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18;p32"/>
            <p:cNvSpPr/>
            <p:nvPr/>
          </p:nvSpPr>
          <p:spPr>
            <a:xfrm>
              <a:off x="6851975" y="2038950"/>
              <a:ext cx="488175" cy="316125"/>
            </a:xfrm>
            <a:custGeom>
              <a:avLst/>
              <a:gdLst/>
              <a:ahLst/>
              <a:cxnLst/>
              <a:rect l="l" t="t" r="r" b="b"/>
              <a:pathLst>
                <a:path w="19527" h="12645" extrusionOk="0">
                  <a:moveTo>
                    <a:pt x="7849" y="1"/>
                  </a:moveTo>
                  <a:lnTo>
                    <a:pt x="3818" y="6495"/>
                  </a:lnTo>
                  <a:lnTo>
                    <a:pt x="3816" y="6496"/>
                  </a:lnTo>
                  <a:lnTo>
                    <a:pt x="0" y="12644"/>
                  </a:lnTo>
                  <a:lnTo>
                    <a:pt x="7" y="12644"/>
                  </a:lnTo>
                  <a:lnTo>
                    <a:pt x="2604" y="8463"/>
                  </a:lnTo>
                  <a:lnTo>
                    <a:pt x="6637" y="1967"/>
                  </a:lnTo>
                  <a:lnTo>
                    <a:pt x="10987" y="8362"/>
                  </a:lnTo>
                  <a:lnTo>
                    <a:pt x="12966" y="9636"/>
                  </a:lnTo>
                  <a:lnTo>
                    <a:pt x="12968" y="9631"/>
                  </a:lnTo>
                  <a:lnTo>
                    <a:pt x="18306" y="10728"/>
                  </a:lnTo>
                  <a:lnTo>
                    <a:pt x="19527" y="8763"/>
                  </a:lnTo>
                  <a:lnTo>
                    <a:pt x="14182" y="7665"/>
                  </a:lnTo>
                  <a:lnTo>
                    <a:pt x="14179" y="7668"/>
                  </a:lnTo>
                  <a:lnTo>
                    <a:pt x="12200" y="6395"/>
                  </a:lnTo>
                  <a:lnTo>
                    <a:pt x="7849" y="1"/>
                  </a:lnTo>
                  <a:close/>
                </a:path>
              </a:pathLst>
            </a:custGeom>
            <a:solidFill>
              <a:srgbClr val="7272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19;p32"/>
            <p:cNvSpPr/>
            <p:nvPr/>
          </p:nvSpPr>
          <p:spPr>
            <a:xfrm>
              <a:off x="7223075" y="2440450"/>
              <a:ext cx="2775" cy="1850"/>
            </a:xfrm>
            <a:custGeom>
              <a:avLst/>
              <a:gdLst/>
              <a:ahLst/>
              <a:cxnLst/>
              <a:rect l="l" t="t" r="r" b="b"/>
              <a:pathLst>
                <a:path w="111" h="74" extrusionOk="0">
                  <a:moveTo>
                    <a:pt x="0" y="0"/>
                  </a:moveTo>
                  <a:lnTo>
                    <a:pt x="106" y="73"/>
                  </a:lnTo>
                  <a:lnTo>
                    <a:pt x="111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0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20;p32"/>
            <p:cNvSpPr/>
            <p:nvPr/>
          </p:nvSpPr>
          <p:spPr>
            <a:xfrm>
              <a:off x="6354375" y="1717675"/>
              <a:ext cx="264925" cy="385100"/>
            </a:xfrm>
            <a:custGeom>
              <a:avLst/>
              <a:gdLst/>
              <a:ahLst/>
              <a:cxnLst/>
              <a:rect l="l" t="t" r="r" b="b"/>
              <a:pathLst>
                <a:path w="10597" h="15404" extrusionOk="0">
                  <a:moveTo>
                    <a:pt x="9462" y="1"/>
                  </a:moveTo>
                  <a:cubicBezTo>
                    <a:pt x="9129" y="1"/>
                    <a:pt x="8804" y="167"/>
                    <a:pt x="8616" y="471"/>
                  </a:cubicBezTo>
                  <a:lnTo>
                    <a:pt x="289" y="13882"/>
                  </a:lnTo>
                  <a:cubicBezTo>
                    <a:pt x="0" y="14350"/>
                    <a:pt x="144" y="14964"/>
                    <a:pt x="612" y="15253"/>
                  </a:cubicBezTo>
                  <a:cubicBezTo>
                    <a:pt x="775" y="15355"/>
                    <a:pt x="957" y="15404"/>
                    <a:pt x="1136" y="15404"/>
                  </a:cubicBezTo>
                  <a:cubicBezTo>
                    <a:pt x="1468" y="15404"/>
                    <a:pt x="1793" y="15237"/>
                    <a:pt x="1981" y="14934"/>
                  </a:cubicBezTo>
                  <a:lnTo>
                    <a:pt x="10307" y="1520"/>
                  </a:lnTo>
                  <a:cubicBezTo>
                    <a:pt x="10596" y="1054"/>
                    <a:pt x="10453" y="439"/>
                    <a:pt x="9985" y="150"/>
                  </a:cubicBezTo>
                  <a:cubicBezTo>
                    <a:pt x="9822" y="49"/>
                    <a:pt x="9641" y="1"/>
                    <a:pt x="9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21;p32"/>
            <p:cNvSpPr/>
            <p:nvPr/>
          </p:nvSpPr>
          <p:spPr>
            <a:xfrm>
              <a:off x="6376250" y="1717825"/>
              <a:ext cx="243050" cy="384600"/>
            </a:xfrm>
            <a:custGeom>
              <a:avLst/>
              <a:gdLst/>
              <a:ahLst/>
              <a:cxnLst/>
              <a:rect l="l" t="t" r="r" b="b"/>
              <a:pathLst>
                <a:path w="9722" h="15384" extrusionOk="0">
                  <a:moveTo>
                    <a:pt x="8606" y="1"/>
                  </a:moveTo>
                  <a:cubicBezTo>
                    <a:pt x="8429" y="1"/>
                    <a:pt x="8253" y="49"/>
                    <a:pt x="8098" y="138"/>
                  </a:cubicBezTo>
                  <a:cubicBezTo>
                    <a:pt x="8188" y="163"/>
                    <a:pt x="8280" y="185"/>
                    <a:pt x="8363" y="237"/>
                  </a:cubicBezTo>
                  <a:cubicBezTo>
                    <a:pt x="8830" y="526"/>
                    <a:pt x="8974" y="1140"/>
                    <a:pt x="8683" y="1608"/>
                  </a:cubicBezTo>
                  <a:lnTo>
                    <a:pt x="358" y="15019"/>
                  </a:lnTo>
                  <a:cubicBezTo>
                    <a:pt x="268" y="15165"/>
                    <a:pt x="142" y="15266"/>
                    <a:pt x="1" y="15347"/>
                  </a:cubicBezTo>
                  <a:cubicBezTo>
                    <a:pt x="91" y="15372"/>
                    <a:pt x="184" y="15384"/>
                    <a:pt x="275" y="15384"/>
                  </a:cubicBezTo>
                  <a:cubicBezTo>
                    <a:pt x="603" y="15384"/>
                    <a:pt x="921" y="15227"/>
                    <a:pt x="1106" y="14928"/>
                  </a:cubicBezTo>
                  <a:lnTo>
                    <a:pt x="9432" y="1514"/>
                  </a:lnTo>
                  <a:cubicBezTo>
                    <a:pt x="9721" y="1048"/>
                    <a:pt x="9578" y="433"/>
                    <a:pt x="9110" y="144"/>
                  </a:cubicBezTo>
                  <a:cubicBezTo>
                    <a:pt x="8952" y="46"/>
                    <a:pt x="8778" y="1"/>
                    <a:pt x="8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22;p32"/>
            <p:cNvSpPr/>
            <p:nvPr/>
          </p:nvSpPr>
          <p:spPr>
            <a:xfrm>
              <a:off x="6140650" y="2180125"/>
              <a:ext cx="611250" cy="644400"/>
            </a:xfrm>
            <a:custGeom>
              <a:avLst/>
              <a:gdLst/>
              <a:ahLst/>
              <a:cxnLst/>
              <a:rect l="l" t="t" r="r" b="b"/>
              <a:pathLst>
                <a:path w="24450" h="25776" fill="none" extrusionOk="0">
                  <a:moveTo>
                    <a:pt x="24206" y="8287"/>
                  </a:moveTo>
                  <a:cubicBezTo>
                    <a:pt x="24381" y="8395"/>
                    <a:pt x="24449" y="8600"/>
                    <a:pt x="24357" y="8747"/>
                  </a:cubicBezTo>
                  <a:lnTo>
                    <a:pt x="13897" y="25600"/>
                  </a:lnTo>
                  <a:cubicBezTo>
                    <a:pt x="13807" y="25746"/>
                    <a:pt x="13594" y="25776"/>
                    <a:pt x="13418" y="25668"/>
                  </a:cubicBezTo>
                  <a:lnTo>
                    <a:pt x="243" y="17492"/>
                  </a:lnTo>
                  <a:cubicBezTo>
                    <a:pt x="68" y="17383"/>
                    <a:pt x="0" y="17178"/>
                    <a:pt x="90" y="17031"/>
                  </a:cubicBezTo>
                  <a:lnTo>
                    <a:pt x="10552" y="179"/>
                  </a:lnTo>
                  <a:cubicBezTo>
                    <a:pt x="10642" y="31"/>
                    <a:pt x="10857" y="0"/>
                    <a:pt x="11033" y="111"/>
                  </a:cubicBezTo>
                  <a:close/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23;p32"/>
            <p:cNvSpPr/>
            <p:nvPr/>
          </p:nvSpPr>
          <p:spPr>
            <a:xfrm>
              <a:off x="6200750" y="2216375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1"/>
                  </a:moveTo>
                  <a:lnTo>
                    <a:pt x="1079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424;p32"/>
            <p:cNvSpPr/>
            <p:nvPr/>
          </p:nvSpPr>
          <p:spPr>
            <a:xfrm>
              <a:off x="6269200" y="2258900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1"/>
                  </a:moveTo>
                  <a:lnTo>
                    <a:pt x="1079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25;p32"/>
            <p:cNvSpPr/>
            <p:nvPr/>
          </p:nvSpPr>
          <p:spPr>
            <a:xfrm>
              <a:off x="6337650" y="2301375"/>
              <a:ext cx="269800" cy="434550"/>
            </a:xfrm>
            <a:custGeom>
              <a:avLst/>
              <a:gdLst/>
              <a:ahLst/>
              <a:cxnLst/>
              <a:rect l="l" t="t" r="r" b="b"/>
              <a:pathLst>
                <a:path w="10792" h="17382" fill="none" extrusionOk="0">
                  <a:moveTo>
                    <a:pt x="0" y="17382"/>
                  </a:moveTo>
                  <a:lnTo>
                    <a:pt x="10791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426;p32"/>
            <p:cNvSpPr/>
            <p:nvPr/>
          </p:nvSpPr>
          <p:spPr>
            <a:xfrm>
              <a:off x="6406150" y="2343850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0" y="17382"/>
                  </a:moveTo>
                  <a:lnTo>
                    <a:pt x="10789" y="1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427;p32"/>
            <p:cNvSpPr/>
            <p:nvPr/>
          </p:nvSpPr>
          <p:spPr>
            <a:xfrm>
              <a:off x="6184625" y="2538625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428;p32"/>
            <p:cNvSpPr/>
            <p:nvPr/>
          </p:nvSpPr>
          <p:spPr>
            <a:xfrm>
              <a:off x="6229525" y="2466325"/>
              <a:ext cx="345200" cy="214275"/>
            </a:xfrm>
            <a:custGeom>
              <a:avLst/>
              <a:gdLst/>
              <a:ahLst/>
              <a:cxnLst/>
              <a:rect l="l" t="t" r="r" b="b"/>
              <a:pathLst>
                <a:path w="13808" h="8571" fill="none" extrusionOk="0">
                  <a:moveTo>
                    <a:pt x="0" y="1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429;p32"/>
            <p:cNvSpPr/>
            <p:nvPr/>
          </p:nvSpPr>
          <p:spPr>
            <a:xfrm>
              <a:off x="6274375" y="2394000"/>
              <a:ext cx="345250" cy="214275"/>
            </a:xfrm>
            <a:custGeom>
              <a:avLst/>
              <a:gdLst/>
              <a:ahLst/>
              <a:cxnLst/>
              <a:rect l="l" t="t" r="r" b="b"/>
              <a:pathLst>
                <a:path w="13810" h="8571" fill="none" extrusionOk="0">
                  <a:moveTo>
                    <a:pt x="1" y="1"/>
                  </a:moveTo>
                  <a:lnTo>
                    <a:pt x="13809" y="8571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430;p32"/>
            <p:cNvSpPr/>
            <p:nvPr/>
          </p:nvSpPr>
          <p:spPr>
            <a:xfrm>
              <a:off x="6319275" y="2321675"/>
              <a:ext cx="345225" cy="214325"/>
            </a:xfrm>
            <a:custGeom>
              <a:avLst/>
              <a:gdLst/>
              <a:ahLst/>
              <a:cxnLst/>
              <a:rect l="l" t="t" r="r" b="b"/>
              <a:pathLst>
                <a:path w="13809" h="8573" fill="none" extrusionOk="0">
                  <a:moveTo>
                    <a:pt x="0" y="1"/>
                  </a:moveTo>
                  <a:lnTo>
                    <a:pt x="13809" y="8572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431;p32"/>
            <p:cNvSpPr/>
            <p:nvPr/>
          </p:nvSpPr>
          <p:spPr>
            <a:xfrm>
              <a:off x="6364175" y="2249400"/>
              <a:ext cx="345225" cy="214225"/>
            </a:xfrm>
            <a:custGeom>
              <a:avLst/>
              <a:gdLst/>
              <a:ahLst/>
              <a:cxnLst/>
              <a:rect l="l" t="t" r="r" b="b"/>
              <a:pathLst>
                <a:path w="13809" h="8569" fill="none" extrusionOk="0">
                  <a:moveTo>
                    <a:pt x="0" y="1"/>
                  </a:moveTo>
                  <a:lnTo>
                    <a:pt x="13809" y="8569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432;p32"/>
            <p:cNvSpPr/>
            <p:nvPr/>
          </p:nvSpPr>
          <p:spPr>
            <a:xfrm>
              <a:off x="6565600" y="2204550"/>
              <a:ext cx="44025" cy="70925"/>
            </a:xfrm>
            <a:custGeom>
              <a:avLst/>
              <a:gdLst/>
              <a:ahLst/>
              <a:cxnLst/>
              <a:rect l="l" t="t" r="r" b="b"/>
              <a:pathLst>
                <a:path w="1761" h="2837" fill="none" extrusionOk="0">
                  <a:moveTo>
                    <a:pt x="1" y="2836"/>
                  </a:moveTo>
                  <a:lnTo>
                    <a:pt x="1760" y="0"/>
                  </a:lnTo>
                </a:path>
              </a:pathLst>
            </a:custGeom>
            <a:noFill/>
            <a:ln w="18975" cap="flat" cmpd="sng">
              <a:solidFill>
                <a:schemeClr val="accent1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433;p32"/>
            <p:cNvSpPr/>
            <p:nvPr/>
          </p:nvSpPr>
          <p:spPr>
            <a:xfrm>
              <a:off x="6694475" y="1287825"/>
              <a:ext cx="611300" cy="644400"/>
            </a:xfrm>
            <a:custGeom>
              <a:avLst/>
              <a:gdLst/>
              <a:ahLst/>
              <a:cxnLst/>
              <a:rect l="l" t="t" r="r" b="b"/>
              <a:pathLst>
                <a:path w="24452" h="25776" fill="none" extrusionOk="0">
                  <a:moveTo>
                    <a:pt x="13419" y="25668"/>
                  </a:moveTo>
                  <a:cubicBezTo>
                    <a:pt x="13593" y="25776"/>
                    <a:pt x="13809" y="25746"/>
                    <a:pt x="13899" y="25599"/>
                  </a:cubicBezTo>
                  <a:lnTo>
                    <a:pt x="24361" y="8744"/>
                  </a:lnTo>
                  <a:cubicBezTo>
                    <a:pt x="24451" y="8600"/>
                    <a:pt x="24382" y="8393"/>
                    <a:pt x="24208" y="8287"/>
                  </a:cubicBezTo>
                  <a:lnTo>
                    <a:pt x="11033" y="108"/>
                  </a:lnTo>
                  <a:cubicBezTo>
                    <a:pt x="10858" y="1"/>
                    <a:pt x="10644" y="31"/>
                    <a:pt x="10553" y="175"/>
                  </a:cubicBezTo>
                  <a:lnTo>
                    <a:pt x="92" y="17029"/>
                  </a:lnTo>
                  <a:cubicBezTo>
                    <a:pt x="1" y="17176"/>
                    <a:pt x="69" y="17382"/>
                    <a:pt x="244" y="17491"/>
                  </a:cubicBezTo>
                  <a:close/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434;p32"/>
            <p:cNvSpPr/>
            <p:nvPr/>
          </p:nvSpPr>
          <p:spPr>
            <a:xfrm>
              <a:off x="6754600" y="1324075"/>
              <a:ext cx="269750" cy="434550"/>
            </a:xfrm>
            <a:custGeom>
              <a:avLst/>
              <a:gdLst/>
              <a:ahLst/>
              <a:cxnLst/>
              <a:rect l="l" t="t" r="r" b="b"/>
              <a:pathLst>
                <a:path w="10790" h="17382" fill="none" extrusionOk="0">
                  <a:moveTo>
                    <a:pt x="10789" y="0"/>
                  </a:moveTo>
                  <a:lnTo>
                    <a:pt x="0" y="17381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435;p32"/>
            <p:cNvSpPr/>
            <p:nvPr/>
          </p:nvSpPr>
          <p:spPr>
            <a:xfrm>
              <a:off x="6823075" y="1366525"/>
              <a:ext cx="269675" cy="434575"/>
            </a:xfrm>
            <a:custGeom>
              <a:avLst/>
              <a:gdLst/>
              <a:ahLst/>
              <a:cxnLst/>
              <a:rect l="l" t="t" r="r" b="b"/>
              <a:pathLst>
                <a:path w="10787" h="17383" fill="none" extrusionOk="0">
                  <a:moveTo>
                    <a:pt x="10787" y="0"/>
                  </a:moveTo>
                  <a:lnTo>
                    <a:pt x="1" y="17383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436;p32"/>
            <p:cNvSpPr/>
            <p:nvPr/>
          </p:nvSpPr>
          <p:spPr>
            <a:xfrm>
              <a:off x="6891525" y="1409075"/>
              <a:ext cx="269750" cy="434525"/>
            </a:xfrm>
            <a:custGeom>
              <a:avLst/>
              <a:gdLst/>
              <a:ahLst/>
              <a:cxnLst/>
              <a:rect l="l" t="t" r="r" b="b"/>
              <a:pathLst>
                <a:path w="10790" h="17381" fill="none" extrusionOk="0">
                  <a:moveTo>
                    <a:pt x="10790" y="1"/>
                  </a:moveTo>
                  <a:lnTo>
                    <a:pt x="1" y="1738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437;p32"/>
            <p:cNvSpPr/>
            <p:nvPr/>
          </p:nvSpPr>
          <p:spPr>
            <a:xfrm>
              <a:off x="6959975" y="1451550"/>
              <a:ext cx="269750" cy="434575"/>
            </a:xfrm>
            <a:custGeom>
              <a:avLst/>
              <a:gdLst/>
              <a:ahLst/>
              <a:cxnLst/>
              <a:rect l="l" t="t" r="r" b="b"/>
              <a:pathLst>
                <a:path w="10790" h="17383" fill="none" extrusionOk="0">
                  <a:moveTo>
                    <a:pt x="10790" y="1"/>
                  </a:moveTo>
                  <a:lnTo>
                    <a:pt x="1" y="17382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438;p32"/>
            <p:cNvSpPr/>
            <p:nvPr/>
          </p:nvSpPr>
          <p:spPr>
            <a:xfrm>
              <a:off x="6916550" y="1359450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439;p32"/>
            <p:cNvSpPr/>
            <p:nvPr/>
          </p:nvSpPr>
          <p:spPr>
            <a:xfrm>
              <a:off x="6871700" y="1431775"/>
              <a:ext cx="345200" cy="214250"/>
            </a:xfrm>
            <a:custGeom>
              <a:avLst/>
              <a:gdLst/>
              <a:ahLst/>
              <a:cxnLst/>
              <a:rect l="l" t="t" r="r" b="b"/>
              <a:pathLst>
                <a:path w="13808" h="8570" fill="none" extrusionOk="0">
                  <a:moveTo>
                    <a:pt x="0" y="0"/>
                  </a:moveTo>
                  <a:lnTo>
                    <a:pt x="13807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440;p32"/>
            <p:cNvSpPr/>
            <p:nvPr/>
          </p:nvSpPr>
          <p:spPr>
            <a:xfrm>
              <a:off x="6826750" y="1504075"/>
              <a:ext cx="345250" cy="214225"/>
            </a:xfrm>
            <a:custGeom>
              <a:avLst/>
              <a:gdLst/>
              <a:ahLst/>
              <a:cxnLst/>
              <a:rect l="l" t="t" r="r" b="b"/>
              <a:pathLst>
                <a:path w="13810" h="8569" fill="none" extrusionOk="0">
                  <a:moveTo>
                    <a:pt x="1" y="1"/>
                  </a:moveTo>
                  <a:lnTo>
                    <a:pt x="13809" y="8569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441;p32"/>
            <p:cNvSpPr/>
            <p:nvPr/>
          </p:nvSpPr>
          <p:spPr>
            <a:xfrm>
              <a:off x="6781900" y="1576375"/>
              <a:ext cx="345200" cy="214300"/>
            </a:xfrm>
            <a:custGeom>
              <a:avLst/>
              <a:gdLst/>
              <a:ahLst/>
              <a:cxnLst/>
              <a:rect l="l" t="t" r="r" b="b"/>
              <a:pathLst>
                <a:path w="13808" h="8572" fill="none" extrusionOk="0">
                  <a:moveTo>
                    <a:pt x="1" y="0"/>
                  </a:moveTo>
                  <a:lnTo>
                    <a:pt x="13807" y="8571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442;p32"/>
            <p:cNvSpPr/>
            <p:nvPr/>
          </p:nvSpPr>
          <p:spPr>
            <a:xfrm>
              <a:off x="6737050" y="1648700"/>
              <a:ext cx="345150" cy="214250"/>
            </a:xfrm>
            <a:custGeom>
              <a:avLst/>
              <a:gdLst/>
              <a:ahLst/>
              <a:cxnLst/>
              <a:rect l="l" t="t" r="r" b="b"/>
              <a:pathLst>
                <a:path w="13806" h="8570" fill="none" extrusionOk="0">
                  <a:moveTo>
                    <a:pt x="0" y="0"/>
                  </a:moveTo>
                  <a:lnTo>
                    <a:pt x="13806" y="8570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443;p32"/>
            <p:cNvSpPr/>
            <p:nvPr/>
          </p:nvSpPr>
          <p:spPr>
            <a:xfrm>
              <a:off x="6805775" y="1817650"/>
              <a:ext cx="44000" cy="70825"/>
            </a:xfrm>
            <a:custGeom>
              <a:avLst/>
              <a:gdLst/>
              <a:ahLst/>
              <a:cxnLst/>
              <a:rect l="l" t="t" r="r" b="b"/>
              <a:pathLst>
                <a:path w="1760" h="2833" fill="none" extrusionOk="0">
                  <a:moveTo>
                    <a:pt x="1760" y="0"/>
                  </a:moveTo>
                  <a:lnTo>
                    <a:pt x="0" y="2833"/>
                  </a:lnTo>
                </a:path>
              </a:pathLst>
            </a:custGeom>
            <a:noFill/>
            <a:ln w="18975" cap="flat" cmpd="sng">
              <a:solidFill>
                <a:schemeClr val="accent4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444;p32"/>
            <p:cNvSpPr/>
            <p:nvPr/>
          </p:nvSpPr>
          <p:spPr>
            <a:xfrm>
              <a:off x="7256275" y="2393050"/>
              <a:ext cx="102725" cy="63750"/>
            </a:xfrm>
            <a:custGeom>
              <a:avLst/>
              <a:gdLst/>
              <a:ahLst/>
              <a:cxnLst/>
              <a:rect l="l" t="t" r="r" b="b"/>
              <a:pathLst>
                <a:path w="4109" h="2550" fill="none" extrusionOk="0">
                  <a:moveTo>
                    <a:pt x="0" y="1"/>
                  </a:moveTo>
                  <a:lnTo>
                    <a:pt x="4109" y="2549"/>
                  </a:lnTo>
                </a:path>
              </a:pathLst>
            </a:custGeom>
            <a:noFill/>
            <a:ln w="18975" cap="flat" cmpd="sng">
              <a:solidFill>
                <a:srgbClr val="72727C"/>
              </a:solidFill>
              <a:prstDash val="solid"/>
              <a:miter lim="15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445;p32"/>
            <p:cNvSpPr/>
            <p:nvPr/>
          </p:nvSpPr>
          <p:spPr>
            <a:xfrm>
              <a:off x="7316225" y="2419000"/>
              <a:ext cx="66800" cy="63150"/>
            </a:xfrm>
            <a:custGeom>
              <a:avLst/>
              <a:gdLst/>
              <a:ahLst/>
              <a:cxnLst/>
              <a:rect l="l" t="t" r="r" b="b"/>
              <a:pathLst>
                <a:path w="2672" h="2526" extrusionOk="0">
                  <a:moveTo>
                    <a:pt x="1344" y="1"/>
                  </a:moveTo>
                  <a:cubicBezTo>
                    <a:pt x="921" y="1"/>
                    <a:pt x="509" y="212"/>
                    <a:pt x="271" y="598"/>
                  </a:cubicBezTo>
                  <a:cubicBezTo>
                    <a:pt x="0" y="1031"/>
                    <a:pt x="19" y="1584"/>
                    <a:pt x="316" y="2000"/>
                  </a:cubicBezTo>
                  <a:cubicBezTo>
                    <a:pt x="558" y="2335"/>
                    <a:pt x="942" y="2526"/>
                    <a:pt x="1344" y="2526"/>
                  </a:cubicBezTo>
                  <a:cubicBezTo>
                    <a:pt x="1439" y="2526"/>
                    <a:pt x="1535" y="2515"/>
                    <a:pt x="1630" y="2493"/>
                  </a:cubicBezTo>
                  <a:cubicBezTo>
                    <a:pt x="2128" y="2376"/>
                    <a:pt x="2506" y="1971"/>
                    <a:pt x="2588" y="1469"/>
                  </a:cubicBezTo>
                  <a:cubicBezTo>
                    <a:pt x="2672" y="964"/>
                    <a:pt x="2443" y="460"/>
                    <a:pt x="2009" y="191"/>
                  </a:cubicBezTo>
                  <a:cubicBezTo>
                    <a:pt x="1802" y="62"/>
                    <a:pt x="1571" y="1"/>
                    <a:pt x="1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446;p32"/>
            <p:cNvSpPr/>
            <p:nvPr/>
          </p:nvSpPr>
          <p:spPr>
            <a:xfrm>
              <a:off x="7338350" y="2419075"/>
              <a:ext cx="46925" cy="63025"/>
            </a:xfrm>
            <a:custGeom>
              <a:avLst/>
              <a:gdLst/>
              <a:ahLst/>
              <a:cxnLst/>
              <a:rect l="l" t="t" r="r" b="b"/>
              <a:pathLst>
                <a:path w="1877" h="2521" extrusionOk="0">
                  <a:moveTo>
                    <a:pt x="463" y="0"/>
                  </a:moveTo>
                  <a:cubicBezTo>
                    <a:pt x="348" y="0"/>
                    <a:pt x="234" y="16"/>
                    <a:pt x="122" y="48"/>
                  </a:cubicBezTo>
                  <a:cubicBezTo>
                    <a:pt x="195" y="74"/>
                    <a:pt x="265" y="108"/>
                    <a:pt x="331" y="149"/>
                  </a:cubicBezTo>
                  <a:cubicBezTo>
                    <a:pt x="759" y="413"/>
                    <a:pt x="989" y="904"/>
                    <a:pt x="917" y="1401"/>
                  </a:cubicBezTo>
                  <a:cubicBezTo>
                    <a:pt x="845" y="1897"/>
                    <a:pt x="486" y="2303"/>
                    <a:pt x="1" y="2435"/>
                  </a:cubicBezTo>
                  <a:cubicBezTo>
                    <a:pt x="150" y="2493"/>
                    <a:pt x="304" y="2520"/>
                    <a:pt x="456" y="2520"/>
                  </a:cubicBezTo>
                  <a:cubicBezTo>
                    <a:pt x="922" y="2520"/>
                    <a:pt x="1367" y="2261"/>
                    <a:pt x="1586" y="1823"/>
                  </a:cubicBezTo>
                  <a:cubicBezTo>
                    <a:pt x="1877" y="1240"/>
                    <a:pt x="1676" y="531"/>
                    <a:pt x="1124" y="188"/>
                  </a:cubicBezTo>
                  <a:cubicBezTo>
                    <a:pt x="923" y="64"/>
                    <a:pt x="694" y="0"/>
                    <a:pt x="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447;p32"/>
            <p:cNvSpPr/>
            <p:nvPr/>
          </p:nvSpPr>
          <p:spPr>
            <a:xfrm>
              <a:off x="6476375" y="2058575"/>
              <a:ext cx="205125" cy="133550"/>
            </a:xfrm>
            <a:custGeom>
              <a:avLst/>
              <a:gdLst/>
              <a:ahLst/>
              <a:cxnLst/>
              <a:rect l="l" t="t" r="r" b="b"/>
              <a:pathLst>
                <a:path w="8205" h="5342" extrusionOk="0">
                  <a:moveTo>
                    <a:pt x="486" y="1"/>
                  </a:moveTo>
                  <a:cubicBezTo>
                    <a:pt x="344" y="1"/>
                    <a:pt x="205" y="72"/>
                    <a:pt x="125" y="202"/>
                  </a:cubicBezTo>
                  <a:cubicBezTo>
                    <a:pt x="0" y="403"/>
                    <a:pt x="62" y="667"/>
                    <a:pt x="263" y="790"/>
                  </a:cubicBezTo>
                  <a:lnTo>
                    <a:pt x="7492" y="5277"/>
                  </a:lnTo>
                  <a:cubicBezTo>
                    <a:pt x="7562" y="5320"/>
                    <a:pt x="7640" y="5341"/>
                    <a:pt x="7717" y="5341"/>
                  </a:cubicBezTo>
                  <a:cubicBezTo>
                    <a:pt x="7860" y="5341"/>
                    <a:pt x="7999" y="5270"/>
                    <a:pt x="8080" y="5141"/>
                  </a:cubicBezTo>
                  <a:cubicBezTo>
                    <a:pt x="8205" y="4940"/>
                    <a:pt x="8143" y="4676"/>
                    <a:pt x="7941" y="4553"/>
                  </a:cubicBezTo>
                  <a:lnTo>
                    <a:pt x="712" y="66"/>
                  </a:lnTo>
                  <a:cubicBezTo>
                    <a:pt x="641" y="22"/>
                    <a:pt x="563" y="1"/>
                    <a:pt x="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183046" y="5981831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43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349625" y="443753"/>
            <a:ext cx="11403104" cy="5688106"/>
          </a:xfrm>
        </p:spPr>
        <p:txBody>
          <a:bodyPr/>
          <a:lstStyle/>
          <a:p>
            <a:pPr algn="r" rtl="1"/>
            <a:r>
              <a:rPr lang="fa-IR" sz="3200" dirty="0" smtClean="0">
                <a:cs typeface="+mn-cs"/>
              </a:rPr>
              <a:t>دراین ارائه ما ابتدا دیتای خام را از تلسکوپ کپلر گرفته و روی آن پردازش کرده ایم و هدف ما رسیدن به دسته بندی نوع پیدا کردن سیارات با توجه به اندازی سیارات و فاصله آنها و ... می باشد.</a:t>
            </a:r>
          </a:p>
          <a:p>
            <a:pPr algn="r" rtl="1"/>
            <a:endParaRPr lang="fa-IR" sz="3200" dirty="0" smtClean="0">
              <a:cs typeface="+mn-cs"/>
            </a:endParaRPr>
          </a:p>
          <a:p>
            <a:pPr algn="r" rtl="1"/>
            <a:r>
              <a:rPr lang="fa-IR" sz="3200" dirty="0" smtClean="0">
                <a:cs typeface="+mn-cs"/>
              </a:rPr>
              <a:t>مراحل قبل پردازش(</a:t>
            </a:r>
            <a:r>
              <a:rPr lang="en-US" sz="3200" dirty="0" smtClean="0">
                <a:cs typeface="+mn-cs"/>
              </a:rPr>
              <a:t>preprocess</a:t>
            </a:r>
            <a:r>
              <a:rPr lang="fa-IR" sz="3200" dirty="0" smtClean="0">
                <a:cs typeface="+mn-cs"/>
              </a:rPr>
              <a:t>):</a:t>
            </a:r>
          </a:p>
          <a:p>
            <a:pPr algn="r" rtl="1"/>
            <a:r>
              <a:rPr lang="fa-IR" sz="3200" dirty="0" smtClean="0">
                <a:cs typeface="+mn-cs"/>
              </a:rPr>
              <a:t>1.حذف ستون ویژگی هایی با داده های گمشده ی(</a:t>
            </a:r>
            <a:r>
              <a:rPr lang="en-US" sz="3200" dirty="0" smtClean="0">
                <a:cs typeface="+mn-cs"/>
              </a:rPr>
              <a:t>missing</a:t>
            </a:r>
            <a:r>
              <a:rPr lang="fa-IR" sz="3200" dirty="0" smtClean="0">
                <a:cs typeface="+mn-cs"/>
              </a:rPr>
              <a:t>) بالای 30درصد</a:t>
            </a:r>
          </a:p>
          <a:p>
            <a:pPr algn="r" rtl="1"/>
            <a:r>
              <a:rPr lang="fa-IR" sz="3200" dirty="0" smtClean="0">
                <a:cs typeface="+mn-cs"/>
              </a:rPr>
              <a:t>2.جایگیزینی بقیه داده های گمشده (</a:t>
            </a:r>
            <a:r>
              <a:rPr lang="en-US" sz="3200" dirty="0" smtClean="0">
                <a:cs typeface="+mn-cs"/>
              </a:rPr>
              <a:t>missing</a:t>
            </a:r>
            <a:r>
              <a:rPr lang="fa-IR" sz="3200" dirty="0" smtClean="0">
                <a:cs typeface="+mn-cs"/>
              </a:rPr>
              <a:t>) با میانگین</a:t>
            </a:r>
          </a:p>
          <a:p>
            <a:pPr algn="r" rtl="1"/>
            <a:r>
              <a:rPr lang="fa-IR" sz="3200" dirty="0" smtClean="0">
                <a:cs typeface="+mn-cs"/>
              </a:rPr>
              <a:t>3.استفاده از</a:t>
            </a:r>
            <a:r>
              <a:rPr lang="en-US" sz="3200" dirty="0" smtClean="0">
                <a:cs typeface="+mn-cs"/>
              </a:rPr>
              <a:t>macro</a:t>
            </a:r>
            <a:r>
              <a:rPr lang="fa-IR" sz="3200" dirty="0" smtClean="0">
                <a:cs typeface="+mn-cs"/>
              </a:rPr>
              <a:t> وکوچک تر کردن فضای نمونه</a:t>
            </a:r>
          </a:p>
          <a:p>
            <a:pPr algn="r" rtl="1"/>
            <a:r>
              <a:rPr lang="fa-IR" sz="3200" dirty="0" smtClean="0">
                <a:cs typeface="+mn-cs"/>
              </a:rPr>
              <a:t>4.پیدا کردن</a:t>
            </a:r>
            <a:r>
              <a:rPr lang="en-US" sz="3200" dirty="0" smtClean="0">
                <a:cs typeface="+mn-cs"/>
              </a:rPr>
              <a:t>outlier </a:t>
            </a:r>
            <a:r>
              <a:rPr lang="fa-IR" sz="3200" dirty="0" smtClean="0">
                <a:cs typeface="+mn-cs"/>
              </a:rPr>
              <a:t> ها</a:t>
            </a:r>
            <a:r>
              <a:rPr lang="en-US" sz="3200" dirty="0" smtClean="0">
                <a:cs typeface="+mn-cs"/>
              </a:rPr>
              <a:t> </a:t>
            </a:r>
            <a:r>
              <a:rPr lang="fa-IR" sz="3200" dirty="0" smtClean="0">
                <a:cs typeface="+mn-cs"/>
              </a:rPr>
              <a:t>وحذف آنها</a:t>
            </a:r>
          </a:p>
          <a:p>
            <a:pPr algn="r" rtl="1"/>
            <a:r>
              <a:rPr lang="fa-IR" sz="3200" dirty="0" smtClean="0">
                <a:cs typeface="+mn-cs"/>
              </a:rPr>
              <a:t>5.نرمالایز کردن داده ها</a:t>
            </a:r>
          </a:p>
          <a:p>
            <a:pPr algn="r" rtl="1"/>
            <a:endParaRPr lang="en-US" sz="3200" dirty="0"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046" y="5981831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3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2047" y="309283"/>
            <a:ext cx="11712387" cy="3039036"/>
          </a:xfrm>
        </p:spPr>
        <p:txBody>
          <a:bodyPr/>
          <a:lstStyle/>
          <a:p>
            <a:pPr algn="r" rtl="1"/>
            <a:r>
              <a:rPr lang="fa-IR" sz="3200" dirty="0" smtClean="0">
                <a:cs typeface="+mn-cs"/>
              </a:rPr>
              <a:t>مراحل پردازش و استفاده از </a:t>
            </a:r>
            <a:r>
              <a:rPr lang="en-US" sz="3200" dirty="0" smtClean="0">
                <a:cs typeface="+mn-cs"/>
              </a:rPr>
              <a:t>classification</a:t>
            </a:r>
            <a:r>
              <a:rPr lang="fa-IR" sz="3200" dirty="0" smtClean="0">
                <a:cs typeface="+mn-cs"/>
              </a:rPr>
              <a:t> :</a:t>
            </a:r>
          </a:p>
          <a:p>
            <a:pPr algn="r" rtl="1"/>
            <a:r>
              <a:rPr lang="fa-IR" sz="3200" dirty="0" smtClean="0">
                <a:cs typeface="+mn-cs"/>
              </a:rPr>
              <a:t>1</a:t>
            </a:r>
            <a:r>
              <a:rPr lang="en-US" sz="2800" dirty="0" smtClean="0">
                <a:cs typeface="+mn-cs"/>
              </a:rPr>
              <a:t>.</a:t>
            </a:r>
            <a:r>
              <a:rPr lang="fa-IR" sz="2800" dirty="0" smtClean="0">
                <a:cs typeface="+mn-cs"/>
              </a:rPr>
              <a:t>استفاده از </a:t>
            </a:r>
            <a:r>
              <a:rPr lang="en-US" sz="2800" dirty="0" smtClean="0">
                <a:cs typeface="+mn-cs"/>
              </a:rPr>
              <a:t>set rule</a:t>
            </a:r>
            <a:r>
              <a:rPr lang="fa-IR" sz="2800" dirty="0" smtClean="0">
                <a:cs typeface="+mn-cs"/>
              </a:rPr>
              <a:t> و انتخاب ویژگی روش پیدا کردن سیارات (</a:t>
            </a:r>
            <a:r>
              <a:rPr lang="en-US" sz="2800" dirty="0" smtClean="0">
                <a:cs typeface="+mn-cs"/>
              </a:rPr>
              <a:t>planet search type</a:t>
            </a:r>
            <a:r>
              <a:rPr lang="fa-IR" sz="2800" dirty="0" smtClean="0">
                <a:cs typeface="+mn-cs"/>
              </a:rPr>
              <a:t>)</a:t>
            </a:r>
            <a:endParaRPr lang="en-US" sz="2800" dirty="0" smtClean="0">
              <a:cs typeface="+mn-cs"/>
            </a:endParaRPr>
          </a:p>
          <a:p>
            <a:pPr algn="r" rtl="1"/>
            <a:r>
              <a:rPr lang="fa-IR" sz="2800" dirty="0" smtClean="0">
                <a:cs typeface="+mn-cs"/>
              </a:rPr>
              <a:t>2.استفاده از درخت تصمیمات </a:t>
            </a:r>
          </a:p>
          <a:p>
            <a:pPr algn="r" rtl="1"/>
            <a:r>
              <a:rPr lang="fa-IR" sz="2800" dirty="0" smtClean="0">
                <a:cs typeface="+mn-cs"/>
              </a:rPr>
              <a:t>3.اسفاده از </a:t>
            </a:r>
            <a:r>
              <a:rPr lang="en-US" sz="2800" dirty="0" smtClean="0">
                <a:cs typeface="+mn-cs"/>
              </a:rPr>
              <a:t>naïve bayes</a:t>
            </a:r>
          </a:p>
          <a:p>
            <a:pPr algn="r" rtl="1"/>
            <a:r>
              <a:rPr lang="fa-IR" sz="2800" dirty="0" smtClean="0">
                <a:cs typeface="+mn-cs"/>
              </a:rPr>
              <a:t>4.استفاده از </a:t>
            </a:r>
            <a:r>
              <a:rPr lang="en-US" sz="2800" dirty="0" smtClean="0">
                <a:cs typeface="+mn-cs"/>
              </a:rPr>
              <a:t>rule induction</a:t>
            </a:r>
          </a:p>
        </p:txBody>
      </p:sp>
      <p:sp>
        <p:nvSpPr>
          <p:cNvPr id="34" name="Google Shape;298;p28"/>
          <p:cNvSpPr/>
          <p:nvPr/>
        </p:nvSpPr>
        <p:spPr>
          <a:xfrm>
            <a:off x="4015440" y="3348319"/>
            <a:ext cx="804600" cy="804600"/>
          </a:xfrm>
          <a:prstGeom prst="ellipse">
            <a:avLst/>
          </a:prstGeom>
          <a:solidFill>
            <a:srgbClr val="ACE1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299;p28"/>
          <p:cNvSpPr/>
          <p:nvPr/>
        </p:nvSpPr>
        <p:spPr>
          <a:xfrm>
            <a:off x="5842815" y="3348319"/>
            <a:ext cx="804600" cy="80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00;p28"/>
          <p:cNvSpPr/>
          <p:nvPr/>
        </p:nvSpPr>
        <p:spPr>
          <a:xfrm>
            <a:off x="7670190" y="3348319"/>
            <a:ext cx="804600" cy="8046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01;p28"/>
          <p:cNvSpPr/>
          <p:nvPr/>
        </p:nvSpPr>
        <p:spPr>
          <a:xfrm>
            <a:off x="2188065" y="3348319"/>
            <a:ext cx="804600" cy="804600"/>
          </a:xfrm>
          <a:prstGeom prst="ellipse">
            <a:avLst/>
          </a:prstGeom>
          <a:solidFill>
            <a:srgbClr val="67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03;p28"/>
          <p:cNvSpPr txBox="1">
            <a:spLocks noGrp="1"/>
          </p:cNvSpPr>
          <p:nvPr>
            <p:ph type="title" idx="4294967295"/>
          </p:nvPr>
        </p:nvSpPr>
        <p:spPr>
          <a:xfrm>
            <a:off x="1966665" y="3471219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01</a:t>
            </a:r>
            <a:endParaRPr dirty="0">
              <a:solidFill>
                <a:srgbClr val="073763"/>
              </a:solidFill>
            </a:endParaRPr>
          </a:p>
        </p:txBody>
      </p:sp>
      <p:sp>
        <p:nvSpPr>
          <p:cNvPr id="39" name="Google Shape;304;p28"/>
          <p:cNvSpPr txBox="1">
            <a:spLocks noGrp="1"/>
          </p:cNvSpPr>
          <p:nvPr>
            <p:ph type="title" idx="4294967295"/>
          </p:nvPr>
        </p:nvSpPr>
        <p:spPr>
          <a:xfrm>
            <a:off x="3794040" y="3471219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02</a:t>
            </a:r>
            <a:endParaRPr dirty="0">
              <a:solidFill>
                <a:srgbClr val="073763"/>
              </a:solidFill>
            </a:endParaRPr>
          </a:p>
        </p:txBody>
      </p:sp>
      <p:sp>
        <p:nvSpPr>
          <p:cNvPr id="40" name="Google Shape;305;p28"/>
          <p:cNvSpPr txBox="1">
            <a:spLocks noGrp="1"/>
          </p:cNvSpPr>
          <p:nvPr>
            <p:ph type="title" idx="4294967295"/>
          </p:nvPr>
        </p:nvSpPr>
        <p:spPr>
          <a:xfrm>
            <a:off x="5621415" y="3471219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03</a:t>
            </a:r>
            <a:endParaRPr dirty="0">
              <a:solidFill>
                <a:srgbClr val="073763"/>
              </a:solidFill>
            </a:endParaRPr>
          </a:p>
        </p:txBody>
      </p:sp>
      <p:sp>
        <p:nvSpPr>
          <p:cNvPr id="41" name="Google Shape;306;p28"/>
          <p:cNvSpPr txBox="1">
            <a:spLocks noGrp="1"/>
          </p:cNvSpPr>
          <p:nvPr>
            <p:ph type="title" idx="4294967295"/>
          </p:nvPr>
        </p:nvSpPr>
        <p:spPr>
          <a:xfrm>
            <a:off x="7448790" y="3471219"/>
            <a:ext cx="124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04</a:t>
            </a:r>
            <a:endParaRPr dirty="0">
              <a:solidFill>
                <a:srgbClr val="073763"/>
              </a:solidFill>
            </a:endParaRPr>
          </a:p>
        </p:txBody>
      </p:sp>
      <p:cxnSp>
        <p:nvCxnSpPr>
          <p:cNvPr id="42" name="Google Shape;307;p28"/>
          <p:cNvCxnSpPr>
            <a:stCxn id="37" idx="0"/>
            <a:endCxn id="34" idx="0"/>
          </p:cNvCxnSpPr>
          <p:nvPr/>
        </p:nvCxnSpPr>
        <p:spPr>
          <a:xfrm rot="-5400000" flipH="1">
            <a:off x="3503715" y="2434969"/>
            <a:ext cx="600" cy="18273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308;p28"/>
          <p:cNvCxnSpPr>
            <a:stCxn id="34" idx="0"/>
            <a:endCxn id="35" idx="0"/>
          </p:cNvCxnSpPr>
          <p:nvPr/>
        </p:nvCxnSpPr>
        <p:spPr>
          <a:xfrm rot="-5400000" flipH="1">
            <a:off x="5331090" y="2434969"/>
            <a:ext cx="600" cy="1827300"/>
          </a:xfrm>
          <a:prstGeom prst="curvedConnector3">
            <a:avLst>
              <a:gd name="adj1" fmla="val -6347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309;p28"/>
          <p:cNvCxnSpPr>
            <a:stCxn id="35" idx="0"/>
            <a:endCxn id="36" idx="0"/>
          </p:cNvCxnSpPr>
          <p:nvPr/>
        </p:nvCxnSpPr>
        <p:spPr>
          <a:xfrm rot="-5400000" flipH="1">
            <a:off x="7158465" y="2434969"/>
            <a:ext cx="600" cy="1827300"/>
          </a:xfrm>
          <a:prstGeom prst="curvedConnector3">
            <a:avLst>
              <a:gd name="adj1" fmla="val -140841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310;p28"/>
          <p:cNvSpPr txBox="1">
            <a:spLocks noGrp="1"/>
          </p:cNvSpPr>
          <p:nvPr>
            <p:ph type="title"/>
          </p:nvPr>
        </p:nvSpPr>
        <p:spPr>
          <a:xfrm>
            <a:off x="1764615" y="4427019"/>
            <a:ext cx="1651500" cy="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Set rule</a:t>
            </a:r>
            <a:endParaRPr sz="2000" dirty="0"/>
          </a:p>
        </p:txBody>
      </p:sp>
      <p:sp>
        <p:nvSpPr>
          <p:cNvPr id="47" name="Google Shape;312;p28"/>
          <p:cNvSpPr txBox="1">
            <a:spLocks noGrp="1"/>
          </p:cNvSpPr>
          <p:nvPr>
            <p:ph type="title" idx="2"/>
          </p:nvPr>
        </p:nvSpPr>
        <p:spPr>
          <a:xfrm>
            <a:off x="3591990" y="4663419"/>
            <a:ext cx="1651500" cy="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 decision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Tree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49" name="Google Shape;314;p28"/>
          <p:cNvSpPr txBox="1">
            <a:spLocks/>
          </p:cNvSpPr>
          <p:nvPr/>
        </p:nvSpPr>
        <p:spPr>
          <a:xfrm>
            <a:off x="5419365" y="4427019"/>
            <a:ext cx="1651500" cy="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kern="0" dirty="0" smtClean="0">
                <a:solidFill>
                  <a:schemeClr val="bg1"/>
                </a:solidFill>
              </a:rPr>
              <a:t>Naïve bayes</a:t>
            </a:r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51" name="Google Shape;316;p28"/>
          <p:cNvSpPr txBox="1">
            <a:spLocks/>
          </p:cNvSpPr>
          <p:nvPr/>
        </p:nvSpPr>
        <p:spPr>
          <a:xfrm>
            <a:off x="7246740" y="4663419"/>
            <a:ext cx="1651500" cy="4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kern="0" dirty="0" smtClean="0">
                <a:solidFill>
                  <a:schemeClr val="bg1"/>
                </a:solidFill>
              </a:rPr>
              <a:t>Rule induction</a:t>
            </a:r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046" y="5981831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68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04799"/>
            <a:ext cx="11633200" cy="616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jdhani Medium"/>
              <a:buNone/>
              <a:defRPr sz="1800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jdhani Medium"/>
              <a:buNone/>
              <a:defRPr sz="3733" b="0" i="0" u="none" strike="noStrike" cap="none">
                <a:solidFill>
                  <a:srgbClr val="FFFFF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pPr algn="ctr"/>
            <a:r>
              <a:rPr lang="en-US" sz="4400" kern="0" dirty="0" smtClean="0">
                <a:cs typeface="+mn-cs"/>
              </a:rPr>
              <a:t>Type of planet search</a:t>
            </a:r>
          </a:p>
          <a:p>
            <a:r>
              <a:rPr lang="en-US" sz="3200" kern="0" dirty="0" smtClean="0">
                <a:cs typeface="+mn-cs"/>
              </a:rPr>
              <a:t>Radial velocity   </a:t>
            </a:r>
            <a:r>
              <a:rPr lang="fa-IR" sz="3200" kern="0" dirty="0" smtClean="0">
                <a:cs typeface="+mn-cs"/>
              </a:rPr>
              <a:t>  </a:t>
            </a:r>
            <a:r>
              <a:rPr lang="en-US" sz="3200" kern="0" dirty="0" smtClean="0">
                <a:cs typeface="+mn-cs"/>
              </a:rPr>
              <a:t>                                                    </a:t>
            </a:r>
            <a:r>
              <a:rPr lang="fa-IR" sz="3200" kern="0" dirty="0" smtClean="0">
                <a:cs typeface="+mn-cs"/>
              </a:rPr>
              <a:t> سرعت شعاعی </a:t>
            </a:r>
            <a:r>
              <a:rPr lang="en-US" sz="3200" kern="0" dirty="0" smtClean="0">
                <a:cs typeface="+mn-cs"/>
              </a:rPr>
              <a:t>   </a:t>
            </a:r>
          </a:p>
          <a:p>
            <a:pPr algn="l"/>
            <a:r>
              <a:rPr lang="en-US" sz="3200" kern="0" dirty="0" smtClean="0">
                <a:cs typeface="+mn-cs"/>
              </a:rPr>
              <a:t>Imaging                                                                    </a:t>
            </a:r>
            <a:r>
              <a:rPr lang="fa-IR" sz="3200" kern="0" dirty="0" smtClean="0">
                <a:cs typeface="+mn-cs"/>
              </a:rPr>
              <a:t>تصویر برداری</a:t>
            </a:r>
            <a:endParaRPr lang="en-US" sz="3200" kern="0" dirty="0" smtClean="0">
              <a:cs typeface="+mn-cs"/>
            </a:endParaRPr>
          </a:p>
          <a:p>
            <a:pPr algn="l"/>
            <a:r>
              <a:rPr lang="en-US" sz="3200" kern="0" dirty="0" smtClean="0">
                <a:cs typeface="+mn-cs"/>
              </a:rPr>
              <a:t>Eclipse timing Variations                                 </a:t>
            </a:r>
            <a:r>
              <a:rPr lang="fa-IR" sz="3200" kern="0" dirty="0" smtClean="0">
                <a:cs typeface="+mn-cs"/>
              </a:rPr>
              <a:t>تغییرات زمان گرفتگی</a:t>
            </a:r>
            <a:endParaRPr lang="en-US" sz="3200" kern="0" dirty="0" smtClean="0">
              <a:cs typeface="+mn-cs"/>
            </a:endParaRPr>
          </a:p>
          <a:p>
            <a:pPr algn="l"/>
            <a:r>
              <a:rPr lang="en-US" sz="3200" kern="0" dirty="0" smtClean="0">
                <a:cs typeface="+mn-cs"/>
              </a:rPr>
              <a:t>Transit                                                                                 </a:t>
            </a:r>
            <a:r>
              <a:rPr lang="fa-IR" sz="3200" kern="0" dirty="0" smtClean="0">
                <a:cs typeface="+mn-cs"/>
              </a:rPr>
              <a:t>عبور</a:t>
            </a:r>
            <a:endParaRPr lang="en-US" sz="3200" kern="0" dirty="0" smtClean="0">
              <a:cs typeface="+mn-cs"/>
            </a:endParaRPr>
          </a:p>
          <a:p>
            <a:pPr algn="l"/>
            <a:r>
              <a:rPr lang="en-US" sz="3200" kern="0" dirty="0" smtClean="0">
                <a:cs typeface="+mn-cs"/>
              </a:rPr>
              <a:t>Astrometry                                                                   </a:t>
            </a:r>
            <a:r>
              <a:rPr lang="fa-IR" sz="3200" kern="0" dirty="0" smtClean="0">
                <a:cs typeface="+mn-cs"/>
              </a:rPr>
              <a:t>نجوم سنجی</a:t>
            </a:r>
            <a:endParaRPr lang="en-US" sz="3200" kern="0" dirty="0" smtClean="0">
              <a:cs typeface="+mn-cs"/>
            </a:endParaRPr>
          </a:p>
          <a:p>
            <a:pPr algn="l"/>
            <a:r>
              <a:rPr lang="en-US" sz="3200" kern="0" dirty="0" smtClean="0">
                <a:cs typeface="+mn-cs"/>
              </a:rPr>
              <a:t>Orbital Brightness modulation                     </a:t>
            </a:r>
            <a:r>
              <a:rPr lang="fa-IR" sz="3200" kern="0" dirty="0" smtClean="0">
                <a:cs typeface="+mn-cs"/>
              </a:rPr>
              <a:t>مدلاسیون روشنایی مداری</a:t>
            </a:r>
            <a:endParaRPr lang="en-US" sz="3200" kern="0" dirty="0" smtClean="0">
              <a:cs typeface="+mn-cs"/>
            </a:endParaRPr>
          </a:p>
          <a:p>
            <a:pPr algn="l"/>
            <a:r>
              <a:rPr lang="en-US" sz="3200" kern="0" dirty="0" smtClean="0">
                <a:cs typeface="+mn-cs"/>
              </a:rPr>
              <a:t>Transit </a:t>
            </a:r>
            <a:r>
              <a:rPr lang="en-US" sz="3200" kern="0" dirty="0">
                <a:cs typeface="+mn-cs"/>
              </a:rPr>
              <a:t>T</a:t>
            </a:r>
            <a:r>
              <a:rPr lang="en-US" sz="3200" kern="0" dirty="0" smtClean="0">
                <a:cs typeface="+mn-cs"/>
              </a:rPr>
              <a:t>iming variation                                         </a:t>
            </a:r>
            <a:r>
              <a:rPr lang="fa-IR" sz="3200" kern="0" dirty="0" smtClean="0">
                <a:cs typeface="+mn-cs"/>
              </a:rPr>
              <a:t>تغییر زمان عبور</a:t>
            </a:r>
            <a:endParaRPr lang="en-US" sz="3200" kern="0" dirty="0" smtClean="0">
              <a:cs typeface="+mn-cs"/>
            </a:endParaRPr>
          </a:p>
          <a:p>
            <a:pPr algn="l"/>
            <a:r>
              <a:rPr lang="en-US" sz="3200" kern="0" dirty="0" smtClean="0">
                <a:cs typeface="+mn-cs"/>
              </a:rPr>
              <a:t>Microlensing                                                              </a:t>
            </a:r>
            <a:r>
              <a:rPr lang="fa-IR" sz="3200" kern="0" dirty="0" smtClean="0">
                <a:cs typeface="+mn-cs"/>
              </a:rPr>
              <a:t>میکرولنزینگ</a:t>
            </a:r>
            <a:endParaRPr lang="en-US" sz="3200" kern="0" dirty="0" smtClean="0">
              <a:cs typeface="+mn-cs"/>
            </a:endParaRPr>
          </a:p>
          <a:p>
            <a:pPr algn="l"/>
            <a:r>
              <a:rPr lang="en-US" sz="3200" kern="0" dirty="0" smtClean="0">
                <a:cs typeface="+mn-cs"/>
              </a:rPr>
              <a:t>Pulsar Timing                                                           </a:t>
            </a:r>
            <a:r>
              <a:rPr lang="fa-IR" sz="3200" kern="0" dirty="0" smtClean="0">
                <a:cs typeface="+mn-cs"/>
              </a:rPr>
              <a:t>زمان تپ اختر</a:t>
            </a:r>
            <a:endParaRPr lang="en-US" sz="3200" kern="0" dirty="0" smtClean="0">
              <a:cs typeface="+mn-cs"/>
            </a:endParaRPr>
          </a:p>
          <a:p>
            <a:pPr algn="l"/>
            <a:r>
              <a:rPr lang="en-US" sz="3200" kern="0" dirty="0" smtClean="0">
                <a:cs typeface="+mn-cs"/>
              </a:rPr>
              <a:t>Pulsation timing variations                                 </a:t>
            </a:r>
            <a:r>
              <a:rPr lang="fa-IR" sz="3200" kern="0" dirty="0" smtClean="0">
                <a:cs typeface="+mn-cs"/>
              </a:rPr>
              <a:t>تغییر زمان تپ اختر</a:t>
            </a:r>
            <a:endParaRPr lang="en-US" sz="3200" kern="0" dirty="0" smtClean="0">
              <a:cs typeface="+mn-cs"/>
            </a:endParaRPr>
          </a:p>
          <a:p>
            <a:pPr algn="l"/>
            <a:endParaRPr lang="en-US" sz="2800" kern="0" dirty="0" smtClean="0">
              <a:cs typeface="+mn-cs"/>
            </a:endParaRPr>
          </a:p>
        </p:txBody>
      </p:sp>
      <p:grpSp>
        <p:nvGrpSpPr>
          <p:cNvPr id="8" name="Google Shape;1962;p50"/>
          <p:cNvGrpSpPr/>
          <p:nvPr/>
        </p:nvGrpSpPr>
        <p:grpSpPr>
          <a:xfrm>
            <a:off x="6717732" y="5301797"/>
            <a:ext cx="552289" cy="465041"/>
            <a:chOff x="2039850" y="3984950"/>
            <a:chExt cx="637600" cy="536875"/>
          </a:xfrm>
        </p:grpSpPr>
        <p:sp>
          <p:nvSpPr>
            <p:cNvPr id="9" name="Google Shape;1963;p50"/>
            <p:cNvSpPr/>
            <p:nvPr/>
          </p:nvSpPr>
          <p:spPr>
            <a:xfrm>
              <a:off x="2249075" y="4154300"/>
              <a:ext cx="219150" cy="219150"/>
            </a:xfrm>
            <a:custGeom>
              <a:avLst/>
              <a:gdLst/>
              <a:ahLst/>
              <a:cxnLst/>
              <a:rect l="l" t="t" r="r" b="b"/>
              <a:pathLst>
                <a:path w="8766" h="8766" extrusionOk="0">
                  <a:moveTo>
                    <a:pt x="4384" y="1"/>
                  </a:moveTo>
                  <a:cubicBezTo>
                    <a:pt x="4163" y="1"/>
                    <a:pt x="3985" y="179"/>
                    <a:pt x="3985" y="398"/>
                  </a:cubicBezTo>
                  <a:lnTo>
                    <a:pt x="3985" y="1865"/>
                  </a:lnTo>
                  <a:cubicBezTo>
                    <a:pt x="3985" y="2172"/>
                    <a:pt x="3808" y="2451"/>
                    <a:pt x="3532" y="2581"/>
                  </a:cubicBezTo>
                  <a:cubicBezTo>
                    <a:pt x="3115" y="2779"/>
                    <a:pt x="2779" y="3115"/>
                    <a:pt x="2581" y="3532"/>
                  </a:cubicBezTo>
                  <a:cubicBezTo>
                    <a:pt x="2451" y="3808"/>
                    <a:pt x="2171" y="3985"/>
                    <a:pt x="1865" y="3985"/>
                  </a:cubicBezTo>
                  <a:lnTo>
                    <a:pt x="398" y="3985"/>
                  </a:lnTo>
                  <a:cubicBezTo>
                    <a:pt x="179" y="3985"/>
                    <a:pt x="1" y="4163"/>
                    <a:pt x="1" y="4384"/>
                  </a:cubicBezTo>
                  <a:cubicBezTo>
                    <a:pt x="1" y="4603"/>
                    <a:pt x="179" y="4781"/>
                    <a:pt x="398" y="4781"/>
                  </a:cubicBezTo>
                  <a:lnTo>
                    <a:pt x="1865" y="4781"/>
                  </a:lnTo>
                  <a:cubicBezTo>
                    <a:pt x="2171" y="4781"/>
                    <a:pt x="2451" y="4958"/>
                    <a:pt x="2581" y="5234"/>
                  </a:cubicBezTo>
                  <a:cubicBezTo>
                    <a:pt x="2779" y="5651"/>
                    <a:pt x="3115" y="5987"/>
                    <a:pt x="3532" y="6185"/>
                  </a:cubicBezTo>
                  <a:cubicBezTo>
                    <a:pt x="3808" y="6315"/>
                    <a:pt x="3985" y="6595"/>
                    <a:pt x="3985" y="6901"/>
                  </a:cubicBezTo>
                  <a:lnTo>
                    <a:pt x="3985" y="8368"/>
                  </a:lnTo>
                  <a:cubicBezTo>
                    <a:pt x="3985" y="8587"/>
                    <a:pt x="4163" y="8765"/>
                    <a:pt x="4384" y="8765"/>
                  </a:cubicBezTo>
                  <a:cubicBezTo>
                    <a:pt x="4603" y="8765"/>
                    <a:pt x="4781" y="8587"/>
                    <a:pt x="4781" y="8368"/>
                  </a:cubicBezTo>
                  <a:lnTo>
                    <a:pt x="4781" y="6901"/>
                  </a:lnTo>
                  <a:cubicBezTo>
                    <a:pt x="4781" y="6595"/>
                    <a:pt x="4958" y="6315"/>
                    <a:pt x="5234" y="6185"/>
                  </a:cubicBezTo>
                  <a:cubicBezTo>
                    <a:pt x="5651" y="5987"/>
                    <a:pt x="5987" y="5651"/>
                    <a:pt x="6185" y="5234"/>
                  </a:cubicBezTo>
                  <a:cubicBezTo>
                    <a:pt x="6315" y="4958"/>
                    <a:pt x="6594" y="4781"/>
                    <a:pt x="6901" y="4781"/>
                  </a:cubicBezTo>
                  <a:lnTo>
                    <a:pt x="8368" y="4781"/>
                  </a:lnTo>
                  <a:cubicBezTo>
                    <a:pt x="8587" y="4781"/>
                    <a:pt x="8766" y="4603"/>
                    <a:pt x="8766" y="4384"/>
                  </a:cubicBezTo>
                  <a:cubicBezTo>
                    <a:pt x="8766" y="4163"/>
                    <a:pt x="8587" y="3985"/>
                    <a:pt x="8368" y="3985"/>
                  </a:cubicBezTo>
                  <a:lnTo>
                    <a:pt x="6901" y="3985"/>
                  </a:lnTo>
                  <a:cubicBezTo>
                    <a:pt x="6594" y="3985"/>
                    <a:pt x="6315" y="3808"/>
                    <a:pt x="6185" y="3532"/>
                  </a:cubicBezTo>
                  <a:cubicBezTo>
                    <a:pt x="5987" y="3115"/>
                    <a:pt x="5651" y="2779"/>
                    <a:pt x="5234" y="2581"/>
                  </a:cubicBezTo>
                  <a:cubicBezTo>
                    <a:pt x="4958" y="2451"/>
                    <a:pt x="4781" y="2172"/>
                    <a:pt x="4781" y="1865"/>
                  </a:cubicBezTo>
                  <a:lnTo>
                    <a:pt x="4781" y="398"/>
                  </a:lnTo>
                  <a:cubicBezTo>
                    <a:pt x="4781" y="179"/>
                    <a:pt x="4603" y="1"/>
                    <a:pt x="4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964;p50"/>
            <p:cNvSpPr/>
            <p:nvPr/>
          </p:nvSpPr>
          <p:spPr>
            <a:xfrm>
              <a:off x="2070025" y="4011025"/>
              <a:ext cx="577250" cy="505700"/>
            </a:xfrm>
            <a:custGeom>
              <a:avLst/>
              <a:gdLst/>
              <a:ahLst/>
              <a:cxnLst/>
              <a:rect l="l" t="t" r="r" b="b"/>
              <a:pathLst>
                <a:path w="23090" h="20228" extrusionOk="0">
                  <a:moveTo>
                    <a:pt x="5494" y="815"/>
                  </a:moveTo>
                  <a:cubicBezTo>
                    <a:pt x="8204" y="815"/>
                    <a:pt x="12140" y="2819"/>
                    <a:pt x="15490" y="6169"/>
                  </a:cubicBezTo>
                  <a:cubicBezTo>
                    <a:pt x="20072" y="10751"/>
                    <a:pt x="22136" y="16428"/>
                    <a:pt x="19998" y="18567"/>
                  </a:cubicBezTo>
                  <a:cubicBezTo>
                    <a:pt x="19423" y="19142"/>
                    <a:pt x="18592" y="19413"/>
                    <a:pt x="17596" y="19413"/>
                  </a:cubicBezTo>
                  <a:cubicBezTo>
                    <a:pt x="14886" y="19413"/>
                    <a:pt x="10950" y="17408"/>
                    <a:pt x="7600" y="14058"/>
                  </a:cubicBezTo>
                  <a:cubicBezTo>
                    <a:pt x="3018" y="9477"/>
                    <a:pt x="954" y="3799"/>
                    <a:pt x="3092" y="1661"/>
                  </a:cubicBezTo>
                  <a:cubicBezTo>
                    <a:pt x="3667" y="1086"/>
                    <a:pt x="4498" y="815"/>
                    <a:pt x="5494" y="815"/>
                  </a:cubicBezTo>
                  <a:close/>
                  <a:moveTo>
                    <a:pt x="5536" y="1"/>
                  </a:moveTo>
                  <a:cubicBezTo>
                    <a:pt x="4311" y="1"/>
                    <a:pt x="3273" y="354"/>
                    <a:pt x="2529" y="1098"/>
                  </a:cubicBezTo>
                  <a:cubicBezTo>
                    <a:pt x="1" y="3626"/>
                    <a:pt x="1981" y="9566"/>
                    <a:pt x="7037" y="14622"/>
                  </a:cubicBezTo>
                  <a:cubicBezTo>
                    <a:pt x="10606" y="18192"/>
                    <a:pt x="14615" y="20228"/>
                    <a:pt x="17554" y="20228"/>
                  </a:cubicBezTo>
                  <a:cubicBezTo>
                    <a:pt x="18779" y="20228"/>
                    <a:pt x="19818" y="19874"/>
                    <a:pt x="20561" y="19130"/>
                  </a:cubicBezTo>
                  <a:cubicBezTo>
                    <a:pt x="23089" y="16603"/>
                    <a:pt x="21109" y="10662"/>
                    <a:pt x="16053" y="5606"/>
                  </a:cubicBezTo>
                  <a:cubicBezTo>
                    <a:pt x="12484" y="2037"/>
                    <a:pt x="8475" y="1"/>
                    <a:pt x="5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965;p50"/>
            <p:cNvSpPr/>
            <p:nvPr/>
          </p:nvSpPr>
          <p:spPr>
            <a:xfrm>
              <a:off x="2070025" y="4011050"/>
              <a:ext cx="577250" cy="505700"/>
            </a:xfrm>
            <a:custGeom>
              <a:avLst/>
              <a:gdLst/>
              <a:ahLst/>
              <a:cxnLst/>
              <a:rect l="l" t="t" r="r" b="b"/>
              <a:pathLst>
                <a:path w="23090" h="20228" extrusionOk="0">
                  <a:moveTo>
                    <a:pt x="17596" y="814"/>
                  </a:moveTo>
                  <a:cubicBezTo>
                    <a:pt x="18592" y="814"/>
                    <a:pt x="19423" y="1085"/>
                    <a:pt x="19998" y="1660"/>
                  </a:cubicBezTo>
                  <a:cubicBezTo>
                    <a:pt x="22136" y="3798"/>
                    <a:pt x="20072" y="9476"/>
                    <a:pt x="15490" y="14057"/>
                  </a:cubicBezTo>
                  <a:cubicBezTo>
                    <a:pt x="12140" y="17407"/>
                    <a:pt x="8205" y="19412"/>
                    <a:pt x="5495" y="19412"/>
                  </a:cubicBezTo>
                  <a:cubicBezTo>
                    <a:pt x="4498" y="19412"/>
                    <a:pt x="3667" y="19141"/>
                    <a:pt x="3092" y="18566"/>
                  </a:cubicBezTo>
                  <a:cubicBezTo>
                    <a:pt x="954" y="16427"/>
                    <a:pt x="3018" y="10749"/>
                    <a:pt x="7601" y="6168"/>
                  </a:cubicBezTo>
                  <a:cubicBezTo>
                    <a:pt x="10951" y="2818"/>
                    <a:pt x="14886" y="814"/>
                    <a:pt x="17596" y="814"/>
                  </a:cubicBezTo>
                  <a:close/>
                  <a:moveTo>
                    <a:pt x="17555" y="0"/>
                  </a:moveTo>
                  <a:cubicBezTo>
                    <a:pt x="14616" y="0"/>
                    <a:pt x="10606" y="2036"/>
                    <a:pt x="7037" y="5606"/>
                  </a:cubicBezTo>
                  <a:cubicBezTo>
                    <a:pt x="1980" y="10661"/>
                    <a:pt x="1" y="16602"/>
                    <a:pt x="2529" y="19131"/>
                  </a:cubicBezTo>
                  <a:cubicBezTo>
                    <a:pt x="3273" y="19874"/>
                    <a:pt x="4311" y="20227"/>
                    <a:pt x="5535" y="20227"/>
                  </a:cubicBezTo>
                  <a:cubicBezTo>
                    <a:pt x="8474" y="20227"/>
                    <a:pt x="12484" y="18191"/>
                    <a:pt x="16053" y="14621"/>
                  </a:cubicBezTo>
                  <a:cubicBezTo>
                    <a:pt x="21110" y="9566"/>
                    <a:pt x="23089" y="3625"/>
                    <a:pt x="20561" y="1097"/>
                  </a:cubicBezTo>
                  <a:cubicBezTo>
                    <a:pt x="19818" y="354"/>
                    <a:pt x="18780" y="0"/>
                    <a:pt x="1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966;p50"/>
            <p:cNvSpPr/>
            <p:nvPr/>
          </p:nvSpPr>
          <p:spPr>
            <a:xfrm>
              <a:off x="2121425" y="3984950"/>
              <a:ext cx="77875" cy="76800"/>
            </a:xfrm>
            <a:custGeom>
              <a:avLst/>
              <a:gdLst/>
              <a:ahLst/>
              <a:cxnLst/>
              <a:rect l="l" t="t" r="r" b="b"/>
              <a:pathLst>
                <a:path w="3115" h="3072" extrusionOk="0">
                  <a:moveTo>
                    <a:pt x="1520" y="0"/>
                  </a:moveTo>
                  <a:cubicBezTo>
                    <a:pt x="1248" y="0"/>
                    <a:pt x="976" y="70"/>
                    <a:pt x="732" y="208"/>
                  </a:cubicBezTo>
                  <a:cubicBezTo>
                    <a:pt x="251" y="483"/>
                    <a:pt x="0" y="1001"/>
                    <a:pt x="0" y="1595"/>
                  </a:cubicBezTo>
                  <a:cubicBezTo>
                    <a:pt x="0" y="2475"/>
                    <a:pt x="640" y="3072"/>
                    <a:pt x="1520" y="3072"/>
                  </a:cubicBezTo>
                  <a:cubicBezTo>
                    <a:pt x="2113" y="3072"/>
                    <a:pt x="2632" y="2864"/>
                    <a:pt x="2905" y="2381"/>
                  </a:cubicBezTo>
                  <a:cubicBezTo>
                    <a:pt x="3042" y="2142"/>
                    <a:pt x="3114" y="1871"/>
                    <a:pt x="3113" y="1595"/>
                  </a:cubicBezTo>
                  <a:cubicBezTo>
                    <a:pt x="3113" y="1026"/>
                    <a:pt x="2812" y="501"/>
                    <a:pt x="2321" y="217"/>
                  </a:cubicBezTo>
                  <a:cubicBezTo>
                    <a:pt x="2074" y="72"/>
                    <a:pt x="1797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967;p50"/>
            <p:cNvSpPr/>
            <p:nvPr/>
          </p:nvSpPr>
          <p:spPr>
            <a:xfrm>
              <a:off x="2296375" y="4331175"/>
              <a:ext cx="29125" cy="28950"/>
            </a:xfrm>
            <a:custGeom>
              <a:avLst/>
              <a:gdLst/>
              <a:ahLst/>
              <a:cxnLst/>
              <a:rect l="l" t="t" r="r" b="b"/>
              <a:pathLst>
                <a:path w="1165" h="1158" extrusionOk="0">
                  <a:moveTo>
                    <a:pt x="707" y="0"/>
                  </a:moveTo>
                  <a:cubicBezTo>
                    <a:pt x="563" y="0"/>
                    <a:pt x="424" y="78"/>
                    <a:pt x="353" y="215"/>
                  </a:cubicBezTo>
                  <a:lnTo>
                    <a:pt x="153" y="560"/>
                  </a:lnTo>
                  <a:cubicBezTo>
                    <a:pt x="0" y="824"/>
                    <a:pt x="191" y="1157"/>
                    <a:pt x="498" y="1157"/>
                  </a:cubicBezTo>
                  <a:lnTo>
                    <a:pt x="498" y="1157"/>
                  </a:lnTo>
                  <a:cubicBezTo>
                    <a:pt x="640" y="1157"/>
                    <a:pt x="771" y="1082"/>
                    <a:pt x="843" y="958"/>
                  </a:cubicBezTo>
                  <a:lnTo>
                    <a:pt x="1043" y="614"/>
                  </a:lnTo>
                  <a:cubicBezTo>
                    <a:pt x="1165" y="421"/>
                    <a:pt x="1102" y="168"/>
                    <a:pt x="906" y="53"/>
                  </a:cubicBezTo>
                  <a:cubicBezTo>
                    <a:pt x="843" y="17"/>
                    <a:pt x="775" y="0"/>
                    <a:pt x="707" y="0"/>
                  </a:cubicBezTo>
                  <a:close/>
                  <a:moveTo>
                    <a:pt x="498" y="1157"/>
                  </a:moveTo>
                  <a:cubicBezTo>
                    <a:pt x="497" y="1157"/>
                    <a:pt x="497" y="1157"/>
                    <a:pt x="497" y="1157"/>
                  </a:cubicBezTo>
                  <a:lnTo>
                    <a:pt x="498" y="1157"/>
                  </a:lnTo>
                  <a:cubicBezTo>
                    <a:pt x="498" y="1157"/>
                    <a:pt x="498" y="1157"/>
                    <a:pt x="498" y="11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968;p50"/>
            <p:cNvSpPr/>
            <p:nvPr/>
          </p:nvSpPr>
          <p:spPr>
            <a:xfrm>
              <a:off x="2391025" y="4167250"/>
              <a:ext cx="29100" cy="28950"/>
            </a:xfrm>
            <a:custGeom>
              <a:avLst/>
              <a:gdLst/>
              <a:ahLst/>
              <a:cxnLst/>
              <a:rect l="l" t="t" r="r" b="b"/>
              <a:pathLst>
                <a:path w="1164" h="1158" extrusionOk="0">
                  <a:moveTo>
                    <a:pt x="706" y="1"/>
                  </a:moveTo>
                  <a:cubicBezTo>
                    <a:pt x="563" y="1"/>
                    <a:pt x="424" y="79"/>
                    <a:pt x="353" y="215"/>
                  </a:cubicBezTo>
                  <a:lnTo>
                    <a:pt x="153" y="561"/>
                  </a:lnTo>
                  <a:cubicBezTo>
                    <a:pt x="0" y="825"/>
                    <a:pt x="191" y="1158"/>
                    <a:pt x="497" y="1158"/>
                  </a:cubicBezTo>
                  <a:lnTo>
                    <a:pt x="498" y="1158"/>
                  </a:lnTo>
                  <a:cubicBezTo>
                    <a:pt x="640" y="1158"/>
                    <a:pt x="773" y="1083"/>
                    <a:pt x="844" y="958"/>
                  </a:cubicBezTo>
                  <a:lnTo>
                    <a:pt x="1042" y="614"/>
                  </a:lnTo>
                  <a:cubicBezTo>
                    <a:pt x="1163" y="422"/>
                    <a:pt x="1101" y="169"/>
                    <a:pt x="904" y="54"/>
                  </a:cubicBezTo>
                  <a:cubicBezTo>
                    <a:pt x="842" y="18"/>
                    <a:pt x="773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969;p50"/>
            <p:cNvSpPr/>
            <p:nvPr/>
          </p:nvSpPr>
          <p:spPr>
            <a:xfrm>
              <a:off x="2391900" y="4331275"/>
              <a:ext cx="29025" cy="28850"/>
            </a:xfrm>
            <a:custGeom>
              <a:avLst/>
              <a:gdLst/>
              <a:ahLst/>
              <a:cxnLst/>
              <a:rect l="l" t="t" r="r" b="b"/>
              <a:pathLst>
                <a:path w="1161" h="1154" extrusionOk="0">
                  <a:moveTo>
                    <a:pt x="457" y="1"/>
                  </a:moveTo>
                  <a:cubicBezTo>
                    <a:pt x="390" y="1"/>
                    <a:pt x="321" y="18"/>
                    <a:pt x="258" y="54"/>
                  </a:cubicBezTo>
                  <a:cubicBezTo>
                    <a:pt x="64" y="167"/>
                    <a:pt x="1" y="417"/>
                    <a:pt x="120" y="608"/>
                  </a:cubicBezTo>
                  <a:lnTo>
                    <a:pt x="318" y="954"/>
                  </a:lnTo>
                  <a:cubicBezTo>
                    <a:pt x="388" y="1078"/>
                    <a:pt x="520" y="1153"/>
                    <a:pt x="663" y="1153"/>
                  </a:cubicBezTo>
                  <a:cubicBezTo>
                    <a:pt x="970" y="1153"/>
                    <a:pt x="1161" y="821"/>
                    <a:pt x="1008" y="555"/>
                  </a:cubicBezTo>
                  <a:lnTo>
                    <a:pt x="809" y="209"/>
                  </a:lnTo>
                  <a:cubicBezTo>
                    <a:pt x="737" y="76"/>
                    <a:pt x="599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70;p50"/>
            <p:cNvSpPr/>
            <p:nvPr/>
          </p:nvSpPr>
          <p:spPr>
            <a:xfrm>
              <a:off x="2297250" y="4167375"/>
              <a:ext cx="29025" cy="28825"/>
            </a:xfrm>
            <a:custGeom>
              <a:avLst/>
              <a:gdLst/>
              <a:ahLst/>
              <a:cxnLst/>
              <a:rect l="l" t="t" r="r" b="b"/>
              <a:pathLst>
                <a:path w="1161" h="1153" extrusionOk="0">
                  <a:moveTo>
                    <a:pt x="458" y="1"/>
                  </a:moveTo>
                  <a:cubicBezTo>
                    <a:pt x="390" y="1"/>
                    <a:pt x="321" y="18"/>
                    <a:pt x="258" y="55"/>
                  </a:cubicBezTo>
                  <a:cubicBezTo>
                    <a:pt x="64" y="167"/>
                    <a:pt x="1" y="417"/>
                    <a:pt x="118" y="609"/>
                  </a:cubicBezTo>
                  <a:lnTo>
                    <a:pt x="318" y="953"/>
                  </a:lnTo>
                  <a:cubicBezTo>
                    <a:pt x="390" y="1078"/>
                    <a:pt x="521" y="1153"/>
                    <a:pt x="663" y="1153"/>
                  </a:cubicBezTo>
                  <a:cubicBezTo>
                    <a:pt x="970" y="1153"/>
                    <a:pt x="1161" y="820"/>
                    <a:pt x="1008" y="556"/>
                  </a:cubicBezTo>
                  <a:lnTo>
                    <a:pt x="808" y="210"/>
                  </a:lnTo>
                  <a:cubicBezTo>
                    <a:pt x="737" y="76"/>
                    <a:pt x="600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971;p50"/>
            <p:cNvSpPr/>
            <p:nvPr/>
          </p:nvSpPr>
          <p:spPr>
            <a:xfrm>
              <a:off x="2260575" y="4203900"/>
              <a:ext cx="31225" cy="25125"/>
            </a:xfrm>
            <a:custGeom>
              <a:avLst/>
              <a:gdLst/>
              <a:ahLst/>
              <a:cxnLst/>
              <a:rect l="l" t="t" r="r" b="b"/>
              <a:pathLst>
                <a:path w="1249" h="1005" extrusionOk="0">
                  <a:moveTo>
                    <a:pt x="458" y="0"/>
                  </a:moveTo>
                  <a:cubicBezTo>
                    <a:pt x="321" y="0"/>
                    <a:pt x="187" y="71"/>
                    <a:pt x="114" y="200"/>
                  </a:cubicBezTo>
                  <a:cubicBezTo>
                    <a:pt x="0" y="395"/>
                    <a:pt x="73" y="645"/>
                    <a:pt x="273" y="751"/>
                  </a:cubicBezTo>
                  <a:lnTo>
                    <a:pt x="619" y="951"/>
                  </a:lnTo>
                  <a:cubicBezTo>
                    <a:pt x="678" y="986"/>
                    <a:pt x="747" y="1005"/>
                    <a:pt x="817" y="1005"/>
                  </a:cubicBezTo>
                  <a:lnTo>
                    <a:pt x="817" y="1003"/>
                  </a:lnTo>
                  <a:cubicBezTo>
                    <a:pt x="996" y="1003"/>
                    <a:pt x="1155" y="883"/>
                    <a:pt x="1202" y="709"/>
                  </a:cubicBezTo>
                  <a:cubicBezTo>
                    <a:pt x="1248" y="535"/>
                    <a:pt x="1172" y="351"/>
                    <a:pt x="1016" y="260"/>
                  </a:cubicBezTo>
                  <a:lnTo>
                    <a:pt x="671" y="62"/>
                  </a:lnTo>
                  <a:cubicBezTo>
                    <a:pt x="605" y="20"/>
                    <a:pt x="531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72;p50"/>
            <p:cNvSpPr/>
            <p:nvPr/>
          </p:nvSpPr>
          <p:spPr>
            <a:xfrm>
              <a:off x="2424600" y="4298600"/>
              <a:ext cx="31150" cy="25075"/>
            </a:xfrm>
            <a:custGeom>
              <a:avLst/>
              <a:gdLst/>
              <a:ahLst/>
              <a:cxnLst/>
              <a:rect l="l" t="t" r="r" b="b"/>
              <a:pathLst>
                <a:path w="1246" h="1003" extrusionOk="0">
                  <a:moveTo>
                    <a:pt x="457" y="1"/>
                  </a:moveTo>
                  <a:cubicBezTo>
                    <a:pt x="320" y="1"/>
                    <a:pt x="186" y="72"/>
                    <a:pt x="112" y="199"/>
                  </a:cubicBezTo>
                  <a:cubicBezTo>
                    <a:pt x="0" y="394"/>
                    <a:pt x="71" y="643"/>
                    <a:pt x="269" y="750"/>
                  </a:cubicBezTo>
                  <a:lnTo>
                    <a:pt x="614" y="949"/>
                  </a:lnTo>
                  <a:cubicBezTo>
                    <a:pt x="673" y="984"/>
                    <a:pt x="743" y="1001"/>
                    <a:pt x="812" y="1001"/>
                  </a:cubicBezTo>
                  <a:lnTo>
                    <a:pt x="812" y="1003"/>
                  </a:lnTo>
                  <a:cubicBezTo>
                    <a:pt x="993" y="1003"/>
                    <a:pt x="1152" y="883"/>
                    <a:pt x="1198" y="707"/>
                  </a:cubicBezTo>
                  <a:cubicBezTo>
                    <a:pt x="1245" y="533"/>
                    <a:pt x="1169" y="349"/>
                    <a:pt x="1012" y="259"/>
                  </a:cubicBezTo>
                  <a:lnTo>
                    <a:pt x="666" y="60"/>
                  </a:lnTo>
                  <a:cubicBezTo>
                    <a:pt x="601" y="20"/>
                    <a:pt x="529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73;p50"/>
            <p:cNvSpPr/>
            <p:nvPr/>
          </p:nvSpPr>
          <p:spPr>
            <a:xfrm>
              <a:off x="2261575" y="4298575"/>
              <a:ext cx="31150" cy="25075"/>
            </a:xfrm>
            <a:custGeom>
              <a:avLst/>
              <a:gdLst/>
              <a:ahLst/>
              <a:cxnLst/>
              <a:rect l="l" t="t" r="r" b="b"/>
              <a:pathLst>
                <a:path w="1246" h="1003" extrusionOk="0">
                  <a:moveTo>
                    <a:pt x="788" y="0"/>
                  </a:moveTo>
                  <a:cubicBezTo>
                    <a:pt x="716" y="0"/>
                    <a:pt x="644" y="19"/>
                    <a:pt x="579" y="60"/>
                  </a:cubicBezTo>
                  <a:lnTo>
                    <a:pt x="233" y="260"/>
                  </a:lnTo>
                  <a:cubicBezTo>
                    <a:pt x="76" y="349"/>
                    <a:pt x="0" y="534"/>
                    <a:pt x="48" y="708"/>
                  </a:cubicBezTo>
                  <a:cubicBezTo>
                    <a:pt x="95" y="881"/>
                    <a:pt x="250" y="1002"/>
                    <a:pt x="430" y="1002"/>
                  </a:cubicBezTo>
                  <a:cubicBezTo>
                    <a:pt x="431" y="1002"/>
                    <a:pt x="432" y="1002"/>
                    <a:pt x="433" y="1002"/>
                  </a:cubicBezTo>
                  <a:cubicBezTo>
                    <a:pt x="502" y="1002"/>
                    <a:pt x="572" y="984"/>
                    <a:pt x="632" y="949"/>
                  </a:cubicBezTo>
                  <a:lnTo>
                    <a:pt x="978" y="751"/>
                  </a:lnTo>
                  <a:cubicBezTo>
                    <a:pt x="1174" y="643"/>
                    <a:pt x="1245" y="394"/>
                    <a:pt x="1133" y="200"/>
                  </a:cubicBezTo>
                  <a:cubicBezTo>
                    <a:pt x="1059" y="72"/>
                    <a:pt x="925" y="0"/>
                    <a:pt x="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974;p50"/>
            <p:cNvSpPr/>
            <p:nvPr/>
          </p:nvSpPr>
          <p:spPr>
            <a:xfrm>
              <a:off x="2425500" y="4203975"/>
              <a:ext cx="31125" cy="25050"/>
            </a:xfrm>
            <a:custGeom>
              <a:avLst/>
              <a:gdLst/>
              <a:ahLst/>
              <a:cxnLst/>
              <a:rect l="l" t="t" r="r" b="b"/>
              <a:pathLst>
                <a:path w="1245" h="1002" extrusionOk="0">
                  <a:moveTo>
                    <a:pt x="787" y="0"/>
                  </a:moveTo>
                  <a:cubicBezTo>
                    <a:pt x="716" y="0"/>
                    <a:pt x="643" y="19"/>
                    <a:pt x="578" y="59"/>
                  </a:cubicBezTo>
                  <a:lnTo>
                    <a:pt x="233" y="259"/>
                  </a:lnTo>
                  <a:cubicBezTo>
                    <a:pt x="77" y="349"/>
                    <a:pt x="1" y="533"/>
                    <a:pt x="48" y="706"/>
                  </a:cubicBezTo>
                  <a:cubicBezTo>
                    <a:pt x="94" y="880"/>
                    <a:pt x="253" y="1002"/>
                    <a:pt x="432" y="1002"/>
                  </a:cubicBezTo>
                  <a:cubicBezTo>
                    <a:pt x="503" y="1002"/>
                    <a:pt x="571" y="983"/>
                    <a:pt x="632" y="948"/>
                  </a:cubicBezTo>
                  <a:lnTo>
                    <a:pt x="976" y="750"/>
                  </a:lnTo>
                  <a:cubicBezTo>
                    <a:pt x="1174" y="642"/>
                    <a:pt x="1244" y="393"/>
                    <a:pt x="1133" y="199"/>
                  </a:cubicBezTo>
                  <a:cubicBezTo>
                    <a:pt x="1058" y="71"/>
                    <a:pt x="924" y="0"/>
                    <a:pt x="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975;p50"/>
            <p:cNvSpPr/>
            <p:nvPr/>
          </p:nvSpPr>
          <p:spPr>
            <a:xfrm>
              <a:off x="2331450" y="4233975"/>
              <a:ext cx="57125" cy="56875"/>
            </a:xfrm>
            <a:custGeom>
              <a:avLst/>
              <a:gdLst/>
              <a:ahLst/>
              <a:cxnLst/>
              <a:rect l="l" t="t" r="r" b="b"/>
              <a:pathLst>
                <a:path w="2285" h="2275" extrusionOk="0">
                  <a:moveTo>
                    <a:pt x="1087" y="1"/>
                  </a:moveTo>
                  <a:cubicBezTo>
                    <a:pt x="872" y="1"/>
                    <a:pt x="657" y="59"/>
                    <a:pt x="466" y="175"/>
                  </a:cubicBezTo>
                  <a:cubicBezTo>
                    <a:pt x="122" y="386"/>
                    <a:pt x="1" y="764"/>
                    <a:pt x="1" y="1197"/>
                  </a:cubicBezTo>
                  <a:cubicBezTo>
                    <a:pt x="1" y="1856"/>
                    <a:pt x="428" y="2275"/>
                    <a:pt x="1089" y="2275"/>
                  </a:cubicBezTo>
                  <a:cubicBezTo>
                    <a:pt x="1520" y="2275"/>
                    <a:pt x="1899" y="2162"/>
                    <a:pt x="2109" y="1818"/>
                  </a:cubicBezTo>
                  <a:cubicBezTo>
                    <a:pt x="2223" y="1631"/>
                    <a:pt x="2284" y="1416"/>
                    <a:pt x="2283" y="1197"/>
                  </a:cubicBezTo>
                  <a:cubicBezTo>
                    <a:pt x="2283" y="764"/>
                    <a:pt x="2049" y="366"/>
                    <a:pt x="1673" y="154"/>
                  </a:cubicBezTo>
                  <a:cubicBezTo>
                    <a:pt x="1491" y="52"/>
                    <a:pt x="1289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976;p50"/>
            <p:cNvSpPr/>
            <p:nvPr/>
          </p:nvSpPr>
          <p:spPr>
            <a:xfrm>
              <a:off x="2112650" y="3990150"/>
              <a:ext cx="81425" cy="74525"/>
            </a:xfrm>
            <a:custGeom>
              <a:avLst/>
              <a:gdLst/>
              <a:ahLst/>
              <a:cxnLst/>
              <a:rect l="l" t="t" r="r" b="b"/>
              <a:pathLst>
                <a:path w="3257" h="2981" extrusionOk="0">
                  <a:moveTo>
                    <a:pt x="1083" y="0"/>
                  </a:moveTo>
                  <a:lnTo>
                    <a:pt x="1083" y="0"/>
                  </a:lnTo>
                  <a:cubicBezTo>
                    <a:pt x="167" y="521"/>
                    <a:pt x="1" y="1769"/>
                    <a:pt x="743" y="2513"/>
                  </a:cubicBezTo>
                  <a:cubicBezTo>
                    <a:pt x="1059" y="2829"/>
                    <a:pt x="1465" y="2980"/>
                    <a:pt x="1868" y="2980"/>
                  </a:cubicBezTo>
                  <a:cubicBezTo>
                    <a:pt x="2415" y="2980"/>
                    <a:pt x="2956" y="2701"/>
                    <a:pt x="3256" y="2175"/>
                  </a:cubicBezTo>
                  <a:lnTo>
                    <a:pt x="3256" y="2175"/>
                  </a:lnTo>
                  <a:cubicBezTo>
                    <a:pt x="3016" y="2311"/>
                    <a:pt x="2745" y="2383"/>
                    <a:pt x="2468" y="2383"/>
                  </a:cubicBezTo>
                  <a:cubicBezTo>
                    <a:pt x="1901" y="2381"/>
                    <a:pt x="1376" y="2080"/>
                    <a:pt x="1091" y="1589"/>
                  </a:cubicBezTo>
                  <a:cubicBezTo>
                    <a:pt x="806" y="1100"/>
                    <a:pt x="803" y="494"/>
                    <a:pt x="1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977;p50"/>
            <p:cNvSpPr/>
            <p:nvPr/>
          </p:nvSpPr>
          <p:spPr>
            <a:xfrm>
              <a:off x="2160825" y="4483000"/>
              <a:ext cx="38475" cy="38825"/>
            </a:xfrm>
            <a:custGeom>
              <a:avLst/>
              <a:gdLst/>
              <a:ahLst/>
              <a:cxnLst/>
              <a:rect l="l" t="t" r="r" b="b"/>
              <a:pathLst>
                <a:path w="1539" h="1553" extrusionOk="0">
                  <a:moveTo>
                    <a:pt x="739" y="0"/>
                  </a:moveTo>
                  <a:cubicBezTo>
                    <a:pt x="608" y="0"/>
                    <a:pt x="474" y="33"/>
                    <a:pt x="347" y="105"/>
                  </a:cubicBezTo>
                  <a:cubicBezTo>
                    <a:pt x="107" y="243"/>
                    <a:pt x="1" y="502"/>
                    <a:pt x="1" y="799"/>
                  </a:cubicBezTo>
                  <a:cubicBezTo>
                    <a:pt x="1" y="1239"/>
                    <a:pt x="300" y="1553"/>
                    <a:pt x="740" y="1553"/>
                  </a:cubicBezTo>
                  <a:cubicBezTo>
                    <a:pt x="1038" y="1553"/>
                    <a:pt x="1297" y="1432"/>
                    <a:pt x="1434" y="1192"/>
                  </a:cubicBezTo>
                  <a:cubicBezTo>
                    <a:pt x="1502" y="1072"/>
                    <a:pt x="1538" y="936"/>
                    <a:pt x="1537" y="799"/>
                  </a:cubicBezTo>
                  <a:cubicBezTo>
                    <a:pt x="1537" y="334"/>
                    <a:pt x="1155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978;p50"/>
            <p:cNvSpPr/>
            <p:nvPr/>
          </p:nvSpPr>
          <p:spPr>
            <a:xfrm>
              <a:off x="2039850" y="4104500"/>
              <a:ext cx="637600" cy="318775"/>
            </a:xfrm>
            <a:custGeom>
              <a:avLst/>
              <a:gdLst/>
              <a:ahLst/>
              <a:cxnLst/>
              <a:rect l="l" t="t" r="r" b="b"/>
              <a:pathLst>
                <a:path w="25504" h="12751" extrusionOk="0">
                  <a:moveTo>
                    <a:pt x="12753" y="797"/>
                  </a:moveTo>
                  <a:cubicBezTo>
                    <a:pt x="19231" y="797"/>
                    <a:pt x="24707" y="3351"/>
                    <a:pt x="24707" y="6376"/>
                  </a:cubicBezTo>
                  <a:cubicBezTo>
                    <a:pt x="24707" y="9399"/>
                    <a:pt x="19231" y="11954"/>
                    <a:pt x="12753" y="11954"/>
                  </a:cubicBezTo>
                  <a:cubicBezTo>
                    <a:pt x="6273" y="11954"/>
                    <a:pt x="799" y="9399"/>
                    <a:pt x="799" y="6376"/>
                  </a:cubicBezTo>
                  <a:cubicBezTo>
                    <a:pt x="799" y="3351"/>
                    <a:pt x="6273" y="797"/>
                    <a:pt x="12753" y="797"/>
                  </a:cubicBezTo>
                  <a:close/>
                  <a:moveTo>
                    <a:pt x="12753" y="0"/>
                  </a:moveTo>
                  <a:cubicBezTo>
                    <a:pt x="5602" y="0"/>
                    <a:pt x="1" y="2800"/>
                    <a:pt x="1" y="6376"/>
                  </a:cubicBezTo>
                  <a:cubicBezTo>
                    <a:pt x="1" y="9950"/>
                    <a:pt x="5602" y="12751"/>
                    <a:pt x="12753" y="12751"/>
                  </a:cubicBezTo>
                  <a:cubicBezTo>
                    <a:pt x="19902" y="12751"/>
                    <a:pt x="25503" y="9950"/>
                    <a:pt x="25503" y="6376"/>
                  </a:cubicBezTo>
                  <a:cubicBezTo>
                    <a:pt x="25503" y="2800"/>
                    <a:pt x="19902" y="0"/>
                    <a:pt x="1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979;p50"/>
            <p:cNvSpPr/>
            <p:nvPr/>
          </p:nvSpPr>
          <p:spPr>
            <a:xfrm>
              <a:off x="2561925" y="4333600"/>
              <a:ext cx="55750" cy="56050"/>
            </a:xfrm>
            <a:custGeom>
              <a:avLst/>
              <a:gdLst/>
              <a:ahLst/>
              <a:cxnLst/>
              <a:rect l="l" t="t" r="r" b="b"/>
              <a:pathLst>
                <a:path w="2230" h="2242" extrusionOk="0">
                  <a:moveTo>
                    <a:pt x="1033" y="0"/>
                  </a:moveTo>
                  <a:cubicBezTo>
                    <a:pt x="829" y="0"/>
                    <a:pt x="626" y="52"/>
                    <a:pt x="442" y="156"/>
                  </a:cubicBezTo>
                  <a:cubicBezTo>
                    <a:pt x="82" y="363"/>
                    <a:pt x="1" y="750"/>
                    <a:pt x="1" y="1196"/>
                  </a:cubicBezTo>
                  <a:cubicBezTo>
                    <a:pt x="1" y="1855"/>
                    <a:pt x="373" y="2241"/>
                    <a:pt x="1034" y="2241"/>
                  </a:cubicBezTo>
                  <a:cubicBezTo>
                    <a:pt x="1479" y="2241"/>
                    <a:pt x="1867" y="2148"/>
                    <a:pt x="2074" y="1786"/>
                  </a:cubicBezTo>
                  <a:cubicBezTo>
                    <a:pt x="2175" y="1606"/>
                    <a:pt x="2229" y="1402"/>
                    <a:pt x="2229" y="1196"/>
                  </a:cubicBezTo>
                  <a:cubicBezTo>
                    <a:pt x="2228" y="770"/>
                    <a:pt x="2001" y="377"/>
                    <a:pt x="1634" y="163"/>
                  </a:cubicBezTo>
                  <a:cubicBezTo>
                    <a:pt x="1448" y="54"/>
                    <a:pt x="1240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980;p50"/>
            <p:cNvSpPr/>
            <p:nvPr/>
          </p:nvSpPr>
          <p:spPr>
            <a:xfrm>
              <a:off x="2552675" y="4337475"/>
              <a:ext cx="61100" cy="55925"/>
            </a:xfrm>
            <a:custGeom>
              <a:avLst/>
              <a:gdLst/>
              <a:ahLst/>
              <a:cxnLst/>
              <a:rect l="l" t="t" r="r" b="b"/>
              <a:pathLst>
                <a:path w="2444" h="2237" extrusionOk="0">
                  <a:moveTo>
                    <a:pt x="812" y="1"/>
                  </a:moveTo>
                  <a:lnTo>
                    <a:pt x="812" y="1"/>
                  </a:lnTo>
                  <a:cubicBezTo>
                    <a:pt x="126" y="391"/>
                    <a:pt x="0" y="1328"/>
                    <a:pt x="559" y="1886"/>
                  </a:cubicBezTo>
                  <a:cubicBezTo>
                    <a:pt x="795" y="2122"/>
                    <a:pt x="1100" y="2236"/>
                    <a:pt x="1402" y="2236"/>
                  </a:cubicBezTo>
                  <a:cubicBezTo>
                    <a:pt x="1812" y="2236"/>
                    <a:pt x="2219" y="2026"/>
                    <a:pt x="2444" y="1631"/>
                  </a:cubicBezTo>
                  <a:lnTo>
                    <a:pt x="2444" y="1631"/>
                  </a:lnTo>
                  <a:cubicBezTo>
                    <a:pt x="2263" y="1734"/>
                    <a:pt x="2059" y="1788"/>
                    <a:pt x="1852" y="1788"/>
                  </a:cubicBezTo>
                  <a:cubicBezTo>
                    <a:pt x="1426" y="1788"/>
                    <a:pt x="1033" y="1562"/>
                    <a:pt x="818" y="1194"/>
                  </a:cubicBezTo>
                  <a:cubicBezTo>
                    <a:pt x="604" y="826"/>
                    <a:pt x="603" y="372"/>
                    <a:pt x="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864;p50"/>
          <p:cNvGrpSpPr/>
          <p:nvPr/>
        </p:nvGrpSpPr>
        <p:grpSpPr>
          <a:xfrm>
            <a:off x="6717732" y="3512817"/>
            <a:ext cx="552289" cy="552267"/>
            <a:chOff x="5826263" y="2131788"/>
            <a:chExt cx="637600" cy="637575"/>
          </a:xfrm>
        </p:grpSpPr>
        <p:sp>
          <p:nvSpPr>
            <p:cNvPr id="28" name="Google Shape;1865;p50"/>
            <p:cNvSpPr/>
            <p:nvPr/>
          </p:nvSpPr>
          <p:spPr>
            <a:xfrm>
              <a:off x="5826263" y="2131788"/>
              <a:ext cx="637600" cy="637575"/>
            </a:xfrm>
            <a:custGeom>
              <a:avLst/>
              <a:gdLst/>
              <a:ahLst/>
              <a:cxnLst/>
              <a:rect l="l" t="t" r="r" b="b"/>
              <a:pathLst>
                <a:path w="25504" h="25503" extrusionOk="0">
                  <a:moveTo>
                    <a:pt x="12743" y="1"/>
                  </a:moveTo>
                  <a:cubicBezTo>
                    <a:pt x="12524" y="1"/>
                    <a:pt x="12345" y="179"/>
                    <a:pt x="12345" y="398"/>
                  </a:cubicBezTo>
                  <a:lnTo>
                    <a:pt x="12345" y="2037"/>
                  </a:lnTo>
                  <a:cubicBezTo>
                    <a:pt x="12345" y="2972"/>
                    <a:pt x="12177" y="3900"/>
                    <a:pt x="11847" y="4776"/>
                  </a:cubicBezTo>
                  <a:cubicBezTo>
                    <a:pt x="11722" y="5109"/>
                    <a:pt x="11414" y="5293"/>
                    <a:pt x="11099" y="5293"/>
                  </a:cubicBezTo>
                  <a:cubicBezTo>
                    <a:pt x="10891" y="5293"/>
                    <a:pt x="10680" y="5212"/>
                    <a:pt x="10519" y="5039"/>
                  </a:cubicBezTo>
                  <a:lnTo>
                    <a:pt x="9526" y="3978"/>
                  </a:lnTo>
                  <a:cubicBezTo>
                    <a:pt x="9441" y="3887"/>
                    <a:pt x="9334" y="3847"/>
                    <a:pt x="9229" y="3847"/>
                  </a:cubicBezTo>
                  <a:cubicBezTo>
                    <a:pt x="9014" y="3847"/>
                    <a:pt x="8807" y="4017"/>
                    <a:pt x="8815" y="4272"/>
                  </a:cubicBezTo>
                  <a:lnTo>
                    <a:pt x="8863" y="5725"/>
                  </a:lnTo>
                  <a:cubicBezTo>
                    <a:pt x="8879" y="6197"/>
                    <a:pt x="8497" y="6551"/>
                    <a:pt x="8068" y="6551"/>
                  </a:cubicBezTo>
                  <a:cubicBezTo>
                    <a:pt x="7960" y="6551"/>
                    <a:pt x="7848" y="6528"/>
                    <a:pt x="7739" y="6478"/>
                  </a:cubicBezTo>
                  <a:cubicBezTo>
                    <a:pt x="6886" y="6092"/>
                    <a:pt x="6110" y="5554"/>
                    <a:pt x="5449" y="4893"/>
                  </a:cubicBezTo>
                  <a:lnTo>
                    <a:pt x="4291" y="3735"/>
                  </a:lnTo>
                  <a:cubicBezTo>
                    <a:pt x="4213" y="3659"/>
                    <a:pt x="4113" y="3621"/>
                    <a:pt x="4012" y="3621"/>
                  </a:cubicBezTo>
                  <a:cubicBezTo>
                    <a:pt x="3910" y="3621"/>
                    <a:pt x="3808" y="3660"/>
                    <a:pt x="3730" y="3738"/>
                  </a:cubicBezTo>
                  <a:cubicBezTo>
                    <a:pt x="3576" y="3893"/>
                    <a:pt x="3575" y="4142"/>
                    <a:pt x="3728" y="4298"/>
                  </a:cubicBezTo>
                  <a:lnTo>
                    <a:pt x="4885" y="5457"/>
                  </a:lnTo>
                  <a:cubicBezTo>
                    <a:pt x="5547" y="6119"/>
                    <a:pt x="6085" y="6894"/>
                    <a:pt x="6471" y="7746"/>
                  </a:cubicBezTo>
                  <a:cubicBezTo>
                    <a:pt x="6710" y="8275"/>
                    <a:pt x="6321" y="8871"/>
                    <a:pt x="5746" y="8871"/>
                  </a:cubicBezTo>
                  <a:cubicBezTo>
                    <a:pt x="5737" y="8871"/>
                    <a:pt x="5728" y="8871"/>
                    <a:pt x="5718" y="8871"/>
                  </a:cubicBezTo>
                  <a:lnTo>
                    <a:pt x="4264" y="8822"/>
                  </a:lnTo>
                  <a:cubicBezTo>
                    <a:pt x="4259" y="8822"/>
                    <a:pt x="4254" y="8822"/>
                    <a:pt x="4249" y="8822"/>
                  </a:cubicBezTo>
                  <a:cubicBezTo>
                    <a:pt x="3880" y="8822"/>
                    <a:pt x="3697" y="9277"/>
                    <a:pt x="3970" y="9533"/>
                  </a:cubicBezTo>
                  <a:lnTo>
                    <a:pt x="5032" y="10527"/>
                  </a:lnTo>
                  <a:cubicBezTo>
                    <a:pt x="5464" y="10931"/>
                    <a:pt x="5322" y="11646"/>
                    <a:pt x="4769" y="11854"/>
                  </a:cubicBezTo>
                  <a:cubicBezTo>
                    <a:pt x="3893" y="12184"/>
                    <a:pt x="2965" y="12353"/>
                    <a:pt x="2030" y="12353"/>
                  </a:cubicBezTo>
                  <a:lnTo>
                    <a:pt x="391" y="12353"/>
                  </a:lnTo>
                  <a:cubicBezTo>
                    <a:pt x="174" y="12357"/>
                    <a:pt x="1" y="12534"/>
                    <a:pt x="1" y="12750"/>
                  </a:cubicBezTo>
                  <a:cubicBezTo>
                    <a:pt x="1" y="12968"/>
                    <a:pt x="174" y="13145"/>
                    <a:pt x="391" y="13149"/>
                  </a:cubicBezTo>
                  <a:lnTo>
                    <a:pt x="2030" y="13149"/>
                  </a:lnTo>
                  <a:cubicBezTo>
                    <a:pt x="2965" y="13149"/>
                    <a:pt x="3893" y="13319"/>
                    <a:pt x="4769" y="13649"/>
                  </a:cubicBezTo>
                  <a:cubicBezTo>
                    <a:pt x="5321" y="13855"/>
                    <a:pt x="5464" y="14572"/>
                    <a:pt x="5032" y="14976"/>
                  </a:cubicBezTo>
                  <a:lnTo>
                    <a:pt x="3970" y="15970"/>
                  </a:lnTo>
                  <a:cubicBezTo>
                    <a:pt x="3696" y="16226"/>
                    <a:pt x="3880" y="16681"/>
                    <a:pt x="4250" y="16681"/>
                  </a:cubicBezTo>
                  <a:cubicBezTo>
                    <a:pt x="4255" y="16681"/>
                    <a:pt x="4259" y="16681"/>
                    <a:pt x="4264" y="16681"/>
                  </a:cubicBezTo>
                  <a:lnTo>
                    <a:pt x="5718" y="16631"/>
                  </a:lnTo>
                  <a:cubicBezTo>
                    <a:pt x="5728" y="16631"/>
                    <a:pt x="5737" y="16631"/>
                    <a:pt x="5746" y="16631"/>
                  </a:cubicBezTo>
                  <a:cubicBezTo>
                    <a:pt x="6321" y="16631"/>
                    <a:pt x="6710" y="17228"/>
                    <a:pt x="6471" y="17757"/>
                  </a:cubicBezTo>
                  <a:cubicBezTo>
                    <a:pt x="6083" y="18609"/>
                    <a:pt x="5547" y="19384"/>
                    <a:pt x="4885" y="20046"/>
                  </a:cubicBezTo>
                  <a:lnTo>
                    <a:pt x="3728" y="21204"/>
                  </a:lnTo>
                  <a:cubicBezTo>
                    <a:pt x="3579" y="21361"/>
                    <a:pt x="3582" y="21607"/>
                    <a:pt x="3735" y="21760"/>
                  </a:cubicBezTo>
                  <a:cubicBezTo>
                    <a:pt x="3812" y="21837"/>
                    <a:pt x="3914" y="21876"/>
                    <a:pt x="4016" y="21876"/>
                  </a:cubicBezTo>
                  <a:cubicBezTo>
                    <a:pt x="4115" y="21876"/>
                    <a:pt x="4213" y="21840"/>
                    <a:pt x="4291" y="21767"/>
                  </a:cubicBezTo>
                  <a:lnTo>
                    <a:pt x="5449" y="20610"/>
                  </a:lnTo>
                  <a:cubicBezTo>
                    <a:pt x="6110" y="19947"/>
                    <a:pt x="6886" y="19411"/>
                    <a:pt x="7739" y="19025"/>
                  </a:cubicBezTo>
                  <a:cubicBezTo>
                    <a:pt x="7848" y="18975"/>
                    <a:pt x="7960" y="18952"/>
                    <a:pt x="8069" y="18952"/>
                  </a:cubicBezTo>
                  <a:cubicBezTo>
                    <a:pt x="8497" y="18952"/>
                    <a:pt x="8879" y="19306"/>
                    <a:pt x="8863" y="19776"/>
                  </a:cubicBezTo>
                  <a:lnTo>
                    <a:pt x="8815" y="21231"/>
                  </a:lnTo>
                  <a:cubicBezTo>
                    <a:pt x="8807" y="21486"/>
                    <a:pt x="9014" y="21656"/>
                    <a:pt x="9229" y="21656"/>
                  </a:cubicBezTo>
                  <a:cubicBezTo>
                    <a:pt x="9334" y="21656"/>
                    <a:pt x="9441" y="21616"/>
                    <a:pt x="9526" y="21525"/>
                  </a:cubicBezTo>
                  <a:lnTo>
                    <a:pt x="10520" y="20462"/>
                  </a:lnTo>
                  <a:cubicBezTo>
                    <a:pt x="10681" y="20291"/>
                    <a:pt x="10891" y="20210"/>
                    <a:pt x="11099" y="20210"/>
                  </a:cubicBezTo>
                  <a:cubicBezTo>
                    <a:pt x="11413" y="20210"/>
                    <a:pt x="11722" y="20394"/>
                    <a:pt x="11847" y="20727"/>
                  </a:cubicBezTo>
                  <a:cubicBezTo>
                    <a:pt x="12177" y="21603"/>
                    <a:pt x="12345" y="22531"/>
                    <a:pt x="12345" y="23466"/>
                  </a:cubicBezTo>
                  <a:lnTo>
                    <a:pt x="12345" y="25105"/>
                  </a:lnTo>
                  <a:cubicBezTo>
                    <a:pt x="12345" y="25324"/>
                    <a:pt x="12524" y="25502"/>
                    <a:pt x="12744" y="25502"/>
                  </a:cubicBezTo>
                  <a:cubicBezTo>
                    <a:pt x="12964" y="25502"/>
                    <a:pt x="13142" y="25324"/>
                    <a:pt x="13142" y="25105"/>
                  </a:cubicBezTo>
                  <a:lnTo>
                    <a:pt x="13142" y="23466"/>
                  </a:lnTo>
                  <a:cubicBezTo>
                    <a:pt x="13142" y="22531"/>
                    <a:pt x="13310" y="21603"/>
                    <a:pt x="13640" y="20727"/>
                  </a:cubicBezTo>
                  <a:cubicBezTo>
                    <a:pt x="13765" y="20394"/>
                    <a:pt x="14074" y="20210"/>
                    <a:pt x="14388" y="20210"/>
                  </a:cubicBezTo>
                  <a:cubicBezTo>
                    <a:pt x="14596" y="20210"/>
                    <a:pt x="14807" y="20291"/>
                    <a:pt x="14967" y="20462"/>
                  </a:cubicBezTo>
                  <a:lnTo>
                    <a:pt x="15962" y="21525"/>
                  </a:lnTo>
                  <a:cubicBezTo>
                    <a:pt x="16047" y="21616"/>
                    <a:pt x="16153" y="21656"/>
                    <a:pt x="16258" y="21656"/>
                  </a:cubicBezTo>
                  <a:cubicBezTo>
                    <a:pt x="16474" y="21656"/>
                    <a:pt x="16681" y="21486"/>
                    <a:pt x="16672" y="21231"/>
                  </a:cubicBezTo>
                  <a:lnTo>
                    <a:pt x="16624" y="19776"/>
                  </a:lnTo>
                  <a:cubicBezTo>
                    <a:pt x="16608" y="19306"/>
                    <a:pt x="16991" y="18952"/>
                    <a:pt x="17420" y="18952"/>
                  </a:cubicBezTo>
                  <a:cubicBezTo>
                    <a:pt x="17529" y="18952"/>
                    <a:pt x="17641" y="18975"/>
                    <a:pt x="17750" y="19025"/>
                  </a:cubicBezTo>
                  <a:cubicBezTo>
                    <a:pt x="18602" y="19411"/>
                    <a:pt x="19377" y="19947"/>
                    <a:pt x="20038" y="20610"/>
                  </a:cubicBezTo>
                  <a:lnTo>
                    <a:pt x="21197" y="21768"/>
                  </a:lnTo>
                  <a:cubicBezTo>
                    <a:pt x="21274" y="21843"/>
                    <a:pt x="21374" y="21881"/>
                    <a:pt x="21475" y="21881"/>
                  </a:cubicBezTo>
                  <a:cubicBezTo>
                    <a:pt x="21577" y="21881"/>
                    <a:pt x="21679" y="21842"/>
                    <a:pt x="21757" y="21764"/>
                  </a:cubicBezTo>
                  <a:cubicBezTo>
                    <a:pt x="21911" y="21610"/>
                    <a:pt x="21913" y="21361"/>
                    <a:pt x="21760" y="21204"/>
                  </a:cubicBezTo>
                  <a:lnTo>
                    <a:pt x="20602" y="20046"/>
                  </a:lnTo>
                  <a:cubicBezTo>
                    <a:pt x="19940" y="19384"/>
                    <a:pt x="19403" y="18609"/>
                    <a:pt x="19016" y="17757"/>
                  </a:cubicBezTo>
                  <a:cubicBezTo>
                    <a:pt x="18777" y="17228"/>
                    <a:pt x="19166" y="16631"/>
                    <a:pt x="19741" y="16631"/>
                  </a:cubicBezTo>
                  <a:cubicBezTo>
                    <a:pt x="19750" y="16631"/>
                    <a:pt x="19760" y="16631"/>
                    <a:pt x="19769" y="16631"/>
                  </a:cubicBezTo>
                  <a:lnTo>
                    <a:pt x="21224" y="16679"/>
                  </a:lnTo>
                  <a:cubicBezTo>
                    <a:pt x="21229" y="16679"/>
                    <a:pt x="21234" y="16679"/>
                    <a:pt x="21239" y="16679"/>
                  </a:cubicBezTo>
                  <a:cubicBezTo>
                    <a:pt x="21608" y="16679"/>
                    <a:pt x="21790" y="16226"/>
                    <a:pt x="21518" y="15969"/>
                  </a:cubicBezTo>
                  <a:lnTo>
                    <a:pt x="20455" y="14976"/>
                  </a:lnTo>
                  <a:cubicBezTo>
                    <a:pt x="20024" y="14572"/>
                    <a:pt x="20165" y="13855"/>
                    <a:pt x="20718" y="13647"/>
                  </a:cubicBezTo>
                  <a:cubicBezTo>
                    <a:pt x="21594" y="13319"/>
                    <a:pt x="22522" y="13150"/>
                    <a:pt x="23458" y="13150"/>
                  </a:cubicBezTo>
                  <a:lnTo>
                    <a:pt x="25096" y="13150"/>
                  </a:lnTo>
                  <a:cubicBezTo>
                    <a:pt x="25099" y="13151"/>
                    <a:pt x="25101" y="13151"/>
                    <a:pt x="25104" y="13151"/>
                  </a:cubicBezTo>
                  <a:cubicBezTo>
                    <a:pt x="25324" y="13151"/>
                    <a:pt x="25503" y="12972"/>
                    <a:pt x="25503" y="12751"/>
                  </a:cubicBezTo>
                  <a:cubicBezTo>
                    <a:pt x="25503" y="12531"/>
                    <a:pt x="25324" y="12352"/>
                    <a:pt x="25104" y="12352"/>
                  </a:cubicBezTo>
                  <a:cubicBezTo>
                    <a:pt x="25101" y="12352"/>
                    <a:pt x="25099" y="12352"/>
                    <a:pt x="25096" y="12353"/>
                  </a:cubicBezTo>
                  <a:lnTo>
                    <a:pt x="23458" y="12353"/>
                  </a:lnTo>
                  <a:cubicBezTo>
                    <a:pt x="22522" y="12353"/>
                    <a:pt x="21594" y="12184"/>
                    <a:pt x="20718" y="11854"/>
                  </a:cubicBezTo>
                  <a:cubicBezTo>
                    <a:pt x="20165" y="11646"/>
                    <a:pt x="20024" y="10931"/>
                    <a:pt x="20455" y="10527"/>
                  </a:cubicBezTo>
                  <a:lnTo>
                    <a:pt x="21518" y="9533"/>
                  </a:lnTo>
                  <a:cubicBezTo>
                    <a:pt x="21790" y="9277"/>
                    <a:pt x="21608" y="8822"/>
                    <a:pt x="21239" y="8822"/>
                  </a:cubicBezTo>
                  <a:cubicBezTo>
                    <a:pt x="21234" y="8822"/>
                    <a:pt x="21229" y="8822"/>
                    <a:pt x="21224" y="8822"/>
                  </a:cubicBezTo>
                  <a:lnTo>
                    <a:pt x="19769" y="8872"/>
                  </a:lnTo>
                  <a:cubicBezTo>
                    <a:pt x="19760" y="8872"/>
                    <a:pt x="19752" y="8872"/>
                    <a:pt x="19743" y="8872"/>
                  </a:cubicBezTo>
                  <a:cubicBezTo>
                    <a:pt x="19166" y="8872"/>
                    <a:pt x="18777" y="8275"/>
                    <a:pt x="19016" y="7746"/>
                  </a:cubicBezTo>
                  <a:cubicBezTo>
                    <a:pt x="19403" y="6894"/>
                    <a:pt x="19940" y="6119"/>
                    <a:pt x="20602" y="5457"/>
                  </a:cubicBezTo>
                  <a:lnTo>
                    <a:pt x="21760" y="4298"/>
                  </a:lnTo>
                  <a:cubicBezTo>
                    <a:pt x="21913" y="4142"/>
                    <a:pt x="21911" y="3893"/>
                    <a:pt x="21757" y="3738"/>
                  </a:cubicBezTo>
                  <a:cubicBezTo>
                    <a:pt x="21679" y="3660"/>
                    <a:pt x="21577" y="3621"/>
                    <a:pt x="21475" y="3621"/>
                  </a:cubicBezTo>
                  <a:cubicBezTo>
                    <a:pt x="21375" y="3621"/>
                    <a:pt x="21274" y="3659"/>
                    <a:pt x="21197" y="3735"/>
                  </a:cubicBezTo>
                  <a:lnTo>
                    <a:pt x="20038" y="4893"/>
                  </a:lnTo>
                  <a:cubicBezTo>
                    <a:pt x="19377" y="5554"/>
                    <a:pt x="18602" y="6092"/>
                    <a:pt x="17750" y="6478"/>
                  </a:cubicBezTo>
                  <a:cubicBezTo>
                    <a:pt x="17641" y="6528"/>
                    <a:pt x="17529" y="6551"/>
                    <a:pt x="17420" y="6551"/>
                  </a:cubicBezTo>
                  <a:cubicBezTo>
                    <a:pt x="16991" y="6551"/>
                    <a:pt x="16608" y="6197"/>
                    <a:pt x="16624" y="5725"/>
                  </a:cubicBezTo>
                  <a:lnTo>
                    <a:pt x="16672" y="4271"/>
                  </a:lnTo>
                  <a:cubicBezTo>
                    <a:pt x="16681" y="4017"/>
                    <a:pt x="16474" y="3847"/>
                    <a:pt x="16258" y="3847"/>
                  </a:cubicBezTo>
                  <a:cubicBezTo>
                    <a:pt x="16153" y="3847"/>
                    <a:pt x="16047" y="3887"/>
                    <a:pt x="15962" y="3978"/>
                  </a:cubicBezTo>
                  <a:lnTo>
                    <a:pt x="14967" y="5039"/>
                  </a:lnTo>
                  <a:cubicBezTo>
                    <a:pt x="14806" y="5212"/>
                    <a:pt x="14596" y="5293"/>
                    <a:pt x="14388" y="5293"/>
                  </a:cubicBezTo>
                  <a:cubicBezTo>
                    <a:pt x="14074" y="5293"/>
                    <a:pt x="13765" y="5109"/>
                    <a:pt x="13640" y="4776"/>
                  </a:cubicBezTo>
                  <a:cubicBezTo>
                    <a:pt x="13310" y="3900"/>
                    <a:pt x="13142" y="2972"/>
                    <a:pt x="13142" y="2037"/>
                  </a:cubicBezTo>
                  <a:lnTo>
                    <a:pt x="13142" y="398"/>
                  </a:lnTo>
                  <a:cubicBezTo>
                    <a:pt x="13142" y="179"/>
                    <a:pt x="12964" y="1"/>
                    <a:pt x="127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866;p50"/>
            <p:cNvSpPr/>
            <p:nvPr/>
          </p:nvSpPr>
          <p:spPr>
            <a:xfrm>
              <a:off x="5985438" y="2291188"/>
              <a:ext cx="318825" cy="318775"/>
            </a:xfrm>
            <a:custGeom>
              <a:avLst/>
              <a:gdLst/>
              <a:ahLst/>
              <a:cxnLst/>
              <a:rect l="l" t="t" r="r" b="b"/>
              <a:pathLst>
                <a:path w="12753" h="12751" extrusionOk="0">
                  <a:moveTo>
                    <a:pt x="6377" y="0"/>
                  </a:moveTo>
                  <a:cubicBezTo>
                    <a:pt x="2856" y="0"/>
                    <a:pt x="1" y="2854"/>
                    <a:pt x="1" y="6375"/>
                  </a:cubicBezTo>
                  <a:cubicBezTo>
                    <a:pt x="1" y="9896"/>
                    <a:pt x="2856" y="12751"/>
                    <a:pt x="6377" y="12751"/>
                  </a:cubicBezTo>
                  <a:cubicBezTo>
                    <a:pt x="9898" y="12751"/>
                    <a:pt x="12753" y="9896"/>
                    <a:pt x="12753" y="6375"/>
                  </a:cubicBezTo>
                  <a:cubicBezTo>
                    <a:pt x="12753" y="2854"/>
                    <a:pt x="9898" y="0"/>
                    <a:pt x="6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867;p50"/>
            <p:cNvSpPr/>
            <p:nvPr/>
          </p:nvSpPr>
          <p:spPr>
            <a:xfrm>
              <a:off x="6032388" y="2321063"/>
              <a:ext cx="242025" cy="245925"/>
            </a:xfrm>
            <a:custGeom>
              <a:avLst/>
              <a:gdLst/>
              <a:ahLst/>
              <a:cxnLst/>
              <a:rect l="l" t="t" r="r" b="b"/>
              <a:pathLst>
                <a:path w="9681" h="9837" extrusionOk="0">
                  <a:moveTo>
                    <a:pt x="4485" y="1"/>
                  </a:moveTo>
                  <a:cubicBezTo>
                    <a:pt x="3505" y="1"/>
                    <a:pt x="2547" y="281"/>
                    <a:pt x="1721" y="807"/>
                  </a:cubicBezTo>
                  <a:cubicBezTo>
                    <a:pt x="276" y="1727"/>
                    <a:pt x="0" y="3341"/>
                    <a:pt x="0" y="5180"/>
                  </a:cubicBezTo>
                  <a:cubicBezTo>
                    <a:pt x="0" y="8041"/>
                    <a:pt x="1637" y="9837"/>
                    <a:pt x="4499" y="9837"/>
                  </a:cubicBezTo>
                  <a:cubicBezTo>
                    <a:pt x="6337" y="9837"/>
                    <a:pt x="7952" y="9402"/>
                    <a:pt x="8871" y="7959"/>
                  </a:cubicBezTo>
                  <a:cubicBezTo>
                    <a:pt x="9400" y="7129"/>
                    <a:pt x="9681" y="6164"/>
                    <a:pt x="9679" y="5180"/>
                  </a:cubicBezTo>
                  <a:cubicBezTo>
                    <a:pt x="9679" y="2320"/>
                    <a:pt x="7360" y="1"/>
                    <a:pt x="4499" y="1"/>
                  </a:cubicBezTo>
                  <a:cubicBezTo>
                    <a:pt x="4494" y="1"/>
                    <a:pt x="4490" y="1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868;p50"/>
            <p:cNvSpPr/>
            <p:nvPr/>
          </p:nvSpPr>
          <p:spPr>
            <a:xfrm>
              <a:off x="6015338" y="2341238"/>
              <a:ext cx="238850" cy="238850"/>
            </a:xfrm>
            <a:custGeom>
              <a:avLst/>
              <a:gdLst/>
              <a:ahLst/>
              <a:cxnLst/>
              <a:rect l="l" t="t" r="r" b="b"/>
              <a:pathLst>
                <a:path w="9554" h="9554" extrusionOk="0">
                  <a:moveTo>
                    <a:pt x="2403" y="0"/>
                  </a:moveTo>
                  <a:lnTo>
                    <a:pt x="2403" y="0"/>
                  </a:lnTo>
                  <a:cubicBezTo>
                    <a:pt x="958" y="920"/>
                    <a:pt x="0" y="2534"/>
                    <a:pt x="0" y="4373"/>
                  </a:cubicBezTo>
                  <a:cubicBezTo>
                    <a:pt x="0" y="7234"/>
                    <a:pt x="2319" y="9553"/>
                    <a:pt x="5181" y="9553"/>
                  </a:cubicBezTo>
                  <a:cubicBezTo>
                    <a:pt x="5183" y="9553"/>
                    <a:pt x="5184" y="9553"/>
                    <a:pt x="5186" y="9553"/>
                  </a:cubicBezTo>
                  <a:cubicBezTo>
                    <a:pt x="6955" y="9553"/>
                    <a:pt x="8605" y="8647"/>
                    <a:pt x="9553" y="7152"/>
                  </a:cubicBezTo>
                  <a:lnTo>
                    <a:pt x="9553" y="7152"/>
                  </a:lnTo>
                  <a:cubicBezTo>
                    <a:pt x="8725" y="7679"/>
                    <a:pt x="7764" y="7959"/>
                    <a:pt x="6782" y="7959"/>
                  </a:cubicBezTo>
                  <a:cubicBezTo>
                    <a:pt x="6779" y="7959"/>
                    <a:pt x="6777" y="7959"/>
                    <a:pt x="6775" y="7959"/>
                  </a:cubicBezTo>
                  <a:cubicBezTo>
                    <a:pt x="3914" y="7959"/>
                    <a:pt x="1595" y="5640"/>
                    <a:pt x="1595" y="2779"/>
                  </a:cubicBezTo>
                  <a:cubicBezTo>
                    <a:pt x="1593" y="1794"/>
                    <a:pt x="1874" y="831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844;p50"/>
          <p:cNvGrpSpPr/>
          <p:nvPr/>
        </p:nvGrpSpPr>
        <p:grpSpPr>
          <a:xfrm>
            <a:off x="6746782" y="1054076"/>
            <a:ext cx="553177" cy="552246"/>
            <a:chOff x="3841550" y="2982875"/>
            <a:chExt cx="638625" cy="637550"/>
          </a:xfrm>
        </p:grpSpPr>
        <p:sp>
          <p:nvSpPr>
            <p:cNvPr id="33" name="Google Shape;1845;p50"/>
            <p:cNvSpPr/>
            <p:nvPr/>
          </p:nvSpPr>
          <p:spPr>
            <a:xfrm>
              <a:off x="3980075" y="3114450"/>
              <a:ext cx="386975" cy="376525"/>
            </a:xfrm>
            <a:custGeom>
              <a:avLst/>
              <a:gdLst/>
              <a:ahLst/>
              <a:cxnLst/>
              <a:rect l="l" t="t" r="r" b="b"/>
              <a:pathLst>
                <a:path w="15479" h="15061" extrusionOk="0">
                  <a:moveTo>
                    <a:pt x="7464" y="1"/>
                  </a:moveTo>
                  <a:cubicBezTo>
                    <a:pt x="7461" y="1"/>
                    <a:pt x="7457" y="1"/>
                    <a:pt x="7454" y="1"/>
                  </a:cubicBezTo>
                  <a:cubicBezTo>
                    <a:pt x="5121" y="1"/>
                    <a:pt x="3031" y="1039"/>
                    <a:pt x="1620" y="2679"/>
                  </a:cubicBezTo>
                  <a:cubicBezTo>
                    <a:pt x="462" y="4026"/>
                    <a:pt x="0" y="5778"/>
                    <a:pt x="0" y="7693"/>
                  </a:cubicBezTo>
                  <a:cubicBezTo>
                    <a:pt x="0" y="11941"/>
                    <a:pt x="3206" y="15060"/>
                    <a:pt x="7454" y="15060"/>
                  </a:cubicBezTo>
                  <a:cubicBezTo>
                    <a:pt x="10050" y="15060"/>
                    <a:pt x="12345" y="14100"/>
                    <a:pt x="13738" y="12130"/>
                  </a:cubicBezTo>
                  <a:cubicBezTo>
                    <a:pt x="15060" y="10254"/>
                    <a:pt x="15479" y="7884"/>
                    <a:pt x="14877" y="5669"/>
                  </a:cubicBezTo>
                  <a:lnTo>
                    <a:pt x="10480" y="619"/>
                  </a:lnTo>
                  <a:cubicBezTo>
                    <a:pt x="9527" y="212"/>
                    <a:pt x="8500" y="1"/>
                    <a:pt x="7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846;p50"/>
            <p:cNvSpPr/>
            <p:nvPr/>
          </p:nvSpPr>
          <p:spPr>
            <a:xfrm>
              <a:off x="3976950" y="3170675"/>
              <a:ext cx="346575" cy="328425"/>
            </a:xfrm>
            <a:custGeom>
              <a:avLst/>
              <a:gdLst/>
              <a:ahLst/>
              <a:cxnLst/>
              <a:rect l="l" t="t" r="r" b="b"/>
              <a:pathLst>
                <a:path w="13863" h="13137" extrusionOk="0">
                  <a:moveTo>
                    <a:pt x="2144" y="0"/>
                  </a:moveTo>
                  <a:cubicBezTo>
                    <a:pt x="1021" y="1119"/>
                    <a:pt x="272" y="2560"/>
                    <a:pt x="1" y="4121"/>
                  </a:cubicBezTo>
                  <a:lnTo>
                    <a:pt x="1911" y="10645"/>
                  </a:lnTo>
                  <a:cubicBezTo>
                    <a:pt x="3316" y="12176"/>
                    <a:pt x="5335" y="13137"/>
                    <a:pt x="7579" y="13137"/>
                  </a:cubicBezTo>
                  <a:cubicBezTo>
                    <a:pt x="10174" y="13137"/>
                    <a:pt x="12468" y="11851"/>
                    <a:pt x="13862" y="9883"/>
                  </a:cubicBezTo>
                  <a:lnTo>
                    <a:pt x="13862" y="9883"/>
                  </a:lnTo>
                  <a:cubicBezTo>
                    <a:pt x="12568" y="10798"/>
                    <a:pt x="11023" y="11291"/>
                    <a:pt x="9437" y="11291"/>
                  </a:cubicBezTo>
                  <a:cubicBezTo>
                    <a:pt x="9433" y="11291"/>
                    <a:pt x="9428" y="11291"/>
                    <a:pt x="9424" y="11291"/>
                  </a:cubicBezTo>
                  <a:lnTo>
                    <a:pt x="9425" y="11291"/>
                  </a:lnTo>
                  <a:cubicBezTo>
                    <a:pt x="5176" y="11291"/>
                    <a:pt x="1733" y="7845"/>
                    <a:pt x="1733" y="3598"/>
                  </a:cubicBezTo>
                  <a:cubicBezTo>
                    <a:pt x="1733" y="2473"/>
                    <a:pt x="1982" y="1361"/>
                    <a:pt x="2461" y="344"/>
                  </a:cubicBezTo>
                  <a:cubicBezTo>
                    <a:pt x="2341" y="243"/>
                    <a:pt x="2235" y="127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847;p50"/>
            <p:cNvSpPr/>
            <p:nvPr/>
          </p:nvSpPr>
          <p:spPr>
            <a:xfrm>
              <a:off x="4044225" y="3007275"/>
              <a:ext cx="41300" cy="27050"/>
            </a:xfrm>
            <a:custGeom>
              <a:avLst/>
              <a:gdLst/>
              <a:ahLst/>
              <a:cxnLst/>
              <a:rect l="l" t="t" r="r" b="b"/>
              <a:pathLst>
                <a:path w="1652" h="1082" extrusionOk="0">
                  <a:moveTo>
                    <a:pt x="1198" y="0"/>
                  </a:moveTo>
                  <a:cubicBezTo>
                    <a:pt x="1157" y="0"/>
                    <a:pt x="1116" y="6"/>
                    <a:pt x="1075" y="19"/>
                  </a:cubicBezTo>
                  <a:cubicBezTo>
                    <a:pt x="809" y="104"/>
                    <a:pt x="544" y="199"/>
                    <a:pt x="287" y="301"/>
                  </a:cubicBezTo>
                  <a:cubicBezTo>
                    <a:pt x="106" y="372"/>
                    <a:pt x="1" y="561"/>
                    <a:pt x="38" y="752"/>
                  </a:cubicBezTo>
                  <a:cubicBezTo>
                    <a:pt x="73" y="943"/>
                    <a:pt x="241" y="1082"/>
                    <a:pt x="435" y="1082"/>
                  </a:cubicBezTo>
                  <a:cubicBezTo>
                    <a:pt x="486" y="1082"/>
                    <a:pt x="537" y="1072"/>
                    <a:pt x="584" y="1054"/>
                  </a:cubicBezTo>
                  <a:cubicBezTo>
                    <a:pt x="824" y="959"/>
                    <a:pt x="1073" y="870"/>
                    <a:pt x="1321" y="792"/>
                  </a:cubicBezTo>
                  <a:cubicBezTo>
                    <a:pt x="1535" y="722"/>
                    <a:pt x="1652" y="495"/>
                    <a:pt x="1584" y="282"/>
                  </a:cubicBezTo>
                  <a:cubicBezTo>
                    <a:pt x="1529" y="110"/>
                    <a:pt x="1370" y="0"/>
                    <a:pt x="1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848;p50"/>
            <p:cNvSpPr/>
            <p:nvPr/>
          </p:nvSpPr>
          <p:spPr>
            <a:xfrm>
              <a:off x="3852625" y="2993300"/>
              <a:ext cx="627550" cy="627125"/>
            </a:xfrm>
            <a:custGeom>
              <a:avLst/>
              <a:gdLst/>
              <a:ahLst/>
              <a:cxnLst/>
              <a:rect l="l" t="t" r="r" b="b"/>
              <a:pathLst>
                <a:path w="25102" h="25085" extrusionOk="0">
                  <a:moveTo>
                    <a:pt x="12013" y="0"/>
                  </a:moveTo>
                  <a:cubicBezTo>
                    <a:pt x="12004" y="0"/>
                    <a:pt x="11995" y="0"/>
                    <a:pt x="11986" y="1"/>
                  </a:cubicBezTo>
                  <a:cubicBezTo>
                    <a:pt x="11435" y="25"/>
                    <a:pt x="10886" y="86"/>
                    <a:pt x="10343" y="182"/>
                  </a:cubicBezTo>
                  <a:cubicBezTo>
                    <a:pt x="10137" y="219"/>
                    <a:pt x="9994" y="407"/>
                    <a:pt x="10012" y="615"/>
                  </a:cubicBezTo>
                  <a:cubicBezTo>
                    <a:pt x="10030" y="824"/>
                    <a:pt x="10204" y="984"/>
                    <a:pt x="10414" y="984"/>
                  </a:cubicBezTo>
                  <a:cubicBezTo>
                    <a:pt x="10438" y="984"/>
                    <a:pt x="10461" y="983"/>
                    <a:pt x="10485" y="979"/>
                  </a:cubicBezTo>
                  <a:cubicBezTo>
                    <a:pt x="10993" y="888"/>
                    <a:pt x="11506" y="832"/>
                    <a:pt x="12021" y="809"/>
                  </a:cubicBezTo>
                  <a:cubicBezTo>
                    <a:pt x="12245" y="799"/>
                    <a:pt x="12419" y="611"/>
                    <a:pt x="12409" y="387"/>
                  </a:cubicBezTo>
                  <a:cubicBezTo>
                    <a:pt x="12399" y="173"/>
                    <a:pt x="12227" y="0"/>
                    <a:pt x="12013" y="0"/>
                  </a:cubicBezTo>
                  <a:close/>
                  <a:moveTo>
                    <a:pt x="13598" y="32"/>
                  </a:moveTo>
                  <a:cubicBezTo>
                    <a:pt x="13391" y="32"/>
                    <a:pt x="13214" y="191"/>
                    <a:pt x="13200" y="403"/>
                  </a:cubicBezTo>
                  <a:cubicBezTo>
                    <a:pt x="13180" y="625"/>
                    <a:pt x="13345" y="822"/>
                    <a:pt x="13568" y="841"/>
                  </a:cubicBezTo>
                  <a:cubicBezTo>
                    <a:pt x="14081" y="885"/>
                    <a:pt x="14592" y="963"/>
                    <a:pt x="15096" y="1073"/>
                  </a:cubicBezTo>
                  <a:cubicBezTo>
                    <a:pt x="15125" y="1080"/>
                    <a:pt x="15155" y="1083"/>
                    <a:pt x="15184" y="1083"/>
                  </a:cubicBezTo>
                  <a:lnTo>
                    <a:pt x="15184" y="1083"/>
                  </a:lnTo>
                  <a:cubicBezTo>
                    <a:pt x="15390" y="1083"/>
                    <a:pt x="15564" y="928"/>
                    <a:pt x="15587" y="723"/>
                  </a:cubicBezTo>
                  <a:cubicBezTo>
                    <a:pt x="15609" y="516"/>
                    <a:pt x="15472" y="328"/>
                    <a:pt x="15271" y="283"/>
                  </a:cubicBezTo>
                  <a:cubicBezTo>
                    <a:pt x="14732" y="164"/>
                    <a:pt x="14187" y="82"/>
                    <a:pt x="13637" y="34"/>
                  </a:cubicBezTo>
                  <a:cubicBezTo>
                    <a:pt x="13624" y="32"/>
                    <a:pt x="13611" y="32"/>
                    <a:pt x="13598" y="32"/>
                  </a:cubicBezTo>
                  <a:close/>
                  <a:moveTo>
                    <a:pt x="15184" y="1083"/>
                  </a:moveTo>
                  <a:lnTo>
                    <a:pt x="15184" y="1083"/>
                  </a:lnTo>
                  <a:cubicBezTo>
                    <a:pt x="15184" y="1083"/>
                    <a:pt x="15184" y="1083"/>
                    <a:pt x="15183" y="1083"/>
                  </a:cubicBezTo>
                  <a:lnTo>
                    <a:pt x="15185" y="1083"/>
                  </a:lnTo>
                  <a:cubicBezTo>
                    <a:pt x="15184" y="1083"/>
                    <a:pt x="15184" y="1083"/>
                    <a:pt x="15184" y="1083"/>
                  </a:cubicBezTo>
                  <a:close/>
                  <a:moveTo>
                    <a:pt x="16721" y="722"/>
                  </a:moveTo>
                  <a:cubicBezTo>
                    <a:pt x="16555" y="722"/>
                    <a:pt x="16400" y="824"/>
                    <a:pt x="16341" y="989"/>
                  </a:cubicBezTo>
                  <a:cubicBezTo>
                    <a:pt x="16263" y="1198"/>
                    <a:pt x="16372" y="1431"/>
                    <a:pt x="16581" y="1508"/>
                  </a:cubicBezTo>
                  <a:cubicBezTo>
                    <a:pt x="17066" y="1685"/>
                    <a:pt x="17539" y="1894"/>
                    <a:pt x="17996" y="2133"/>
                  </a:cubicBezTo>
                  <a:cubicBezTo>
                    <a:pt x="18054" y="2164"/>
                    <a:pt x="18117" y="2180"/>
                    <a:pt x="18183" y="2180"/>
                  </a:cubicBezTo>
                  <a:lnTo>
                    <a:pt x="18183" y="2180"/>
                  </a:lnTo>
                  <a:cubicBezTo>
                    <a:pt x="18370" y="2180"/>
                    <a:pt x="18532" y="2052"/>
                    <a:pt x="18576" y="1871"/>
                  </a:cubicBezTo>
                  <a:cubicBezTo>
                    <a:pt x="18621" y="1692"/>
                    <a:pt x="18536" y="1504"/>
                    <a:pt x="18371" y="1416"/>
                  </a:cubicBezTo>
                  <a:cubicBezTo>
                    <a:pt x="17883" y="1160"/>
                    <a:pt x="17378" y="936"/>
                    <a:pt x="16860" y="747"/>
                  </a:cubicBezTo>
                  <a:cubicBezTo>
                    <a:pt x="16814" y="730"/>
                    <a:pt x="16767" y="722"/>
                    <a:pt x="16721" y="722"/>
                  </a:cubicBezTo>
                  <a:close/>
                  <a:moveTo>
                    <a:pt x="18183" y="2180"/>
                  </a:moveTo>
                  <a:cubicBezTo>
                    <a:pt x="18183" y="2180"/>
                    <a:pt x="18183" y="2180"/>
                    <a:pt x="18183" y="2180"/>
                  </a:cubicBezTo>
                  <a:lnTo>
                    <a:pt x="18184" y="2180"/>
                  </a:lnTo>
                  <a:cubicBezTo>
                    <a:pt x="18184" y="2180"/>
                    <a:pt x="18184" y="2180"/>
                    <a:pt x="18183" y="2180"/>
                  </a:cubicBezTo>
                  <a:close/>
                  <a:moveTo>
                    <a:pt x="19553" y="2209"/>
                  </a:moveTo>
                  <a:cubicBezTo>
                    <a:pt x="19426" y="2209"/>
                    <a:pt x="19301" y="2269"/>
                    <a:pt x="19223" y="2381"/>
                  </a:cubicBezTo>
                  <a:cubicBezTo>
                    <a:pt x="19095" y="2560"/>
                    <a:pt x="19136" y="2811"/>
                    <a:pt x="19315" y="2941"/>
                  </a:cubicBezTo>
                  <a:cubicBezTo>
                    <a:pt x="19736" y="3238"/>
                    <a:pt x="20138" y="3564"/>
                    <a:pt x="20517" y="3913"/>
                  </a:cubicBezTo>
                  <a:cubicBezTo>
                    <a:pt x="20592" y="3982"/>
                    <a:pt x="20690" y="4021"/>
                    <a:pt x="20792" y="4021"/>
                  </a:cubicBezTo>
                  <a:cubicBezTo>
                    <a:pt x="21160" y="4021"/>
                    <a:pt x="21336" y="3569"/>
                    <a:pt x="21066" y="3319"/>
                  </a:cubicBezTo>
                  <a:cubicBezTo>
                    <a:pt x="20662" y="2945"/>
                    <a:pt x="20231" y="2597"/>
                    <a:pt x="19782" y="2280"/>
                  </a:cubicBezTo>
                  <a:cubicBezTo>
                    <a:pt x="19712" y="2232"/>
                    <a:pt x="19632" y="2209"/>
                    <a:pt x="19553" y="2209"/>
                  </a:cubicBezTo>
                  <a:close/>
                  <a:moveTo>
                    <a:pt x="21895" y="4374"/>
                  </a:moveTo>
                  <a:cubicBezTo>
                    <a:pt x="21804" y="4374"/>
                    <a:pt x="21712" y="4404"/>
                    <a:pt x="21636" y="4468"/>
                  </a:cubicBezTo>
                  <a:cubicBezTo>
                    <a:pt x="21465" y="4609"/>
                    <a:pt x="21441" y="4862"/>
                    <a:pt x="21583" y="5035"/>
                  </a:cubicBezTo>
                  <a:cubicBezTo>
                    <a:pt x="21912" y="5431"/>
                    <a:pt x="22215" y="5850"/>
                    <a:pt x="22491" y="6286"/>
                  </a:cubicBezTo>
                  <a:cubicBezTo>
                    <a:pt x="22564" y="6402"/>
                    <a:pt x="22692" y="6474"/>
                    <a:pt x="22829" y="6474"/>
                  </a:cubicBezTo>
                  <a:cubicBezTo>
                    <a:pt x="22831" y="6474"/>
                    <a:pt x="22832" y="6474"/>
                    <a:pt x="22833" y="6474"/>
                  </a:cubicBezTo>
                  <a:cubicBezTo>
                    <a:pt x="23152" y="6474"/>
                    <a:pt x="23346" y="6123"/>
                    <a:pt x="23176" y="5854"/>
                  </a:cubicBezTo>
                  <a:cubicBezTo>
                    <a:pt x="22881" y="5387"/>
                    <a:pt x="22557" y="4942"/>
                    <a:pt x="22205" y="4517"/>
                  </a:cubicBezTo>
                  <a:cubicBezTo>
                    <a:pt x="22125" y="4423"/>
                    <a:pt x="22010" y="4374"/>
                    <a:pt x="21895" y="4374"/>
                  </a:cubicBezTo>
                  <a:close/>
                  <a:moveTo>
                    <a:pt x="23593" y="7067"/>
                  </a:moveTo>
                  <a:cubicBezTo>
                    <a:pt x="23536" y="7067"/>
                    <a:pt x="23479" y="7079"/>
                    <a:pt x="23425" y="7104"/>
                  </a:cubicBezTo>
                  <a:cubicBezTo>
                    <a:pt x="23220" y="7197"/>
                    <a:pt x="23131" y="7440"/>
                    <a:pt x="23227" y="7644"/>
                  </a:cubicBezTo>
                  <a:cubicBezTo>
                    <a:pt x="23442" y="8112"/>
                    <a:pt x="23626" y="8595"/>
                    <a:pt x="23777" y="9089"/>
                  </a:cubicBezTo>
                  <a:cubicBezTo>
                    <a:pt x="23829" y="9258"/>
                    <a:pt x="23986" y="9374"/>
                    <a:pt x="24165" y="9374"/>
                  </a:cubicBezTo>
                  <a:cubicBezTo>
                    <a:pt x="24436" y="9374"/>
                    <a:pt x="24632" y="9111"/>
                    <a:pt x="24551" y="8851"/>
                  </a:cubicBezTo>
                  <a:cubicBezTo>
                    <a:pt x="24390" y="8323"/>
                    <a:pt x="24193" y="7808"/>
                    <a:pt x="23962" y="7306"/>
                  </a:cubicBezTo>
                  <a:cubicBezTo>
                    <a:pt x="23895" y="7156"/>
                    <a:pt x="23747" y="7067"/>
                    <a:pt x="23593" y="7067"/>
                  </a:cubicBezTo>
                  <a:close/>
                  <a:moveTo>
                    <a:pt x="782" y="9132"/>
                  </a:moveTo>
                  <a:cubicBezTo>
                    <a:pt x="601" y="9132"/>
                    <a:pt x="435" y="9253"/>
                    <a:pt x="388" y="9438"/>
                  </a:cubicBezTo>
                  <a:cubicBezTo>
                    <a:pt x="252" y="9971"/>
                    <a:pt x="152" y="10515"/>
                    <a:pt x="88" y="11064"/>
                  </a:cubicBezTo>
                  <a:cubicBezTo>
                    <a:pt x="61" y="11284"/>
                    <a:pt x="221" y="11487"/>
                    <a:pt x="442" y="11512"/>
                  </a:cubicBezTo>
                  <a:cubicBezTo>
                    <a:pt x="459" y="11514"/>
                    <a:pt x="475" y="11515"/>
                    <a:pt x="490" y="11515"/>
                  </a:cubicBezTo>
                  <a:cubicBezTo>
                    <a:pt x="695" y="11515"/>
                    <a:pt x="868" y="11361"/>
                    <a:pt x="892" y="11157"/>
                  </a:cubicBezTo>
                  <a:cubicBezTo>
                    <a:pt x="953" y="10645"/>
                    <a:pt x="1046" y="10137"/>
                    <a:pt x="1174" y="9636"/>
                  </a:cubicBezTo>
                  <a:cubicBezTo>
                    <a:pt x="1229" y="9420"/>
                    <a:pt x="1097" y="9199"/>
                    <a:pt x="881" y="9144"/>
                  </a:cubicBezTo>
                  <a:cubicBezTo>
                    <a:pt x="848" y="9136"/>
                    <a:pt x="815" y="9132"/>
                    <a:pt x="782" y="9132"/>
                  </a:cubicBezTo>
                  <a:close/>
                  <a:moveTo>
                    <a:pt x="24532" y="10129"/>
                  </a:moveTo>
                  <a:cubicBezTo>
                    <a:pt x="24510" y="10129"/>
                    <a:pt x="24488" y="10131"/>
                    <a:pt x="24466" y="10134"/>
                  </a:cubicBezTo>
                  <a:cubicBezTo>
                    <a:pt x="24248" y="10171"/>
                    <a:pt x="24100" y="10375"/>
                    <a:pt x="24132" y="10593"/>
                  </a:cubicBezTo>
                  <a:cubicBezTo>
                    <a:pt x="24216" y="11102"/>
                    <a:pt x="24268" y="11615"/>
                    <a:pt x="24285" y="12130"/>
                  </a:cubicBezTo>
                  <a:cubicBezTo>
                    <a:pt x="24292" y="12348"/>
                    <a:pt x="24472" y="12522"/>
                    <a:pt x="24690" y="12522"/>
                  </a:cubicBezTo>
                  <a:lnTo>
                    <a:pt x="24702" y="12522"/>
                  </a:lnTo>
                  <a:cubicBezTo>
                    <a:pt x="24926" y="12515"/>
                    <a:pt x="25101" y="12327"/>
                    <a:pt x="25094" y="12104"/>
                  </a:cubicBezTo>
                  <a:cubicBezTo>
                    <a:pt x="25076" y="11553"/>
                    <a:pt x="25021" y="11003"/>
                    <a:pt x="24930" y="10460"/>
                  </a:cubicBezTo>
                  <a:cubicBezTo>
                    <a:pt x="24893" y="10265"/>
                    <a:pt x="24724" y="10129"/>
                    <a:pt x="24532" y="10129"/>
                  </a:cubicBezTo>
                  <a:close/>
                  <a:moveTo>
                    <a:pt x="421" y="12303"/>
                  </a:moveTo>
                  <a:cubicBezTo>
                    <a:pt x="415" y="12303"/>
                    <a:pt x="409" y="12303"/>
                    <a:pt x="402" y="12303"/>
                  </a:cubicBezTo>
                  <a:cubicBezTo>
                    <a:pt x="179" y="12306"/>
                    <a:pt x="1" y="12490"/>
                    <a:pt x="3" y="12713"/>
                  </a:cubicBezTo>
                  <a:cubicBezTo>
                    <a:pt x="11" y="13264"/>
                    <a:pt x="54" y="13814"/>
                    <a:pt x="134" y="14360"/>
                  </a:cubicBezTo>
                  <a:cubicBezTo>
                    <a:pt x="162" y="14558"/>
                    <a:pt x="333" y="14706"/>
                    <a:pt x="534" y="14707"/>
                  </a:cubicBezTo>
                  <a:cubicBezTo>
                    <a:pt x="552" y="14707"/>
                    <a:pt x="572" y="14706"/>
                    <a:pt x="592" y="14703"/>
                  </a:cubicBezTo>
                  <a:cubicBezTo>
                    <a:pt x="813" y="14670"/>
                    <a:pt x="967" y="14464"/>
                    <a:pt x="934" y="14243"/>
                  </a:cubicBezTo>
                  <a:cubicBezTo>
                    <a:pt x="861" y="13734"/>
                    <a:pt x="820" y="13219"/>
                    <a:pt x="813" y="12704"/>
                  </a:cubicBezTo>
                  <a:cubicBezTo>
                    <a:pt x="810" y="12486"/>
                    <a:pt x="651" y="12303"/>
                    <a:pt x="421" y="12303"/>
                  </a:cubicBezTo>
                  <a:close/>
                  <a:moveTo>
                    <a:pt x="24641" y="13311"/>
                  </a:moveTo>
                  <a:cubicBezTo>
                    <a:pt x="24435" y="13311"/>
                    <a:pt x="24258" y="13468"/>
                    <a:pt x="24238" y="13677"/>
                  </a:cubicBezTo>
                  <a:cubicBezTo>
                    <a:pt x="24189" y="14191"/>
                    <a:pt x="24105" y="14700"/>
                    <a:pt x="23989" y="15204"/>
                  </a:cubicBezTo>
                  <a:cubicBezTo>
                    <a:pt x="23930" y="15456"/>
                    <a:pt x="24123" y="15699"/>
                    <a:pt x="24382" y="15699"/>
                  </a:cubicBezTo>
                  <a:cubicBezTo>
                    <a:pt x="24383" y="15699"/>
                    <a:pt x="24383" y="15699"/>
                    <a:pt x="24384" y="15699"/>
                  </a:cubicBezTo>
                  <a:cubicBezTo>
                    <a:pt x="24572" y="15699"/>
                    <a:pt x="24736" y="15569"/>
                    <a:pt x="24779" y="15386"/>
                  </a:cubicBezTo>
                  <a:cubicBezTo>
                    <a:pt x="24902" y="14848"/>
                    <a:pt x="24991" y="14304"/>
                    <a:pt x="25043" y="13755"/>
                  </a:cubicBezTo>
                  <a:cubicBezTo>
                    <a:pt x="25065" y="13533"/>
                    <a:pt x="24902" y="13335"/>
                    <a:pt x="24680" y="13313"/>
                  </a:cubicBezTo>
                  <a:cubicBezTo>
                    <a:pt x="24667" y="13312"/>
                    <a:pt x="24654" y="13311"/>
                    <a:pt x="24641" y="13311"/>
                  </a:cubicBezTo>
                  <a:close/>
                  <a:moveTo>
                    <a:pt x="864" y="15446"/>
                  </a:moveTo>
                  <a:cubicBezTo>
                    <a:pt x="827" y="15446"/>
                    <a:pt x="790" y="15451"/>
                    <a:pt x="753" y="15461"/>
                  </a:cubicBezTo>
                  <a:cubicBezTo>
                    <a:pt x="533" y="15525"/>
                    <a:pt x="408" y="15758"/>
                    <a:pt x="479" y="15976"/>
                  </a:cubicBezTo>
                  <a:cubicBezTo>
                    <a:pt x="630" y="16507"/>
                    <a:pt x="816" y="17027"/>
                    <a:pt x="1035" y="17532"/>
                  </a:cubicBezTo>
                  <a:cubicBezTo>
                    <a:pt x="1100" y="17681"/>
                    <a:pt x="1246" y="17776"/>
                    <a:pt x="1407" y="17776"/>
                  </a:cubicBezTo>
                  <a:lnTo>
                    <a:pt x="1406" y="17776"/>
                  </a:lnTo>
                  <a:cubicBezTo>
                    <a:pt x="1406" y="17776"/>
                    <a:pt x="1407" y="17776"/>
                    <a:pt x="1408" y="17776"/>
                  </a:cubicBezTo>
                  <a:cubicBezTo>
                    <a:pt x="1698" y="17776"/>
                    <a:pt x="1893" y="17477"/>
                    <a:pt x="1778" y="17210"/>
                  </a:cubicBezTo>
                  <a:cubicBezTo>
                    <a:pt x="1572" y="16737"/>
                    <a:pt x="1398" y="16251"/>
                    <a:pt x="1257" y="15755"/>
                  </a:cubicBezTo>
                  <a:cubicBezTo>
                    <a:pt x="1212" y="15569"/>
                    <a:pt x="1046" y="15446"/>
                    <a:pt x="864" y="15446"/>
                  </a:cubicBezTo>
                  <a:close/>
                  <a:moveTo>
                    <a:pt x="23916" y="16428"/>
                  </a:moveTo>
                  <a:cubicBezTo>
                    <a:pt x="23755" y="16428"/>
                    <a:pt x="23604" y="16525"/>
                    <a:pt x="23541" y="16683"/>
                  </a:cubicBezTo>
                  <a:cubicBezTo>
                    <a:pt x="23358" y="17166"/>
                    <a:pt x="23143" y="17636"/>
                    <a:pt x="22900" y="18091"/>
                  </a:cubicBezTo>
                  <a:cubicBezTo>
                    <a:pt x="22754" y="18360"/>
                    <a:pt x="22949" y="18687"/>
                    <a:pt x="23256" y="18687"/>
                  </a:cubicBezTo>
                  <a:cubicBezTo>
                    <a:pt x="23405" y="18687"/>
                    <a:pt x="23542" y="18605"/>
                    <a:pt x="23613" y="18475"/>
                  </a:cubicBezTo>
                  <a:cubicBezTo>
                    <a:pt x="23875" y="17988"/>
                    <a:pt x="24103" y="17484"/>
                    <a:pt x="24298" y="16968"/>
                  </a:cubicBezTo>
                  <a:cubicBezTo>
                    <a:pt x="24371" y="16761"/>
                    <a:pt x="24265" y="16532"/>
                    <a:pt x="24059" y="16454"/>
                  </a:cubicBezTo>
                  <a:cubicBezTo>
                    <a:pt x="24012" y="16437"/>
                    <a:pt x="23963" y="16428"/>
                    <a:pt x="23916" y="16428"/>
                  </a:cubicBezTo>
                  <a:close/>
                  <a:moveTo>
                    <a:pt x="2139" y="18389"/>
                  </a:moveTo>
                  <a:cubicBezTo>
                    <a:pt x="2068" y="18389"/>
                    <a:pt x="1996" y="18407"/>
                    <a:pt x="1930" y="18446"/>
                  </a:cubicBezTo>
                  <a:cubicBezTo>
                    <a:pt x="1738" y="18562"/>
                    <a:pt x="1677" y="18810"/>
                    <a:pt x="1792" y="19002"/>
                  </a:cubicBezTo>
                  <a:cubicBezTo>
                    <a:pt x="2076" y="19474"/>
                    <a:pt x="2392" y="19928"/>
                    <a:pt x="2734" y="20358"/>
                  </a:cubicBezTo>
                  <a:cubicBezTo>
                    <a:pt x="2812" y="20455"/>
                    <a:pt x="2928" y="20511"/>
                    <a:pt x="3052" y="20511"/>
                  </a:cubicBezTo>
                  <a:cubicBezTo>
                    <a:pt x="3391" y="20511"/>
                    <a:pt x="3579" y="20119"/>
                    <a:pt x="3368" y="19854"/>
                  </a:cubicBezTo>
                  <a:cubicBezTo>
                    <a:pt x="3047" y="19451"/>
                    <a:pt x="2752" y="19026"/>
                    <a:pt x="2485" y="18585"/>
                  </a:cubicBezTo>
                  <a:cubicBezTo>
                    <a:pt x="2410" y="18458"/>
                    <a:pt x="2276" y="18389"/>
                    <a:pt x="2139" y="18389"/>
                  </a:cubicBezTo>
                  <a:close/>
                  <a:moveTo>
                    <a:pt x="22411" y="19230"/>
                  </a:moveTo>
                  <a:cubicBezTo>
                    <a:pt x="22284" y="19230"/>
                    <a:pt x="22158" y="19290"/>
                    <a:pt x="22079" y="19403"/>
                  </a:cubicBezTo>
                  <a:cubicBezTo>
                    <a:pt x="21776" y="19820"/>
                    <a:pt x="21448" y="20219"/>
                    <a:pt x="21095" y="20594"/>
                  </a:cubicBezTo>
                  <a:cubicBezTo>
                    <a:pt x="20850" y="20851"/>
                    <a:pt x="21033" y="21276"/>
                    <a:pt x="21387" y="21276"/>
                  </a:cubicBezTo>
                  <a:cubicBezTo>
                    <a:pt x="21388" y="21276"/>
                    <a:pt x="21388" y="21276"/>
                    <a:pt x="21389" y="21276"/>
                  </a:cubicBezTo>
                  <a:cubicBezTo>
                    <a:pt x="21501" y="21276"/>
                    <a:pt x="21607" y="21231"/>
                    <a:pt x="21683" y="21149"/>
                  </a:cubicBezTo>
                  <a:cubicBezTo>
                    <a:pt x="22061" y="20748"/>
                    <a:pt x="22413" y="20322"/>
                    <a:pt x="22736" y="19875"/>
                  </a:cubicBezTo>
                  <a:cubicBezTo>
                    <a:pt x="22870" y="19694"/>
                    <a:pt x="22831" y="19438"/>
                    <a:pt x="22648" y="19307"/>
                  </a:cubicBezTo>
                  <a:cubicBezTo>
                    <a:pt x="22576" y="19255"/>
                    <a:pt x="22493" y="19230"/>
                    <a:pt x="22411" y="19230"/>
                  </a:cubicBezTo>
                  <a:close/>
                  <a:moveTo>
                    <a:pt x="4128" y="20884"/>
                  </a:moveTo>
                  <a:cubicBezTo>
                    <a:pt x="4022" y="20884"/>
                    <a:pt x="3915" y="20926"/>
                    <a:pt x="3836" y="21009"/>
                  </a:cubicBezTo>
                  <a:cubicBezTo>
                    <a:pt x="3681" y="21169"/>
                    <a:pt x="3686" y="21426"/>
                    <a:pt x="3848" y="21580"/>
                  </a:cubicBezTo>
                  <a:cubicBezTo>
                    <a:pt x="4244" y="21962"/>
                    <a:pt x="4667" y="22319"/>
                    <a:pt x="5110" y="22646"/>
                  </a:cubicBezTo>
                  <a:cubicBezTo>
                    <a:pt x="5179" y="22698"/>
                    <a:pt x="5264" y="22725"/>
                    <a:pt x="5350" y="22725"/>
                  </a:cubicBezTo>
                  <a:cubicBezTo>
                    <a:pt x="5524" y="22725"/>
                    <a:pt x="5680" y="22613"/>
                    <a:pt x="5735" y="22446"/>
                  </a:cubicBezTo>
                  <a:cubicBezTo>
                    <a:pt x="5789" y="22281"/>
                    <a:pt x="5731" y="22098"/>
                    <a:pt x="5591" y="21995"/>
                  </a:cubicBezTo>
                  <a:cubicBezTo>
                    <a:pt x="5175" y="21688"/>
                    <a:pt x="4780" y="21355"/>
                    <a:pt x="4409" y="20997"/>
                  </a:cubicBezTo>
                  <a:cubicBezTo>
                    <a:pt x="4331" y="20922"/>
                    <a:pt x="4230" y="20884"/>
                    <a:pt x="4128" y="20884"/>
                  </a:cubicBezTo>
                  <a:close/>
                  <a:moveTo>
                    <a:pt x="20218" y="21555"/>
                  </a:moveTo>
                  <a:cubicBezTo>
                    <a:pt x="20128" y="21555"/>
                    <a:pt x="20037" y="21585"/>
                    <a:pt x="19961" y="21647"/>
                  </a:cubicBezTo>
                  <a:cubicBezTo>
                    <a:pt x="19561" y="21972"/>
                    <a:pt x="19141" y="22271"/>
                    <a:pt x="18702" y="22541"/>
                  </a:cubicBezTo>
                  <a:cubicBezTo>
                    <a:pt x="18548" y="22637"/>
                    <a:pt x="18476" y="22822"/>
                    <a:pt x="18525" y="22997"/>
                  </a:cubicBezTo>
                  <a:cubicBezTo>
                    <a:pt x="18573" y="23171"/>
                    <a:pt x="18733" y="23291"/>
                    <a:pt x="18914" y="23291"/>
                  </a:cubicBezTo>
                  <a:cubicBezTo>
                    <a:pt x="18989" y="23291"/>
                    <a:pt x="19063" y="23271"/>
                    <a:pt x="19126" y="23231"/>
                  </a:cubicBezTo>
                  <a:cubicBezTo>
                    <a:pt x="19596" y="22941"/>
                    <a:pt x="20046" y="22622"/>
                    <a:pt x="20473" y="22274"/>
                  </a:cubicBezTo>
                  <a:cubicBezTo>
                    <a:pt x="20646" y="22133"/>
                    <a:pt x="20673" y="21877"/>
                    <a:pt x="20531" y="21705"/>
                  </a:cubicBezTo>
                  <a:cubicBezTo>
                    <a:pt x="20451" y="21606"/>
                    <a:pt x="20335" y="21555"/>
                    <a:pt x="20218" y="21555"/>
                  </a:cubicBezTo>
                  <a:close/>
                  <a:moveTo>
                    <a:pt x="6698" y="22778"/>
                  </a:moveTo>
                  <a:cubicBezTo>
                    <a:pt x="6555" y="22778"/>
                    <a:pt x="6416" y="22854"/>
                    <a:pt x="6342" y="22988"/>
                  </a:cubicBezTo>
                  <a:cubicBezTo>
                    <a:pt x="6234" y="23183"/>
                    <a:pt x="6307" y="23429"/>
                    <a:pt x="6502" y="23537"/>
                  </a:cubicBezTo>
                  <a:cubicBezTo>
                    <a:pt x="6986" y="23803"/>
                    <a:pt x="7485" y="24038"/>
                    <a:pt x="8000" y="24237"/>
                  </a:cubicBezTo>
                  <a:cubicBezTo>
                    <a:pt x="8047" y="24256"/>
                    <a:pt x="8096" y="24266"/>
                    <a:pt x="8147" y="24266"/>
                  </a:cubicBezTo>
                  <a:cubicBezTo>
                    <a:pt x="8341" y="24266"/>
                    <a:pt x="8508" y="24127"/>
                    <a:pt x="8545" y="23936"/>
                  </a:cubicBezTo>
                  <a:cubicBezTo>
                    <a:pt x="8580" y="23744"/>
                    <a:pt x="8474" y="23554"/>
                    <a:pt x="8293" y="23483"/>
                  </a:cubicBezTo>
                  <a:cubicBezTo>
                    <a:pt x="7812" y="23296"/>
                    <a:pt x="7344" y="23077"/>
                    <a:pt x="6892" y="22828"/>
                  </a:cubicBezTo>
                  <a:cubicBezTo>
                    <a:pt x="6831" y="22794"/>
                    <a:pt x="6764" y="22778"/>
                    <a:pt x="6698" y="22778"/>
                  </a:cubicBezTo>
                  <a:close/>
                  <a:moveTo>
                    <a:pt x="17506" y="23226"/>
                  </a:moveTo>
                  <a:cubicBezTo>
                    <a:pt x="17449" y="23226"/>
                    <a:pt x="17391" y="23238"/>
                    <a:pt x="17335" y="23264"/>
                  </a:cubicBezTo>
                  <a:cubicBezTo>
                    <a:pt x="16864" y="23473"/>
                    <a:pt x="16380" y="23653"/>
                    <a:pt x="15885" y="23800"/>
                  </a:cubicBezTo>
                  <a:cubicBezTo>
                    <a:pt x="15693" y="23857"/>
                    <a:pt x="15571" y="24046"/>
                    <a:pt x="15599" y="24246"/>
                  </a:cubicBezTo>
                  <a:cubicBezTo>
                    <a:pt x="15628" y="24445"/>
                    <a:pt x="15799" y="24592"/>
                    <a:pt x="16000" y="24592"/>
                  </a:cubicBezTo>
                  <a:cubicBezTo>
                    <a:pt x="16039" y="24592"/>
                    <a:pt x="16077" y="24587"/>
                    <a:pt x="16116" y="24575"/>
                  </a:cubicBezTo>
                  <a:cubicBezTo>
                    <a:pt x="16643" y="24418"/>
                    <a:pt x="17161" y="24227"/>
                    <a:pt x="17666" y="24002"/>
                  </a:cubicBezTo>
                  <a:cubicBezTo>
                    <a:pt x="17873" y="23913"/>
                    <a:pt x="17968" y="23671"/>
                    <a:pt x="17876" y="23466"/>
                  </a:cubicBezTo>
                  <a:cubicBezTo>
                    <a:pt x="17809" y="23315"/>
                    <a:pt x="17661" y="23226"/>
                    <a:pt x="17506" y="23226"/>
                  </a:cubicBezTo>
                  <a:close/>
                  <a:moveTo>
                    <a:pt x="9674" y="23936"/>
                  </a:moveTo>
                  <a:cubicBezTo>
                    <a:pt x="9491" y="23936"/>
                    <a:pt x="9325" y="24060"/>
                    <a:pt x="9281" y="24246"/>
                  </a:cubicBezTo>
                  <a:cubicBezTo>
                    <a:pt x="9228" y="24462"/>
                    <a:pt x="9361" y="24682"/>
                    <a:pt x="9579" y="24734"/>
                  </a:cubicBezTo>
                  <a:cubicBezTo>
                    <a:pt x="10115" y="24864"/>
                    <a:pt x="10659" y="24959"/>
                    <a:pt x="11206" y="25017"/>
                  </a:cubicBezTo>
                  <a:cubicBezTo>
                    <a:pt x="11220" y="25018"/>
                    <a:pt x="11234" y="25020"/>
                    <a:pt x="11250" y="25020"/>
                  </a:cubicBezTo>
                  <a:cubicBezTo>
                    <a:pt x="11251" y="25020"/>
                    <a:pt x="11252" y="25020"/>
                    <a:pt x="11253" y="25020"/>
                  </a:cubicBezTo>
                  <a:cubicBezTo>
                    <a:pt x="11468" y="25020"/>
                    <a:pt x="11645" y="24850"/>
                    <a:pt x="11656" y="24636"/>
                  </a:cubicBezTo>
                  <a:cubicBezTo>
                    <a:pt x="11667" y="24421"/>
                    <a:pt x="11508" y="24234"/>
                    <a:pt x="11292" y="24213"/>
                  </a:cubicBezTo>
                  <a:cubicBezTo>
                    <a:pt x="10780" y="24158"/>
                    <a:pt x="10271" y="24069"/>
                    <a:pt x="9770" y="23947"/>
                  </a:cubicBezTo>
                  <a:cubicBezTo>
                    <a:pt x="9738" y="23940"/>
                    <a:pt x="9706" y="23936"/>
                    <a:pt x="9674" y="23936"/>
                  </a:cubicBezTo>
                  <a:close/>
                  <a:moveTo>
                    <a:pt x="14444" y="24133"/>
                  </a:moveTo>
                  <a:cubicBezTo>
                    <a:pt x="14422" y="24133"/>
                    <a:pt x="14399" y="24135"/>
                    <a:pt x="14377" y="24138"/>
                  </a:cubicBezTo>
                  <a:cubicBezTo>
                    <a:pt x="13868" y="24218"/>
                    <a:pt x="13353" y="24264"/>
                    <a:pt x="12838" y="24276"/>
                  </a:cubicBezTo>
                  <a:cubicBezTo>
                    <a:pt x="12614" y="24278"/>
                    <a:pt x="12436" y="24462"/>
                    <a:pt x="12437" y="24686"/>
                  </a:cubicBezTo>
                  <a:cubicBezTo>
                    <a:pt x="12440" y="24908"/>
                    <a:pt x="12621" y="25085"/>
                    <a:pt x="12842" y="25085"/>
                  </a:cubicBezTo>
                  <a:cubicBezTo>
                    <a:pt x="12844" y="25085"/>
                    <a:pt x="12846" y="25085"/>
                    <a:pt x="12847" y="25085"/>
                  </a:cubicBezTo>
                  <a:lnTo>
                    <a:pt x="12856" y="25085"/>
                  </a:lnTo>
                  <a:cubicBezTo>
                    <a:pt x="13408" y="25072"/>
                    <a:pt x="13957" y="25023"/>
                    <a:pt x="14501" y="24939"/>
                  </a:cubicBezTo>
                  <a:cubicBezTo>
                    <a:pt x="14725" y="24907"/>
                    <a:pt x="14878" y="24697"/>
                    <a:pt x="14844" y="24475"/>
                  </a:cubicBezTo>
                  <a:cubicBezTo>
                    <a:pt x="14812" y="24275"/>
                    <a:pt x="14639" y="24133"/>
                    <a:pt x="14444" y="24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849;p50"/>
            <p:cNvSpPr/>
            <p:nvPr/>
          </p:nvSpPr>
          <p:spPr>
            <a:xfrm>
              <a:off x="3872825" y="3164375"/>
              <a:ext cx="31675" cy="38500"/>
            </a:xfrm>
            <a:custGeom>
              <a:avLst/>
              <a:gdLst/>
              <a:ahLst/>
              <a:cxnLst/>
              <a:rect l="l" t="t" r="r" b="b"/>
              <a:pathLst>
                <a:path w="1267" h="1540" extrusionOk="0">
                  <a:moveTo>
                    <a:pt x="809" y="1"/>
                  </a:moveTo>
                  <a:cubicBezTo>
                    <a:pt x="662" y="1"/>
                    <a:pt x="521" y="80"/>
                    <a:pt x="449" y="218"/>
                  </a:cubicBezTo>
                  <a:cubicBezTo>
                    <a:pt x="327" y="470"/>
                    <a:pt x="213" y="727"/>
                    <a:pt x="109" y="982"/>
                  </a:cubicBezTo>
                  <a:cubicBezTo>
                    <a:pt x="0" y="1248"/>
                    <a:pt x="196" y="1540"/>
                    <a:pt x="484" y="1540"/>
                  </a:cubicBezTo>
                  <a:cubicBezTo>
                    <a:pt x="648" y="1540"/>
                    <a:pt x="797" y="1439"/>
                    <a:pt x="859" y="1286"/>
                  </a:cubicBezTo>
                  <a:cubicBezTo>
                    <a:pt x="956" y="1047"/>
                    <a:pt x="1063" y="807"/>
                    <a:pt x="1178" y="572"/>
                  </a:cubicBezTo>
                  <a:cubicBezTo>
                    <a:pt x="1267" y="372"/>
                    <a:pt x="1182" y="137"/>
                    <a:pt x="985" y="41"/>
                  </a:cubicBezTo>
                  <a:cubicBezTo>
                    <a:pt x="928" y="14"/>
                    <a:pt x="868" y="1"/>
                    <a:pt x="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850;p50"/>
            <p:cNvSpPr/>
            <p:nvPr/>
          </p:nvSpPr>
          <p:spPr>
            <a:xfrm>
              <a:off x="4094525" y="3129925"/>
              <a:ext cx="257450" cy="318525"/>
            </a:xfrm>
            <a:custGeom>
              <a:avLst/>
              <a:gdLst/>
              <a:ahLst/>
              <a:cxnLst/>
              <a:rect l="l" t="t" r="r" b="b"/>
              <a:pathLst>
                <a:path w="10298" h="12741" extrusionOk="0">
                  <a:moveTo>
                    <a:pt x="5901" y="0"/>
                  </a:moveTo>
                  <a:cubicBezTo>
                    <a:pt x="5901" y="0"/>
                    <a:pt x="5901" y="0"/>
                    <a:pt x="5902" y="1"/>
                  </a:cubicBezTo>
                  <a:lnTo>
                    <a:pt x="5902" y="1"/>
                  </a:lnTo>
                  <a:lnTo>
                    <a:pt x="5902" y="0"/>
                  </a:lnTo>
                  <a:close/>
                  <a:moveTo>
                    <a:pt x="5902" y="1"/>
                  </a:moveTo>
                  <a:lnTo>
                    <a:pt x="4732" y="1169"/>
                  </a:lnTo>
                  <a:cubicBezTo>
                    <a:pt x="4581" y="1320"/>
                    <a:pt x="4374" y="1405"/>
                    <a:pt x="4160" y="1405"/>
                  </a:cubicBezTo>
                  <a:lnTo>
                    <a:pt x="3280" y="1405"/>
                  </a:lnTo>
                  <a:cubicBezTo>
                    <a:pt x="2833" y="1405"/>
                    <a:pt x="2471" y="1769"/>
                    <a:pt x="2471" y="2216"/>
                  </a:cubicBezTo>
                  <a:lnTo>
                    <a:pt x="1662" y="2216"/>
                  </a:lnTo>
                  <a:cubicBezTo>
                    <a:pt x="1215" y="2216"/>
                    <a:pt x="852" y="2578"/>
                    <a:pt x="852" y="3025"/>
                  </a:cubicBezTo>
                  <a:lnTo>
                    <a:pt x="852" y="4594"/>
                  </a:lnTo>
                  <a:cubicBezTo>
                    <a:pt x="852" y="5026"/>
                    <a:pt x="1167" y="5419"/>
                    <a:pt x="1597" y="5452"/>
                  </a:cubicBezTo>
                  <a:cubicBezTo>
                    <a:pt x="1614" y="5453"/>
                    <a:pt x="1631" y="5454"/>
                    <a:pt x="1647" y="5454"/>
                  </a:cubicBezTo>
                  <a:cubicBezTo>
                    <a:pt x="2092" y="5454"/>
                    <a:pt x="2280" y="4986"/>
                    <a:pt x="2272" y="4529"/>
                  </a:cubicBezTo>
                  <a:cubicBezTo>
                    <a:pt x="2263" y="4086"/>
                    <a:pt x="2876" y="3632"/>
                    <a:pt x="3317" y="3632"/>
                  </a:cubicBezTo>
                  <a:lnTo>
                    <a:pt x="4562" y="3632"/>
                  </a:lnTo>
                  <a:cubicBezTo>
                    <a:pt x="4965" y="3632"/>
                    <a:pt x="5444" y="4068"/>
                    <a:pt x="5509" y="4467"/>
                  </a:cubicBezTo>
                  <a:cubicBezTo>
                    <a:pt x="5591" y="4973"/>
                    <a:pt x="4954" y="5749"/>
                    <a:pt x="4463" y="5749"/>
                  </a:cubicBezTo>
                  <a:lnTo>
                    <a:pt x="1662" y="5454"/>
                  </a:lnTo>
                  <a:lnTo>
                    <a:pt x="1539" y="5454"/>
                  </a:lnTo>
                  <a:cubicBezTo>
                    <a:pt x="772" y="5454"/>
                    <a:pt x="84" y="6029"/>
                    <a:pt x="45" y="6794"/>
                  </a:cubicBezTo>
                  <a:cubicBezTo>
                    <a:pt x="1" y="7606"/>
                    <a:pt x="646" y="8288"/>
                    <a:pt x="1459" y="8288"/>
                  </a:cubicBezTo>
                  <a:lnTo>
                    <a:pt x="2471" y="8288"/>
                  </a:lnTo>
                  <a:cubicBezTo>
                    <a:pt x="3142" y="8288"/>
                    <a:pt x="3685" y="8832"/>
                    <a:pt x="3685" y="9502"/>
                  </a:cubicBezTo>
                  <a:lnTo>
                    <a:pt x="3685" y="11932"/>
                  </a:lnTo>
                  <a:cubicBezTo>
                    <a:pt x="3685" y="12369"/>
                    <a:pt x="4033" y="12735"/>
                    <a:pt x="4470" y="12741"/>
                  </a:cubicBezTo>
                  <a:cubicBezTo>
                    <a:pt x="4479" y="12741"/>
                    <a:pt x="4488" y="12741"/>
                    <a:pt x="4496" y="12741"/>
                  </a:cubicBezTo>
                  <a:cubicBezTo>
                    <a:pt x="5612" y="12741"/>
                    <a:pt x="6519" y="11837"/>
                    <a:pt x="6519" y="10718"/>
                  </a:cubicBezTo>
                  <a:lnTo>
                    <a:pt x="6519" y="9197"/>
                  </a:lnTo>
                  <a:cubicBezTo>
                    <a:pt x="6519" y="8874"/>
                    <a:pt x="6648" y="8566"/>
                    <a:pt x="6875" y="8338"/>
                  </a:cubicBezTo>
                  <a:lnTo>
                    <a:pt x="7161" y="8051"/>
                  </a:lnTo>
                  <a:cubicBezTo>
                    <a:pt x="7320" y="7894"/>
                    <a:pt x="7320" y="7636"/>
                    <a:pt x="7161" y="7479"/>
                  </a:cubicBezTo>
                  <a:lnTo>
                    <a:pt x="6435" y="6753"/>
                  </a:lnTo>
                  <a:lnTo>
                    <a:pt x="6032" y="6658"/>
                  </a:lnTo>
                  <a:cubicBezTo>
                    <a:pt x="5874" y="6500"/>
                    <a:pt x="5837" y="5834"/>
                    <a:pt x="5994" y="5675"/>
                  </a:cubicBezTo>
                  <a:cubicBezTo>
                    <a:pt x="6061" y="5608"/>
                    <a:pt x="6201" y="5579"/>
                    <a:pt x="6352" y="5579"/>
                  </a:cubicBezTo>
                  <a:cubicBezTo>
                    <a:pt x="6559" y="5579"/>
                    <a:pt x="6787" y="5634"/>
                    <a:pt x="6878" y="5725"/>
                  </a:cubicBezTo>
                  <a:lnTo>
                    <a:pt x="7008" y="6182"/>
                  </a:lnTo>
                  <a:lnTo>
                    <a:pt x="7734" y="6906"/>
                  </a:lnTo>
                  <a:cubicBezTo>
                    <a:pt x="7813" y="6985"/>
                    <a:pt x="7916" y="7025"/>
                    <a:pt x="8020" y="7025"/>
                  </a:cubicBezTo>
                  <a:cubicBezTo>
                    <a:pt x="8123" y="7025"/>
                    <a:pt x="8227" y="6985"/>
                    <a:pt x="8306" y="6906"/>
                  </a:cubicBezTo>
                  <a:lnTo>
                    <a:pt x="8593" y="6620"/>
                  </a:lnTo>
                  <a:cubicBezTo>
                    <a:pt x="8821" y="6392"/>
                    <a:pt x="8948" y="6083"/>
                    <a:pt x="8948" y="5761"/>
                  </a:cubicBezTo>
                  <a:lnTo>
                    <a:pt x="8948" y="5454"/>
                  </a:lnTo>
                  <a:cubicBezTo>
                    <a:pt x="8948" y="5231"/>
                    <a:pt x="9129" y="5050"/>
                    <a:pt x="9353" y="5050"/>
                  </a:cubicBezTo>
                  <a:lnTo>
                    <a:pt x="10298" y="5050"/>
                  </a:lnTo>
                  <a:cubicBezTo>
                    <a:pt x="9677" y="2785"/>
                    <a:pt x="8059" y="927"/>
                    <a:pt x="5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851;p50"/>
            <p:cNvSpPr/>
            <p:nvPr/>
          </p:nvSpPr>
          <p:spPr>
            <a:xfrm>
              <a:off x="4136050" y="3205550"/>
              <a:ext cx="151850" cy="128275"/>
            </a:xfrm>
            <a:custGeom>
              <a:avLst/>
              <a:gdLst/>
              <a:ahLst/>
              <a:cxnLst/>
              <a:rect l="l" t="t" r="r" b="b"/>
              <a:pathLst>
                <a:path w="6074" h="5131" extrusionOk="0">
                  <a:moveTo>
                    <a:pt x="810" y="0"/>
                  </a:moveTo>
                  <a:cubicBezTo>
                    <a:pt x="363" y="0"/>
                    <a:pt x="1" y="362"/>
                    <a:pt x="1" y="809"/>
                  </a:cubicBezTo>
                  <a:lnTo>
                    <a:pt x="1" y="2429"/>
                  </a:lnTo>
                  <a:cubicBezTo>
                    <a:pt x="439" y="2428"/>
                    <a:pt x="799" y="2078"/>
                    <a:pt x="810" y="1638"/>
                  </a:cubicBezTo>
                  <a:cubicBezTo>
                    <a:pt x="821" y="1189"/>
                    <a:pt x="1143" y="809"/>
                    <a:pt x="1594" y="809"/>
                  </a:cubicBezTo>
                  <a:lnTo>
                    <a:pt x="2791" y="809"/>
                  </a:lnTo>
                  <a:cubicBezTo>
                    <a:pt x="3194" y="809"/>
                    <a:pt x="3568" y="1085"/>
                    <a:pt x="3633" y="1484"/>
                  </a:cubicBezTo>
                  <a:cubicBezTo>
                    <a:pt x="3716" y="1978"/>
                    <a:pt x="3336" y="2429"/>
                    <a:pt x="2835" y="2429"/>
                  </a:cubicBezTo>
                  <a:lnTo>
                    <a:pt x="1" y="2429"/>
                  </a:lnTo>
                  <a:lnTo>
                    <a:pt x="2464" y="4893"/>
                  </a:lnTo>
                  <a:cubicBezTo>
                    <a:pt x="2622" y="5051"/>
                    <a:pt x="2830" y="5130"/>
                    <a:pt x="3037" y="5130"/>
                  </a:cubicBezTo>
                  <a:cubicBezTo>
                    <a:pt x="3244" y="5130"/>
                    <a:pt x="3451" y="5051"/>
                    <a:pt x="3609" y="4893"/>
                  </a:cubicBezTo>
                  <a:lnTo>
                    <a:pt x="4774" y="3728"/>
                  </a:lnTo>
                  <a:lnTo>
                    <a:pt x="4572" y="3524"/>
                  </a:lnTo>
                  <a:cubicBezTo>
                    <a:pt x="4414" y="3367"/>
                    <a:pt x="4414" y="3111"/>
                    <a:pt x="4572" y="2953"/>
                  </a:cubicBezTo>
                  <a:cubicBezTo>
                    <a:pt x="4651" y="2874"/>
                    <a:pt x="4755" y="2834"/>
                    <a:pt x="4859" y="2834"/>
                  </a:cubicBezTo>
                  <a:cubicBezTo>
                    <a:pt x="4962" y="2834"/>
                    <a:pt x="5066" y="2874"/>
                    <a:pt x="5145" y="2953"/>
                  </a:cubicBezTo>
                  <a:lnTo>
                    <a:pt x="5347" y="3155"/>
                  </a:lnTo>
                  <a:lnTo>
                    <a:pt x="5717" y="2785"/>
                  </a:lnTo>
                  <a:cubicBezTo>
                    <a:pt x="5945" y="2557"/>
                    <a:pt x="6073" y="2248"/>
                    <a:pt x="6073" y="1926"/>
                  </a:cubicBezTo>
                  <a:lnTo>
                    <a:pt x="6073" y="809"/>
                  </a:lnTo>
                  <a:cubicBezTo>
                    <a:pt x="6073" y="362"/>
                    <a:pt x="5711" y="0"/>
                    <a:pt x="5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852;p50"/>
            <p:cNvSpPr/>
            <p:nvPr/>
          </p:nvSpPr>
          <p:spPr>
            <a:xfrm>
              <a:off x="3966725" y="3273700"/>
              <a:ext cx="58000" cy="163075"/>
            </a:xfrm>
            <a:custGeom>
              <a:avLst/>
              <a:gdLst/>
              <a:ahLst/>
              <a:cxnLst/>
              <a:rect l="l" t="t" r="r" b="b"/>
              <a:pathLst>
                <a:path w="2320" h="6523" extrusionOk="0">
                  <a:moveTo>
                    <a:pt x="410" y="0"/>
                  </a:moveTo>
                  <a:lnTo>
                    <a:pt x="410" y="0"/>
                  </a:lnTo>
                  <a:cubicBezTo>
                    <a:pt x="1" y="2353"/>
                    <a:pt x="707" y="4761"/>
                    <a:pt x="2320" y="6523"/>
                  </a:cubicBezTo>
                  <a:lnTo>
                    <a:pt x="2320" y="2750"/>
                  </a:lnTo>
                  <a:cubicBezTo>
                    <a:pt x="2320" y="2212"/>
                    <a:pt x="2106" y="1698"/>
                    <a:pt x="1727" y="1318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853;p50"/>
            <p:cNvSpPr/>
            <p:nvPr/>
          </p:nvSpPr>
          <p:spPr>
            <a:xfrm>
              <a:off x="3973250" y="3031750"/>
              <a:ext cx="47000" cy="46000"/>
            </a:xfrm>
            <a:custGeom>
              <a:avLst/>
              <a:gdLst/>
              <a:ahLst/>
              <a:cxnLst/>
              <a:rect l="l" t="t" r="r" b="b"/>
              <a:pathLst>
                <a:path w="1880" h="1840" extrusionOk="0">
                  <a:moveTo>
                    <a:pt x="1308" y="1"/>
                  </a:moveTo>
                  <a:lnTo>
                    <a:pt x="162" y="1146"/>
                  </a:lnTo>
                  <a:cubicBezTo>
                    <a:pt x="2" y="1303"/>
                    <a:pt x="0" y="1562"/>
                    <a:pt x="159" y="1720"/>
                  </a:cubicBezTo>
                  <a:cubicBezTo>
                    <a:pt x="238" y="1800"/>
                    <a:pt x="342" y="1839"/>
                    <a:pt x="446" y="1839"/>
                  </a:cubicBezTo>
                  <a:cubicBezTo>
                    <a:pt x="550" y="1839"/>
                    <a:pt x="655" y="1799"/>
                    <a:pt x="735" y="1719"/>
                  </a:cubicBezTo>
                  <a:lnTo>
                    <a:pt x="1879" y="573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854;p50"/>
            <p:cNvSpPr/>
            <p:nvPr/>
          </p:nvSpPr>
          <p:spPr>
            <a:xfrm>
              <a:off x="3905725" y="3046050"/>
              <a:ext cx="100225" cy="100225"/>
            </a:xfrm>
            <a:custGeom>
              <a:avLst/>
              <a:gdLst/>
              <a:ahLst/>
              <a:cxnLst/>
              <a:rect l="l" t="t" r="r" b="b"/>
              <a:pathLst>
                <a:path w="4009" h="4009" extrusionOk="0">
                  <a:moveTo>
                    <a:pt x="573" y="1"/>
                  </a:moveTo>
                  <a:lnTo>
                    <a:pt x="0" y="574"/>
                  </a:lnTo>
                  <a:lnTo>
                    <a:pt x="3436" y="4009"/>
                  </a:lnTo>
                  <a:lnTo>
                    <a:pt x="4009" y="3436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855;p50"/>
            <p:cNvSpPr/>
            <p:nvPr/>
          </p:nvSpPr>
          <p:spPr>
            <a:xfrm>
              <a:off x="3908900" y="3081850"/>
              <a:ext cx="72350" cy="60225"/>
            </a:xfrm>
            <a:custGeom>
              <a:avLst/>
              <a:gdLst/>
              <a:ahLst/>
              <a:cxnLst/>
              <a:rect l="l" t="t" r="r" b="b"/>
              <a:pathLst>
                <a:path w="2894" h="2409" extrusionOk="0">
                  <a:moveTo>
                    <a:pt x="2450" y="0"/>
                  </a:moveTo>
                  <a:lnTo>
                    <a:pt x="445" y="859"/>
                  </a:lnTo>
                  <a:lnTo>
                    <a:pt x="159" y="1145"/>
                  </a:lnTo>
                  <a:cubicBezTo>
                    <a:pt x="1" y="1303"/>
                    <a:pt x="1" y="1560"/>
                    <a:pt x="159" y="1718"/>
                  </a:cubicBezTo>
                  <a:lnTo>
                    <a:pt x="732" y="2291"/>
                  </a:lnTo>
                  <a:cubicBezTo>
                    <a:pt x="811" y="2370"/>
                    <a:pt x="914" y="2409"/>
                    <a:pt x="1018" y="2409"/>
                  </a:cubicBezTo>
                  <a:cubicBezTo>
                    <a:pt x="1122" y="2409"/>
                    <a:pt x="1225" y="2370"/>
                    <a:pt x="1304" y="2291"/>
                  </a:cubicBezTo>
                  <a:lnTo>
                    <a:pt x="2736" y="859"/>
                  </a:lnTo>
                  <a:cubicBezTo>
                    <a:pt x="2894" y="701"/>
                    <a:pt x="2894" y="445"/>
                    <a:pt x="2736" y="286"/>
                  </a:cubicBezTo>
                  <a:lnTo>
                    <a:pt x="2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856;p50"/>
            <p:cNvSpPr/>
            <p:nvPr/>
          </p:nvSpPr>
          <p:spPr>
            <a:xfrm>
              <a:off x="3853725" y="2993000"/>
              <a:ext cx="77450" cy="71850"/>
            </a:xfrm>
            <a:custGeom>
              <a:avLst/>
              <a:gdLst/>
              <a:ahLst/>
              <a:cxnLst/>
              <a:rect l="l" t="t" r="r" b="b"/>
              <a:pathLst>
                <a:path w="3098" h="2874" extrusionOk="0">
                  <a:moveTo>
                    <a:pt x="1103" y="0"/>
                  </a:moveTo>
                  <a:lnTo>
                    <a:pt x="158" y="558"/>
                  </a:lnTo>
                  <a:cubicBezTo>
                    <a:pt x="0" y="716"/>
                    <a:pt x="0" y="972"/>
                    <a:pt x="158" y="1131"/>
                  </a:cubicBezTo>
                  <a:lnTo>
                    <a:pt x="1902" y="2874"/>
                  </a:lnTo>
                  <a:lnTo>
                    <a:pt x="2653" y="2696"/>
                  </a:lnTo>
                  <a:lnTo>
                    <a:pt x="2939" y="2410"/>
                  </a:lnTo>
                  <a:cubicBezTo>
                    <a:pt x="3098" y="2251"/>
                    <a:pt x="3098" y="1995"/>
                    <a:pt x="2939" y="1837"/>
                  </a:cubicBezTo>
                  <a:lnTo>
                    <a:pt x="1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857;p50"/>
            <p:cNvSpPr/>
            <p:nvPr/>
          </p:nvSpPr>
          <p:spPr>
            <a:xfrm>
              <a:off x="3961250" y="3051925"/>
              <a:ext cx="48100" cy="38850"/>
            </a:xfrm>
            <a:custGeom>
              <a:avLst/>
              <a:gdLst/>
              <a:ahLst/>
              <a:cxnLst/>
              <a:rect l="l" t="t" r="r" b="b"/>
              <a:pathLst>
                <a:path w="1924" h="1554" extrusionOk="0">
                  <a:moveTo>
                    <a:pt x="118" y="0"/>
                  </a:moveTo>
                  <a:lnTo>
                    <a:pt x="118" y="0"/>
                  </a:lnTo>
                  <a:cubicBezTo>
                    <a:pt x="1" y="411"/>
                    <a:pt x="32" y="873"/>
                    <a:pt x="356" y="1197"/>
                  </a:cubicBezTo>
                  <a:cubicBezTo>
                    <a:pt x="587" y="1428"/>
                    <a:pt x="897" y="1554"/>
                    <a:pt x="1215" y="1554"/>
                  </a:cubicBezTo>
                  <a:cubicBezTo>
                    <a:pt x="1327" y="1554"/>
                    <a:pt x="1440" y="1538"/>
                    <a:pt x="1551" y="1506"/>
                  </a:cubicBezTo>
                  <a:cubicBezTo>
                    <a:pt x="1841" y="1422"/>
                    <a:pt x="1923" y="1046"/>
                    <a:pt x="1711" y="834"/>
                  </a:cubicBezTo>
                  <a:lnTo>
                    <a:pt x="1710" y="834"/>
                  </a:lnTo>
                  <a:lnTo>
                    <a:pt x="929" y="5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858;p50"/>
            <p:cNvSpPr/>
            <p:nvPr/>
          </p:nvSpPr>
          <p:spPr>
            <a:xfrm>
              <a:off x="3920050" y="3071725"/>
              <a:ext cx="50100" cy="41725"/>
            </a:xfrm>
            <a:custGeom>
              <a:avLst/>
              <a:gdLst/>
              <a:ahLst/>
              <a:cxnLst/>
              <a:rect l="l" t="t" r="r" b="b"/>
              <a:pathLst>
                <a:path w="2004" h="1669" extrusionOk="0">
                  <a:moveTo>
                    <a:pt x="1431" y="1"/>
                  </a:moveTo>
                  <a:cubicBezTo>
                    <a:pt x="1328" y="1"/>
                    <a:pt x="1224" y="40"/>
                    <a:pt x="1145" y="120"/>
                  </a:cubicBezTo>
                  <a:lnTo>
                    <a:pt x="0" y="1264"/>
                  </a:lnTo>
                  <a:lnTo>
                    <a:pt x="286" y="1550"/>
                  </a:lnTo>
                  <a:cubicBezTo>
                    <a:pt x="365" y="1629"/>
                    <a:pt x="469" y="1669"/>
                    <a:pt x="573" y="1669"/>
                  </a:cubicBezTo>
                  <a:cubicBezTo>
                    <a:pt x="676" y="1669"/>
                    <a:pt x="780" y="1629"/>
                    <a:pt x="859" y="1550"/>
                  </a:cubicBezTo>
                  <a:lnTo>
                    <a:pt x="2004" y="405"/>
                  </a:lnTo>
                  <a:lnTo>
                    <a:pt x="1718" y="120"/>
                  </a:lnTo>
                  <a:cubicBezTo>
                    <a:pt x="1639" y="40"/>
                    <a:pt x="1535" y="1"/>
                    <a:pt x="1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859;p50"/>
            <p:cNvSpPr/>
            <p:nvPr/>
          </p:nvSpPr>
          <p:spPr>
            <a:xfrm>
              <a:off x="3841550" y="2982875"/>
              <a:ext cx="78525" cy="87650"/>
            </a:xfrm>
            <a:custGeom>
              <a:avLst/>
              <a:gdLst/>
              <a:ahLst/>
              <a:cxnLst/>
              <a:rect l="l" t="t" r="r" b="b"/>
              <a:pathLst>
                <a:path w="3141" h="3506" extrusionOk="0">
                  <a:moveTo>
                    <a:pt x="1017" y="1"/>
                  </a:moveTo>
                  <a:cubicBezTo>
                    <a:pt x="914" y="1"/>
                    <a:pt x="810" y="40"/>
                    <a:pt x="731" y="119"/>
                  </a:cubicBezTo>
                  <a:lnTo>
                    <a:pt x="159" y="692"/>
                  </a:lnTo>
                  <a:cubicBezTo>
                    <a:pt x="1" y="850"/>
                    <a:pt x="1" y="1106"/>
                    <a:pt x="159" y="1264"/>
                  </a:cubicBezTo>
                  <a:lnTo>
                    <a:pt x="2281" y="3386"/>
                  </a:lnTo>
                  <a:cubicBezTo>
                    <a:pt x="2361" y="3466"/>
                    <a:pt x="2464" y="3505"/>
                    <a:pt x="2568" y="3505"/>
                  </a:cubicBezTo>
                  <a:cubicBezTo>
                    <a:pt x="2672" y="3505"/>
                    <a:pt x="2775" y="3466"/>
                    <a:pt x="2855" y="3386"/>
                  </a:cubicBezTo>
                  <a:lnTo>
                    <a:pt x="3140" y="3101"/>
                  </a:lnTo>
                  <a:lnTo>
                    <a:pt x="1304" y="1264"/>
                  </a:lnTo>
                  <a:cubicBezTo>
                    <a:pt x="1145" y="1106"/>
                    <a:pt x="1145" y="850"/>
                    <a:pt x="1304" y="692"/>
                  </a:cubicBezTo>
                  <a:lnTo>
                    <a:pt x="1590" y="405"/>
                  </a:lnTo>
                  <a:lnTo>
                    <a:pt x="1304" y="119"/>
                  </a:lnTo>
                  <a:cubicBezTo>
                    <a:pt x="1225" y="40"/>
                    <a:pt x="1121" y="1"/>
                    <a:pt x="10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860;p50"/>
            <p:cNvSpPr/>
            <p:nvPr/>
          </p:nvSpPr>
          <p:spPr>
            <a:xfrm>
              <a:off x="3993050" y="3131550"/>
              <a:ext cx="77075" cy="69175"/>
            </a:xfrm>
            <a:custGeom>
              <a:avLst/>
              <a:gdLst/>
              <a:ahLst/>
              <a:cxnLst/>
              <a:rect l="l" t="t" r="r" b="b"/>
              <a:pathLst>
                <a:path w="3083" h="2767" extrusionOk="0">
                  <a:moveTo>
                    <a:pt x="500" y="0"/>
                  </a:moveTo>
                  <a:lnTo>
                    <a:pt x="159" y="343"/>
                  </a:lnTo>
                  <a:cubicBezTo>
                    <a:pt x="1" y="500"/>
                    <a:pt x="1" y="757"/>
                    <a:pt x="159" y="914"/>
                  </a:cubicBezTo>
                  <a:lnTo>
                    <a:pt x="2010" y="2766"/>
                  </a:lnTo>
                  <a:lnTo>
                    <a:pt x="2638" y="2711"/>
                  </a:lnTo>
                  <a:lnTo>
                    <a:pt x="2925" y="2425"/>
                  </a:lnTo>
                  <a:cubicBezTo>
                    <a:pt x="3082" y="2267"/>
                    <a:pt x="3082" y="2011"/>
                    <a:pt x="2925" y="1852"/>
                  </a:cubicBezTo>
                  <a:lnTo>
                    <a:pt x="1089" y="16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861;p50"/>
            <p:cNvSpPr/>
            <p:nvPr/>
          </p:nvSpPr>
          <p:spPr>
            <a:xfrm>
              <a:off x="3980525" y="3121825"/>
              <a:ext cx="78475" cy="87625"/>
            </a:xfrm>
            <a:custGeom>
              <a:avLst/>
              <a:gdLst/>
              <a:ahLst/>
              <a:cxnLst/>
              <a:rect l="l" t="t" r="r" b="b"/>
              <a:pathLst>
                <a:path w="3139" h="3505" extrusionOk="0">
                  <a:moveTo>
                    <a:pt x="1017" y="0"/>
                  </a:moveTo>
                  <a:cubicBezTo>
                    <a:pt x="914" y="0"/>
                    <a:pt x="810" y="40"/>
                    <a:pt x="731" y="119"/>
                  </a:cubicBezTo>
                  <a:lnTo>
                    <a:pt x="158" y="692"/>
                  </a:lnTo>
                  <a:cubicBezTo>
                    <a:pt x="1" y="849"/>
                    <a:pt x="1" y="1107"/>
                    <a:pt x="158" y="1264"/>
                  </a:cubicBezTo>
                  <a:lnTo>
                    <a:pt x="2280" y="3386"/>
                  </a:lnTo>
                  <a:cubicBezTo>
                    <a:pt x="2359" y="3465"/>
                    <a:pt x="2463" y="3505"/>
                    <a:pt x="2567" y="3505"/>
                  </a:cubicBezTo>
                  <a:cubicBezTo>
                    <a:pt x="2670" y="3505"/>
                    <a:pt x="2774" y="3465"/>
                    <a:pt x="2853" y="3386"/>
                  </a:cubicBezTo>
                  <a:lnTo>
                    <a:pt x="3139" y="3100"/>
                  </a:lnTo>
                  <a:lnTo>
                    <a:pt x="1304" y="1264"/>
                  </a:lnTo>
                  <a:cubicBezTo>
                    <a:pt x="1145" y="1105"/>
                    <a:pt x="1145" y="849"/>
                    <a:pt x="1304" y="692"/>
                  </a:cubicBezTo>
                  <a:lnTo>
                    <a:pt x="1590" y="405"/>
                  </a:lnTo>
                  <a:lnTo>
                    <a:pt x="1304" y="119"/>
                  </a:lnTo>
                  <a:cubicBezTo>
                    <a:pt x="1225" y="40"/>
                    <a:pt x="1121" y="0"/>
                    <a:pt x="1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862;p50"/>
            <p:cNvSpPr/>
            <p:nvPr/>
          </p:nvSpPr>
          <p:spPr>
            <a:xfrm>
              <a:off x="3959350" y="3045000"/>
              <a:ext cx="25125" cy="42925"/>
            </a:xfrm>
            <a:custGeom>
              <a:avLst/>
              <a:gdLst/>
              <a:ahLst/>
              <a:cxnLst/>
              <a:rect l="l" t="t" r="r" b="b"/>
              <a:pathLst>
                <a:path w="1005" h="1717" extrusionOk="0">
                  <a:moveTo>
                    <a:pt x="505" y="1"/>
                  </a:moveTo>
                  <a:cubicBezTo>
                    <a:pt x="338" y="1"/>
                    <a:pt x="175" y="100"/>
                    <a:pt x="123" y="279"/>
                  </a:cubicBezTo>
                  <a:cubicBezTo>
                    <a:pt x="0" y="705"/>
                    <a:pt x="119" y="1162"/>
                    <a:pt x="432" y="1474"/>
                  </a:cubicBezTo>
                  <a:cubicBezTo>
                    <a:pt x="532" y="1573"/>
                    <a:pt x="648" y="1655"/>
                    <a:pt x="777" y="1716"/>
                  </a:cubicBezTo>
                  <a:cubicBezTo>
                    <a:pt x="562" y="1265"/>
                    <a:pt x="631" y="703"/>
                    <a:pt x="1005" y="330"/>
                  </a:cubicBezTo>
                  <a:lnTo>
                    <a:pt x="795" y="120"/>
                  </a:lnTo>
                  <a:cubicBezTo>
                    <a:pt x="714" y="39"/>
                    <a:pt x="609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863;p50"/>
            <p:cNvSpPr/>
            <p:nvPr/>
          </p:nvSpPr>
          <p:spPr>
            <a:xfrm>
              <a:off x="3999525" y="3028800"/>
              <a:ext cx="23675" cy="20250"/>
            </a:xfrm>
            <a:custGeom>
              <a:avLst/>
              <a:gdLst/>
              <a:ahLst/>
              <a:cxnLst/>
              <a:rect l="l" t="t" r="r" b="b"/>
              <a:pathLst>
                <a:path w="947" h="810" extrusionOk="0">
                  <a:moveTo>
                    <a:pt x="542" y="0"/>
                  </a:moveTo>
                  <a:cubicBezTo>
                    <a:pt x="182" y="0"/>
                    <a:pt x="0" y="436"/>
                    <a:pt x="257" y="691"/>
                  </a:cubicBezTo>
                  <a:cubicBezTo>
                    <a:pt x="339" y="773"/>
                    <a:pt x="440" y="810"/>
                    <a:pt x="540" y="810"/>
                  </a:cubicBezTo>
                  <a:cubicBezTo>
                    <a:pt x="748" y="810"/>
                    <a:pt x="947" y="649"/>
                    <a:pt x="947" y="405"/>
                  </a:cubicBezTo>
                  <a:cubicBezTo>
                    <a:pt x="947" y="181"/>
                    <a:pt x="766" y="0"/>
                    <a:pt x="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1904;p50"/>
          <p:cNvGrpSpPr/>
          <p:nvPr/>
        </p:nvGrpSpPr>
        <p:grpSpPr>
          <a:xfrm>
            <a:off x="6791121" y="1621134"/>
            <a:ext cx="512011" cy="551358"/>
            <a:chOff x="453425" y="3949150"/>
            <a:chExt cx="591100" cy="636525"/>
          </a:xfrm>
        </p:grpSpPr>
        <p:sp>
          <p:nvSpPr>
            <p:cNvPr id="53" name="Google Shape;1905;p50"/>
            <p:cNvSpPr/>
            <p:nvPr/>
          </p:nvSpPr>
          <p:spPr>
            <a:xfrm>
              <a:off x="833250" y="3992275"/>
              <a:ext cx="72525" cy="113900"/>
            </a:xfrm>
            <a:custGeom>
              <a:avLst/>
              <a:gdLst/>
              <a:ahLst/>
              <a:cxnLst/>
              <a:rect l="l" t="t" r="r" b="b"/>
              <a:pathLst>
                <a:path w="2901" h="4556" extrusionOk="0">
                  <a:moveTo>
                    <a:pt x="1242" y="0"/>
                  </a:moveTo>
                  <a:lnTo>
                    <a:pt x="0" y="1312"/>
                  </a:lnTo>
                  <a:lnTo>
                    <a:pt x="200" y="3072"/>
                  </a:lnTo>
                  <a:lnTo>
                    <a:pt x="1105" y="4349"/>
                  </a:lnTo>
                  <a:lnTo>
                    <a:pt x="2901" y="4556"/>
                  </a:lnTo>
                  <a:lnTo>
                    <a:pt x="2336" y="2128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906;p50"/>
            <p:cNvSpPr/>
            <p:nvPr/>
          </p:nvSpPr>
          <p:spPr>
            <a:xfrm>
              <a:off x="513650" y="4117450"/>
              <a:ext cx="112550" cy="82150"/>
            </a:xfrm>
            <a:custGeom>
              <a:avLst/>
              <a:gdLst/>
              <a:ahLst/>
              <a:cxnLst/>
              <a:rect l="l" t="t" r="r" b="b"/>
              <a:pathLst>
                <a:path w="4502" h="3286" extrusionOk="0">
                  <a:moveTo>
                    <a:pt x="3811" y="0"/>
                  </a:moveTo>
                  <a:lnTo>
                    <a:pt x="1" y="1387"/>
                  </a:lnTo>
                  <a:lnTo>
                    <a:pt x="693" y="3286"/>
                  </a:lnTo>
                  <a:lnTo>
                    <a:pt x="4502" y="1899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907;p50"/>
            <p:cNvSpPr/>
            <p:nvPr/>
          </p:nvSpPr>
          <p:spPr>
            <a:xfrm>
              <a:off x="464825" y="4091575"/>
              <a:ext cx="164850" cy="119250"/>
            </a:xfrm>
            <a:custGeom>
              <a:avLst/>
              <a:gdLst/>
              <a:ahLst/>
              <a:cxnLst/>
              <a:rect l="l" t="t" r="r" b="b"/>
              <a:pathLst>
                <a:path w="6594" h="4770" extrusionOk="0">
                  <a:moveTo>
                    <a:pt x="1518" y="1"/>
                  </a:moveTo>
                  <a:lnTo>
                    <a:pt x="0" y="554"/>
                  </a:lnTo>
                  <a:lnTo>
                    <a:pt x="1244" y="3971"/>
                  </a:lnTo>
                  <a:cubicBezTo>
                    <a:pt x="1422" y="4464"/>
                    <a:pt x="1888" y="4770"/>
                    <a:pt x="2384" y="4770"/>
                  </a:cubicBezTo>
                  <a:cubicBezTo>
                    <a:pt x="2521" y="4770"/>
                    <a:pt x="2661" y="4746"/>
                    <a:pt x="2797" y="4697"/>
                  </a:cubicBezTo>
                  <a:lnTo>
                    <a:pt x="6593" y="3315"/>
                  </a:lnTo>
                  <a:lnTo>
                    <a:pt x="6316" y="2555"/>
                  </a:lnTo>
                  <a:lnTo>
                    <a:pt x="3659" y="3523"/>
                  </a:lnTo>
                  <a:cubicBezTo>
                    <a:pt x="3568" y="3556"/>
                    <a:pt x="3474" y="3572"/>
                    <a:pt x="3383" y="3572"/>
                  </a:cubicBezTo>
                  <a:cubicBezTo>
                    <a:pt x="3053" y="3572"/>
                    <a:pt x="2743" y="3368"/>
                    <a:pt x="2623" y="3040"/>
                  </a:cubicBezTo>
                  <a:lnTo>
                    <a:pt x="2623" y="3039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908;p50"/>
            <p:cNvSpPr/>
            <p:nvPr/>
          </p:nvSpPr>
          <p:spPr>
            <a:xfrm>
              <a:off x="677950" y="4140225"/>
              <a:ext cx="117750" cy="62150"/>
            </a:xfrm>
            <a:custGeom>
              <a:avLst/>
              <a:gdLst/>
              <a:ahLst/>
              <a:cxnLst/>
              <a:rect l="l" t="t" r="r" b="b"/>
              <a:pathLst>
                <a:path w="4710" h="2486" extrusionOk="0">
                  <a:moveTo>
                    <a:pt x="3801" y="0"/>
                  </a:moveTo>
                  <a:lnTo>
                    <a:pt x="260" y="1343"/>
                  </a:lnTo>
                  <a:lnTo>
                    <a:pt x="1" y="1954"/>
                  </a:lnTo>
                  <a:cubicBezTo>
                    <a:pt x="120" y="2282"/>
                    <a:pt x="431" y="2486"/>
                    <a:pt x="760" y="2486"/>
                  </a:cubicBezTo>
                  <a:cubicBezTo>
                    <a:pt x="852" y="2486"/>
                    <a:pt x="945" y="2470"/>
                    <a:pt x="1037" y="2437"/>
                  </a:cubicBezTo>
                  <a:lnTo>
                    <a:pt x="4074" y="1332"/>
                  </a:lnTo>
                  <a:cubicBezTo>
                    <a:pt x="4493" y="1179"/>
                    <a:pt x="4710" y="715"/>
                    <a:pt x="4557" y="296"/>
                  </a:cubicBezTo>
                  <a:lnTo>
                    <a:pt x="3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909;p50"/>
            <p:cNvSpPr/>
            <p:nvPr/>
          </p:nvSpPr>
          <p:spPr>
            <a:xfrm>
              <a:off x="664175" y="4109650"/>
              <a:ext cx="127700" cy="79450"/>
            </a:xfrm>
            <a:custGeom>
              <a:avLst/>
              <a:gdLst/>
              <a:ahLst/>
              <a:cxnLst/>
              <a:rect l="l" t="t" r="r" b="b"/>
              <a:pathLst>
                <a:path w="5108" h="3178" extrusionOk="0">
                  <a:moveTo>
                    <a:pt x="4555" y="1"/>
                  </a:moveTo>
                  <a:lnTo>
                    <a:pt x="0" y="1659"/>
                  </a:lnTo>
                  <a:lnTo>
                    <a:pt x="552" y="3177"/>
                  </a:lnTo>
                  <a:lnTo>
                    <a:pt x="5108" y="1519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910;p50"/>
            <p:cNvSpPr/>
            <p:nvPr/>
          </p:nvSpPr>
          <p:spPr>
            <a:xfrm>
              <a:off x="610625" y="4056175"/>
              <a:ext cx="32850" cy="44950"/>
            </a:xfrm>
            <a:custGeom>
              <a:avLst/>
              <a:gdLst/>
              <a:ahLst/>
              <a:cxnLst/>
              <a:rect l="l" t="t" r="r" b="b"/>
              <a:pathLst>
                <a:path w="1314" h="1798" extrusionOk="0">
                  <a:moveTo>
                    <a:pt x="760" y="1"/>
                  </a:moveTo>
                  <a:lnTo>
                    <a:pt x="0" y="278"/>
                  </a:lnTo>
                  <a:lnTo>
                    <a:pt x="553" y="1798"/>
                  </a:lnTo>
                  <a:lnTo>
                    <a:pt x="1313" y="1520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911;p50"/>
            <p:cNvSpPr/>
            <p:nvPr/>
          </p:nvSpPr>
          <p:spPr>
            <a:xfrm>
              <a:off x="599300" y="4025050"/>
              <a:ext cx="254700" cy="149050"/>
            </a:xfrm>
            <a:custGeom>
              <a:avLst/>
              <a:gdLst/>
              <a:ahLst/>
              <a:cxnLst/>
              <a:rect l="l" t="t" r="r" b="b"/>
              <a:pathLst>
                <a:path w="10188" h="5962" extrusionOk="0">
                  <a:moveTo>
                    <a:pt x="9358" y="1"/>
                  </a:moveTo>
                  <a:lnTo>
                    <a:pt x="247" y="3317"/>
                  </a:lnTo>
                  <a:lnTo>
                    <a:pt x="0" y="3875"/>
                  </a:lnTo>
                  <a:lnTo>
                    <a:pt x="1476" y="5961"/>
                  </a:lnTo>
                  <a:lnTo>
                    <a:pt x="10187" y="2279"/>
                  </a:lnTo>
                  <a:lnTo>
                    <a:pt x="9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912;p50"/>
            <p:cNvSpPr/>
            <p:nvPr/>
          </p:nvSpPr>
          <p:spPr>
            <a:xfrm>
              <a:off x="574100" y="4177475"/>
              <a:ext cx="41875" cy="39150"/>
            </a:xfrm>
            <a:custGeom>
              <a:avLst/>
              <a:gdLst/>
              <a:ahLst/>
              <a:cxnLst/>
              <a:rect l="l" t="t" r="r" b="b"/>
              <a:pathLst>
                <a:path w="1675" h="1566" extrusionOk="0">
                  <a:moveTo>
                    <a:pt x="842" y="1"/>
                  </a:moveTo>
                  <a:cubicBezTo>
                    <a:pt x="750" y="1"/>
                    <a:pt x="657" y="16"/>
                    <a:pt x="565" y="50"/>
                  </a:cubicBezTo>
                  <a:cubicBezTo>
                    <a:pt x="539" y="58"/>
                    <a:pt x="512" y="70"/>
                    <a:pt x="486" y="82"/>
                  </a:cubicBezTo>
                  <a:cubicBezTo>
                    <a:pt x="120" y="262"/>
                    <a:pt x="1" y="692"/>
                    <a:pt x="142" y="1084"/>
                  </a:cubicBezTo>
                  <a:cubicBezTo>
                    <a:pt x="257" y="1399"/>
                    <a:pt x="512" y="1565"/>
                    <a:pt x="809" y="1565"/>
                  </a:cubicBezTo>
                  <a:cubicBezTo>
                    <a:pt x="909" y="1565"/>
                    <a:pt x="1013" y="1546"/>
                    <a:pt x="1119" y="1508"/>
                  </a:cubicBezTo>
                  <a:cubicBezTo>
                    <a:pt x="1327" y="1433"/>
                    <a:pt x="1485" y="1340"/>
                    <a:pt x="1573" y="1155"/>
                  </a:cubicBezTo>
                  <a:cubicBezTo>
                    <a:pt x="1665" y="959"/>
                    <a:pt x="1675" y="736"/>
                    <a:pt x="1601" y="534"/>
                  </a:cubicBezTo>
                  <a:lnTo>
                    <a:pt x="1601" y="532"/>
                  </a:lnTo>
                  <a:cubicBezTo>
                    <a:pt x="1482" y="204"/>
                    <a:pt x="1172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913;p50"/>
            <p:cNvSpPr/>
            <p:nvPr/>
          </p:nvSpPr>
          <p:spPr>
            <a:xfrm>
              <a:off x="453425" y="4081450"/>
              <a:ext cx="60875" cy="34075"/>
            </a:xfrm>
            <a:custGeom>
              <a:avLst/>
              <a:gdLst/>
              <a:ahLst/>
              <a:cxnLst/>
              <a:rect l="l" t="t" r="r" b="b"/>
              <a:pathLst>
                <a:path w="2435" h="1363" extrusionOk="0">
                  <a:moveTo>
                    <a:pt x="1978" y="1"/>
                  </a:moveTo>
                  <a:cubicBezTo>
                    <a:pt x="1931" y="1"/>
                    <a:pt x="1883" y="9"/>
                    <a:pt x="1836" y="27"/>
                  </a:cubicBezTo>
                  <a:lnTo>
                    <a:pt x="317" y="580"/>
                  </a:lnTo>
                  <a:cubicBezTo>
                    <a:pt x="108" y="655"/>
                    <a:pt x="0" y="887"/>
                    <a:pt x="75" y="1096"/>
                  </a:cubicBezTo>
                  <a:cubicBezTo>
                    <a:pt x="135" y="1261"/>
                    <a:pt x="290" y="1363"/>
                    <a:pt x="455" y="1363"/>
                  </a:cubicBezTo>
                  <a:cubicBezTo>
                    <a:pt x="501" y="1363"/>
                    <a:pt x="548" y="1355"/>
                    <a:pt x="593" y="1338"/>
                  </a:cubicBezTo>
                  <a:lnTo>
                    <a:pt x="2113" y="787"/>
                  </a:lnTo>
                  <a:cubicBezTo>
                    <a:pt x="2324" y="712"/>
                    <a:pt x="2434" y="478"/>
                    <a:pt x="2358" y="267"/>
                  </a:cubicBezTo>
                  <a:cubicBezTo>
                    <a:pt x="2298" y="102"/>
                    <a:pt x="2143" y="1"/>
                    <a:pt x="1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914;p50"/>
            <p:cNvSpPr/>
            <p:nvPr/>
          </p:nvSpPr>
          <p:spPr>
            <a:xfrm>
              <a:off x="994175" y="3951475"/>
              <a:ext cx="50350" cy="98675"/>
            </a:xfrm>
            <a:custGeom>
              <a:avLst/>
              <a:gdLst/>
              <a:ahLst/>
              <a:cxnLst/>
              <a:rect l="l" t="t" r="r" b="b"/>
              <a:pathLst>
                <a:path w="2014" h="3947" extrusionOk="0">
                  <a:moveTo>
                    <a:pt x="230" y="1"/>
                  </a:moveTo>
                  <a:lnTo>
                    <a:pt x="1" y="304"/>
                  </a:lnTo>
                  <a:lnTo>
                    <a:pt x="1082" y="3896"/>
                  </a:lnTo>
                  <a:lnTo>
                    <a:pt x="1666" y="3947"/>
                  </a:lnTo>
                  <a:cubicBezTo>
                    <a:pt x="1977" y="3388"/>
                    <a:pt x="2014" y="2540"/>
                    <a:pt x="1707" y="1699"/>
                  </a:cubicBezTo>
                  <a:lnTo>
                    <a:pt x="1708" y="1699"/>
                  </a:lnTo>
                  <a:cubicBezTo>
                    <a:pt x="1401" y="855"/>
                    <a:pt x="828" y="231"/>
                    <a:pt x="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915;p50"/>
            <p:cNvSpPr/>
            <p:nvPr/>
          </p:nvSpPr>
          <p:spPr>
            <a:xfrm>
              <a:off x="883300" y="3950800"/>
              <a:ext cx="129475" cy="145350"/>
            </a:xfrm>
            <a:custGeom>
              <a:avLst/>
              <a:gdLst/>
              <a:ahLst/>
              <a:cxnLst/>
              <a:rect l="l" t="t" r="r" b="b"/>
              <a:pathLst>
                <a:path w="5179" h="5814" extrusionOk="0">
                  <a:moveTo>
                    <a:pt x="3796" y="1"/>
                  </a:moveTo>
                  <a:lnTo>
                    <a:pt x="0" y="1383"/>
                  </a:lnTo>
                  <a:lnTo>
                    <a:pt x="1105" y="5813"/>
                  </a:lnTo>
                  <a:lnTo>
                    <a:pt x="5178" y="3797"/>
                  </a:lnTo>
                  <a:lnTo>
                    <a:pt x="3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916;p50"/>
            <p:cNvSpPr/>
            <p:nvPr/>
          </p:nvSpPr>
          <p:spPr>
            <a:xfrm>
              <a:off x="864300" y="3985375"/>
              <a:ext cx="155325" cy="120800"/>
            </a:xfrm>
            <a:custGeom>
              <a:avLst/>
              <a:gdLst/>
              <a:ahLst/>
              <a:cxnLst/>
              <a:rect l="l" t="t" r="r" b="b"/>
              <a:pathLst>
                <a:path w="6213" h="4832" extrusionOk="0">
                  <a:moveTo>
                    <a:pt x="760" y="0"/>
                  </a:moveTo>
                  <a:lnTo>
                    <a:pt x="0" y="276"/>
                  </a:lnTo>
                  <a:lnTo>
                    <a:pt x="1659" y="4832"/>
                  </a:lnTo>
                  <a:lnTo>
                    <a:pt x="6213" y="3174"/>
                  </a:lnTo>
                  <a:lnTo>
                    <a:pt x="5938" y="2414"/>
                  </a:lnTo>
                  <a:lnTo>
                    <a:pt x="3280" y="3382"/>
                  </a:lnTo>
                  <a:cubicBezTo>
                    <a:pt x="3144" y="3431"/>
                    <a:pt x="3004" y="3455"/>
                    <a:pt x="2867" y="3455"/>
                  </a:cubicBezTo>
                  <a:cubicBezTo>
                    <a:pt x="2372" y="3455"/>
                    <a:pt x="1906" y="3149"/>
                    <a:pt x="1726" y="2657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917;p50"/>
            <p:cNvSpPr/>
            <p:nvPr/>
          </p:nvSpPr>
          <p:spPr>
            <a:xfrm>
              <a:off x="978150" y="3949150"/>
              <a:ext cx="57725" cy="115575"/>
            </a:xfrm>
            <a:custGeom>
              <a:avLst/>
              <a:gdLst/>
              <a:ahLst/>
              <a:cxnLst/>
              <a:rect l="l" t="t" r="r" b="b"/>
              <a:pathLst>
                <a:path w="2309" h="4623" extrusionOk="0">
                  <a:moveTo>
                    <a:pt x="385" y="0"/>
                  </a:moveTo>
                  <a:cubicBezTo>
                    <a:pt x="254" y="0"/>
                    <a:pt x="125" y="22"/>
                    <a:pt x="1" y="67"/>
                  </a:cubicBezTo>
                  <a:lnTo>
                    <a:pt x="1659" y="4623"/>
                  </a:lnTo>
                  <a:cubicBezTo>
                    <a:pt x="1936" y="4522"/>
                    <a:pt x="2154" y="4317"/>
                    <a:pt x="2308" y="4041"/>
                  </a:cubicBezTo>
                  <a:lnTo>
                    <a:pt x="871" y="95"/>
                  </a:lnTo>
                  <a:cubicBezTo>
                    <a:pt x="709" y="33"/>
                    <a:pt x="545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918;p50"/>
            <p:cNvSpPr/>
            <p:nvPr/>
          </p:nvSpPr>
          <p:spPr>
            <a:xfrm>
              <a:off x="589575" y="4082025"/>
              <a:ext cx="271325" cy="103125"/>
            </a:xfrm>
            <a:custGeom>
              <a:avLst/>
              <a:gdLst/>
              <a:ahLst/>
              <a:cxnLst/>
              <a:rect l="l" t="t" r="r" b="b"/>
              <a:pathLst>
                <a:path w="10853" h="4125" extrusionOk="0">
                  <a:moveTo>
                    <a:pt x="10576" y="1"/>
                  </a:moveTo>
                  <a:lnTo>
                    <a:pt x="2604" y="2901"/>
                  </a:lnTo>
                  <a:cubicBezTo>
                    <a:pt x="2467" y="2951"/>
                    <a:pt x="2327" y="2975"/>
                    <a:pt x="2189" y="2975"/>
                  </a:cubicBezTo>
                  <a:cubicBezTo>
                    <a:pt x="1694" y="2975"/>
                    <a:pt x="1229" y="2669"/>
                    <a:pt x="1050" y="2177"/>
                  </a:cubicBezTo>
                  <a:lnTo>
                    <a:pt x="636" y="1038"/>
                  </a:lnTo>
                  <a:cubicBezTo>
                    <a:pt x="217" y="1189"/>
                    <a:pt x="0" y="1654"/>
                    <a:pt x="153" y="2074"/>
                  </a:cubicBezTo>
                  <a:lnTo>
                    <a:pt x="706" y="3593"/>
                  </a:lnTo>
                  <a:cubicBezTo>
                    <a:pt x="825" y="3921"/>
                    <a:pt x="1135" y="4125"/>
                    <a:pt x="1464" y="4125"/>
                  </a:cubicBezTo>
                  <a:cubicBezTo>
                    <a:pt x="1556" y="4125"/>
                    <a:pt x="1649" y="4109"/>
                    <a:pt x="1740" y="4076"/>
                  </a:cubicBezTo>
                  <a:lnTo>
                    <a:pt x="10852" y="759"/>
                  </a:lnTo>
                  <a:lnTo>
                    <a:pt x="105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919;p50"/>
            <p:cNvSpPr/>
            <p:nvPr/>
          </p:nvSpPr>
          <p:spPr>
            <a:xfrm>
              <a:off x="556750" y="4018225"/>
              <a:ext cx="70825" cy="39725"/>
            </a:xfrm>
            <a:custGeom>
              <a:avLst/>
              <a:gdLst/>
              <a:ahLst/>
              <a:cxnLst/>
              <a:rect l="l" t="t" r="r" b="b"/>
              <a:pathLst>
                <a:path w="2833" h="1589" extrusionOk="0">
                  <a:moveTo>
                    <a:pt x="2362" y="1"/>
                  </a:moveTo>
                  <a:lnTo>
                    <a:pt x="84" y="830"/>
                  </a:lnTo>
                  <a:lnTo>
                    <a:pt x="0" y="1326"/>
                  </a:lnTo>
                  <a:lnTo>
                    <a:pt x="361" y="1588"/>
                  </a:lnTo>
                  <a:lnTo>
                    <a:pt x="1678" y="1488"/>
                  </a:lnTo>
                  <a:lnTo>
                    <a:pt x="2639" y="760"/>
                  </a:lnTo>
                  <a:lnTo>
                    <a:pt x="2833" y="238"/>
                  </a:lnTo>
                  <a:lnTo>
                    <a:pt x="23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920;p50"/>
            <p:cNvSpPr/>
            <p:nvPr/>
          </p:nvSpPr>
          <p:spPr>
            <a:xfrm>
              <a:off x="541425" y="4038950"/>
              <a:ext cx="24375" cy="28300"/>
            </a:xfrm>
            <a:custGeom>
              <a:avLst/>
              <a:gdLst/>
              <a:ahLst/>
              <a:cxnLst/>
              <a:rect l="l" t="t" r="r" b="b"/>
              <a:pathLst>
                <a:path w="975" h="1132" extrusionOk="0">
                  <a:moveTo>
                    <a:pt x="697" y="1"/>
                  </a:moveTo>
                  <a:lnTo>
                    <a:pt x="319" y="138"/>
                  </a:lnTo>
                  <a:cubicBezTo>
                    <a:pt x="108" y="214"/>
                    <a:pt x="1" y="446"/>
                    <a:pt x="77" y="657"/>
                  </a:cubicBezTo>
                  <a:lnTo>
                    <a:pt x="216" y="1036"/>
                  </a:lnTo>
                  <a:lnTo>
                    <a:pt x="671" y="1131"/>
                  </a:lnTo>
                  <a:lnTo>
                    <a:pt x="974" y="759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921;p50"/>
            <p:cNvSpPr/>
            <p:nvPr/>
          </p:nvSpPr>
          <p:spPr>
            <a:xfrm>
              <a:off x="615775" y="4004400"/>
              <a:ext cx="44875" cy="34725"/>
            </a:xfrm>
            <a:custGeom>
              <a:avLst/>
              <a:gdLst/>
              <a:ahLst/>
              <a:cxnLst/>
              <a:rect l="l" t="t" r="r" b="b"/>
              <a:pathLst>
                <a:path w="1795" h="1389" extrusionOk="0">
                  <a:moveTo>
                    <a:pt x="1519" y="0"/>
                  </a:moveTo>
                  <a:lnTo>
                    <a:pt x="1" y="554"/>
                  </a:lnTo>
                  <a:lnTo>
                    <a:pt x="278" y="1313"/>
                  </a:lnTo>
                  <a:lnTo>
                    <a:pt x="1162" y="1388"/>
                  </a:lnTo>
                  <a:lnTo>
                    <a:pt x="1795" y="760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922;p50"/>
            <p:cNvSpPr/>
            <p:nvPr/>
          </p:nvSpPr>
          <p:spPr>
            <a:xfrm>
              <a:off x="653725" y="3996275"/>
              <a:ext cx="44925" cy="30100"/>
            </a:xfrm>
            <a:custGeom>
              <a:avLst/>
              <a:gdLst/>
              <a:ahLst/>
              <a:cxnLst/>
              <a:rect l="l" t="t" r="r" b="b"/>
              <a:pathLst>
                <a:path w="1797" h="1204" extrusionOk="0">
                  <a:moveTo>
                    <a:pt x="1037" y="0"/>
                  </a:moveTo>
                  <a:cubicBezTo>
                    <a:pt x="945" y="0"/>
                    <a:pt x="852" y="16"/>
                    <a:pt x="761" y="49"/>
                  </a:cubicBezTo>
                  <a:lnTo>
                    <a:pt x="1" y="325"/>
                  </a:lnTo>
                  <a:lnTo>
                    <a:pt x="278" y="1085"/>
                  </a:lnTo>
                  <a:lnTo>
                    <a:pt x="855" y="1204"/>
                  </a:lnTo>
                  <a:lnTo>
                    <a:pt x="1796" y="532"/>
                  </a:lnTo>
                  <a:cubicBezTo>
                    <a:pt x="1677" y="204"/>
                    <a:pt x="1367" y="0"/>
                    <a:pt x="1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923;p50"/>
            <p:cNvSpPr/>
            <p:nvPr/>
          </p:nvSpPr>
          <p:spPr>
            <a:xfrm>
              <a:off x="565775" y="4037225"/>
              <a:ext cx="63850" cy="39700"/>
            </a:xfrm>
            <a:custGeom>
              <a:avLst/>
              <a:gdLst/>
              <a:ahLst/>
              <a:cxnLst/>
              <a:rect l="l" t="t" r="r" b="b"/>
              <a:pathLst>
                <a:path w="2554" h="1588" extrusionOk="0">
                  <a:moveTo>
                    <a:pt x="2278" y="0"/>
                  </a:moveTo>
                  <a:lnTo>
                    <a:pt x="0" y="828"/>
                  </a:lnTo>
                  <a:lnTo>
                    <a:pt x="276" y="1588"/>
                  </a:lnTo>
                  <a:lnTo>
                    <a:pt x="2554" y="759"/>
                  </a:lnTo>
                  <a:lnTo>
                    <a:pt x="22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924;p50"/>
            <p:cNvSpPr/>
            <p:nvPr/>
          </p:nvSpPr>
          <p:spPr>
            <a:xfrm>
              <a:off x="546775" y="4057925"/>
              <a:ext cx="25900" cy="23075"/>
            </a:xfrm>
            <a:custGeom>
              <a:avLst/>
              <a:gdLst/>
              <a:ahLst/>
              <a:cxnLst/>
              <a:rect l="l" t="t" r="r" b="b"/>
              <a:pathLst>
                <a:path w="1036" h="923" extrusionOk="0">
                  <a:moveTo>
                    <a:pt x="760" y="0"/>
                  </a:moveTo>
                  <a:lnTo>
                    <a:pt x="0" y="277"/>
                  </a:lnTo>
                  <a:lnTo>
                    <a:pt x="139" y="657"/>
                  </a:lnTo>
                  <a:cubicBezTo>
                    <a:pt x="199" y="821"/>
                    <a:pt x="353" y="923"/>
                    <a:pt x="519" y="923"/>
                  </a:cubicBezTo>
                  <a:cubicBezTo>
                    <a:pt x="564" y="923"/>
                    <a:pt x="611" y="915"/>
                    <a:pt x="657" y="898"/>
                  </a:cubicBezTo>
                  <a:lnTo>
                    <a:pt x="1036" y="76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925;p50"/>
            <p:cNvSpPr/>
            <p:nvPr/>
          </p:nvSpPr>
          <p:spPr>
            <a:xfrm>
              <a:off x="622675" y="4023400"/>
              <a:ext cx="44900" cy="32800"/>
            </a:xfrm>
            <a:custGeom>
              <a:avLst/>
              <a:gdLst/>
              <a:ahLst/>
              <a:cxnLst/>
              <a:rect l="l" t="t" r="r" b="b"/>
              <a:pathLst>
                <a:path w="1796" h="1312" extrusionOk="0">
                  <a:moveTo>
                    <a:pt x="1520" y="0"/>
                  </a:moveTo>
                  <a:lnTo>
                    <a:pt x="1" y="553"/>
                  </a:lnTo>
                  <a:lnTo>
                    <a:pt x="278" y="1312"/>
                  </a:lnTo>
                  <a:lnTo>
                    <a:pt x="1796" y="760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926;p50"/>
            <p:cNvSpPr/>
            <p:nvPr/>
          </p:nvSpPr>
          <p:spPr>
            <a:xfrm>
              <a:off x="660675" y="4009550"/>
              <a:ext cx="41800" cy="32825"/>
            </a:xfrm>
            <a:custGeom>
              <a:avLst/>
              <a:gdLst/>
              <a:ahLst/>
              <a:cxnLst/>
              <a:rect l="l" t="t" r="r" b="b"/>
              <a:pathLst>
                <a:path w="1672" h="1313" extrusionOk="0">
                  <a:moveTo>
                    <a:pt x="1518" y="1"/>
                  </a:moveTo>
                  <a:lnTo>
                    <a:pt x="0" y="554"/>
                  </a:lnTo>
                  <a:lnTo>
                    <a:pt x="276" y="1313"/>
                  </a:lnTo>
                  <a:lnTo>
                    <a:pt x="1036" y="1037"/>
                  </a:lnTo>
                  <a:cubicBezTo>
                    <a:pt x="1455" y="884"/>
                    <a:pt x="1671" y="420"/>
                    <a:pt x="1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927;p50"/>
            <p:cNvSpPr/>
            <p:nvPr/>
          </p:nvSpPr>
          <p:spPr>
            <a:xfrm>
              <a:off x="585350" y="4182475"/>
              <a:ext cx="156275" cy="112800"/>
            </a:xfrm>
            <a:custGeom>
              <a:avLst/>
              <a:gdLst/>
              <a:ahLst/>
              <a:cxnLst/>
              <a:rect l="l" t="t" r="r" b="b"/>
              <a:pathLst>
                <a:path w="6251" h="4512" extrusionOk="0">
                  <a:moveTo>
                    <a:pt x="5789" y="1"/>
                  </a:moveTo>
                  <a:cubicBezTo>
                    <a:pt x="5707" y="1"/>
                    <a:pt x="5623" y="25"/>
                    <a:pt x="5551" y="78"/>
                  </a:cubicBezTo>
                  <a:lnTo>
                    <a:pt x="209" y="3776"/>
                  </a:lnTo>
                  <a:cubicBezTo>
                    <a:pt x="63" y="3876"/>
                    <a:pt x="1" y="4060"/>
                    <a:pt x="53" y="4229"/>
                  </a:cubicBezTo>
                  <a:cubicBezTo>
                    <a:pt x="106" y="4397"/>
                    <a:pt x="263" y="4512"/>
                    <a:pt x="439" y="4512"/>
                  </a:cubicBezTo>
                  <a:cubicBezTo>
                    <a:pt x="522" y="4512"/>
                    <a:pt x="601" y="4488"/>
                    <a:pt x="669" y="4441"/>
                  </a:cubicBezTo>
                  <a:lnTo>
                    <a:pt x="6011" y="741"/>
                  </a:lnTo>
                  <a:cubicBezTo>
                    <a:pt x="6201" y="617"/>
                    <a:pt x="6250" y="361"/>
                    <a:pt x="6121" y="174"/>
                  </a:cubicBezTo>
                  <a:cubicBezTo>
                    <a:pt x="6043" y="61"/>
                    <a:pt x="5917" y="1"/>
                    <a:pt x="5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928;p50"/>
            <p:cNvSpPr/>
            <p:nvPr/>
          </p:nvSpPr>
          <p:spPr>
            <a:xfrm>
              <a:off x="729075" y="4252350"/>
              <a:ext cx="20225" cy="314150"/>
            </a:xfrm>
            <a:custGeom>
              <a:avLst/>
              <a:gdLst/>
              <a:ahLst/>
              <a:cxnLst/>
              <a:rect l="l" t="t" r="r" b="b"/>
              <a:pathLst>
                <a:path w="809" h="12566" extrusionOk="0">
                  <a:moveTo>
                    <a:pt x="404" y="0"/>
                  </a:moveTo>
                  <a:cubicBezTo>
                    <a:pt x="184" y="0"/>
                    <a:pt x="5" y="176"/>
                    <a:pt x="0" y="397"/>
                  </a:cubicBezTo>
                  <a:lnTo>
                    <a:pt x="0" y="12112"/>
                  </a:lnTo>
                  <a:lnTo>
                    <a:pt x="405" y="12566"/>
                  </a:lnTo>
                  <a:lnTo>
                    <a:pt x="808" y="12112"/>
                  </a:lnTo>
                  <a:lnTo>
                    <a:pt x="808" y="397"/>
                  </a:lnTo>
                  <a:cubicBezTo>
                    <a:pt x="804" y="176"/>
                    <a:pt x="624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929;p50"/>
            <p:cNvSpPr/>
            <p:nvPr/>
          </p:nvSpPr>
          <p:spPr>
            <a:xfrm>
              <a:off x="628050" y="4454150"/>
              <a:ext cx="222225" cy="20225"/>
            </a:xfrm>
            <a:custGeom>
              <a:avLst/>
              <a:gdLst/>
              <a:ahLst/>
              <a:cxnLst/>
              <a:rect l="l" t="t" r="r" b="b"/>
              <a:pathLst>
                <a:path w="8889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889" y="808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930;p50"/>
            <p:cNvSpPr/>
            <p:nvPr/>
          </p:nvSpPr>
          <p:spPr>
            <a:xfrm>
              <a:off x="544500" y="4261925"/>
              <a:ext cx="72825" cy="54725"/>
            </a:xfrm>
            <a:custGeom>
              <a:avLst/>
              <a:gdLst/>
              <a:ahLst/>
              <a:cxnLst/>
              <a:rect l="l" t="t" r="r" b="b"/>
              <a:pathLst>
                <a:path w="2913" h="2189" extrusionOk="0">
                  <a:moveTo>
                    <a:pt x="2249" y="1"/>
                  </a:moveTo>
                  <a:cubicBezTo>
                    <a:pt x="2090" y="1"/>
                    <a:pt x="1929" y="48"/>
                    <a:pt x="1788" y="145"/>
                  </a:cubicBezTo>
                  <a:lnTo>
                    <a:pt x="459" y="1065"/>
                  </a:lnTo>
                  <a:cubicBezTo>
                    <a:pt x="93" y="1318"/>
                    <a:pt x="1" y="1822"/>
                    <a:pt x="255" y="2188"/>
                  </a:cubicBezTo>
                  <a:lnTo>
                    <a:pt x="1186" y="2017"/>
                  </a:lnTo>
                  <a:lnTo>
                    <a:pt x="2515" y="1097"/>
                  </a:lnTo>
                  <a:lnTo>
                    <a:pt x="2912" y="349"/>
                  </a:lnTo>
                  <a:cubicBezTo>
                    <a:pt x="2756" y="122"/>
                    <a:pt x="2505" y="1"/>
                    <a:pt x="2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931;p50"/>
            <p:cNvSpPr/>
            <p:nvPr/>
          </p:nvSpPr>
          <p:spPr>
            <a:xfrm>
              <a:off x="575175" y="4231950"/>
              <a:ext cx="155300" cy="332400"/>
            </a:xfrm>
            <a:custGeom>
              <a:avLst/>
              <a:gdLst/>
              <a:ahLst/>
              <a:cxnLst/>
              <a:rect l="l" t="t" r="r" b="b"/>
              <a:pathLst>
                <a:path w="6212" h="13296" extrusionOk="0">
                  <a:moveTo>
                    <a:pt x="5752" y="0"/>
                  </a:moveTo>
                  <a:cubicBezTo>
                    <a:pt x="5594" y="0"/>
                    <a:pt x="5445" y="93"/>
                    <a:pt x="5380" y="246"/>
                  </a:cubicBezTo>
                  <a:lnTo>
                    <a:pt x="0" y="12928"/>
                  </a:lnTo>
                  <a:lnTo>
                    <a:pt x="245" y="13295"/>
                  </a:lnTo>
                  <a:lnTo>
                    <a:pt x="879" y="12928"/>
                  </a:lnTo>
                  <a:lnTo>
                    <a:pt x="6125" y="562"/>
                  </a:lnTo>
                  <a:cubicBezTo>
                    <a:pt x="6212" y="357"/>
                    <a:pt x="6117" y="119"/>
                    <a:pt x="5910" y="31"/>
                  </a:cubicBezTo>
                  <a:lnTo>
                    <a:pt x="5910" y="33"/>
                  </a:lnTo>
                  <a:cubicBezTo>
                    <a:pt x="5858" y="11"/>
                    <a:pt x="5804" y="0"/>
                    <a:pt x="5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932;p50"/>
            <p:cNvSpPr/>
            <p:nvPr/>
          </p:nvSpPr>
          <p:spPr>
            <a:xfrm>
              <a:off x="747900" y="4231950"/>
              <a:ext cx="155300" cy="333625"/>
            </a:xfrm>
            <a:custGeom>
              <a:avLst/>
              <a:gdLst/>
              <a:ahLst/>
              <a:cxnLst/>
              <a:rect l="l" t="t" r="r" b="b"/>
              <a:pathLst>
                <a:path w="6212" h="13345" extrusionOk="0">
                  <a:moveTo>
                    <a:pt x="459" y="0"/>
                  </a:moveTo>
                  <a:cubicBezTo>
                    <a:pt x="407" y="0"/>
                    <a:pt x="353" y="11"/>
                    <a:pt x="301" y="33"/>
                  </a:cubicBezTo>
                  <a:cubicBezTo>
                    <a:pt x="96" y="119"/>
                    <a:pt x="0" y="357"/>
                    <a:pt x="88" y="562"/>
                  </a:cubicBezTo>
                  <a:lnTo>
                    <a:pt x="5333" y="12929"/>
                  </a:lnTo>
                  <a:lnTo>
                    <a:pt x="5950" y="13345"/>
                  </a:lnTo>
                  <a:lnTo>
                    <a:pt x="6211" y="12929"/>
                  </a:lnTo>
                  <a:lnTo>
                    <a:pt x="832" y="246"/>
                  </a:lnTo>
                  <a:cubicBezTo>
                    <a:pt x="766" y="93"/>
                    <a:pt x="617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933;p50"/>
            <p:cNvSpPr/>
            <p:nvPr/>
          </p:nvSpPr>
          <p:spPr>
            <a:xfrm>
              <a:off x="728975" y="4555125"/>
              <a:ext cx="20425" cy="30550"/>
            </a:xfrm>
            <a:custGeom>
              <a:avLst/>
              <a:gdLst/>
              <a:ahLst/>
              <a:cxnLst/>
              <a:rect l="l" t="t" r="r" b="b"/>
              <a:pathLst>
                <a:path w="817" h="1222" extrusionOk="0">
                  <a:moveTo>
                    <a:pt x="4" y="1"/>
                  </a:moveTo>
                  <a:lnTo>
                    <a:pt x="4" y="808"/>
                  </a:lnTo>
                  <a:cubicBezTo>
                    <a:pt x="0" y="1035"/>
                    <a:pt x="181" y="1222"/>
                    <a:pt x="408" y="1222"/>
                  </a:cubicBezTo>
                  <a:cubicBezTo>
                    <a:pt x="634" y="1222"/>
                    <a:pt x="817" y="1035"/>
                    <a:pt x="812" y="808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934;p50"/>
            <p:cNvSpPr/>
            <p:nvPr/>
          </p:nvSpPr>
          <p:spPr>
            <a:xfrm>
              <a:off x="881200" y="4555125"/>
              <a:ext cx="30950" cy="30200"/>
            </a:xfrm>
            <a:custGeom>
              <a:avLst/>
              <a:gdLst/>
              <a:ahLst/>
              <a:cxnLst/>
              <a:rect l="l" t="t" r="r" b="b"/>
              <a:pathLst>
                <a:path w="1238" h="1208" extrusionOk="0">
                  <a:moveTo>
                    <a:pt x="1" y="1"/>
                  </a:moveTo>
                  <a:lnTo>
                    <a:pt x="411" y="967"/>
                  </a:lnTo>
                  <a:cubicBezTo>
                    <a:pt x="478" y="1117"/>
                    <a:pt x="625" y="1207"/>
                    <a:pt x="781" y="1207"/>
                  </a:cubicBezTo>
                  <a:cubicBezTo>
                    <a:pt x="834" y="1207"/>
                    <a:pt x="887" y="1197"/>
                    <a:pt x="939" y="1175"/>
                  </a:cubicBezTo>
                  <a:cubicBezTo>
                    <a:pt x="1141" y="1089"/>
                    <a:pt x="1237" y="855"/>
                    <a:pt x="1155" y="651"/>
                  </a:cubicBez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935;p50"/>
            <p:cNvSpPr/>
            <p:nvPr/>
          </p:nvSpPr>
          <p:spPr>
            <a:xfrm>
              <a:off x="566075" y="4555125"/>
              <a:ext cx="31100" cy="30325"/>
            </a:xfrm>
            <a:custGeom>
              <a:avLst/>
              <a:gdLst/>
              <a:ahLst/>
              <a:cxnLst/>
              <a:rect l="l" t="t" r="r" b="b"/>
              <a:pathLst>
                <a:path w="1244" h="1213" extrusionOk="0">
                  <a:moveTo>
                    <a:pt x="364" y="1"/>
                  </a:moveTo>
                  <a:lnTo>
                    <a:pt x="89" y="651"/>
                  </a:lnTo>
                  <a:cubicBezTo>
                    <a:pt x="1" y="857"/>
                    <a:pt x="97" y="1094"/>
                    <a:pt x="302" y="1181"/>
                  </a:cubicBezTo>
                  <a:cubicBezTo>
                    <a:pt x="354" y="1203"/>
                    <a:pt x="407" y="1213"/>
                    <a:pt x="460" y="1213"/>
                  </a:cubicBezTo>
                  <a:cubicBezTo>
                    <a:pt x="617" y="1213"/>
                    <a:pt x="767" y="1120"/>
                    <a:pt x="833" y="967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936;p50"/>
            <p:cNvSpPr/>
            <p:nvPr/>
          </p:nvSpPr>
          <p:spPr>
            <a:xfrm>
              <a:off x="716725" y="4221825"/>
              <a:ext cx="52775" cy="32575"/>
            </a:xfrm>
            <a:custGeom>
              <a:avLst/>
              <a:gdLst/>
              <a:ahLst/>
              <a:cxnLst/>
              <a:rect l="l" t="t" r="r" b="b"/>
              <a:pathLst>
                <a:path w="2111" h="1303" extrusionOk="0">
                  <a:moveTo>
                    <a:pt x="494" y="0"/>
                  </a:moveTo>
                  <a:lnTo>
                    <a:pt x="1" y="899"/>
                  </a:lnTo>
                  <a:cubicBezTo>
                    <a:pt x="1" y="1122"/>
                    <a:pt x="182" y="1302"/>
                    <a:pt x="405" y="1302"/>
                  </a:cubicBezTo>
                  <a:lnTo>
                    <a:pt x="2110" y="810"/>
                  </a:lnTo>
                  <a:lnTo>
                    <a:pt x="2110" y="407"/>
                  </a:lnTo>
                  <a:cubicBezTo>
                    <a:pt x="2110" y="183"/>
                    <a:pt x="1930" y="2"/>
                    <a:pt x="1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937;p50"/>
            <p:cNvSpPr/>
            <p:nvPr/>
          </p:nvSpPr>
          <p:spPr>
            <a:xfrm>
              <a:off x="708875" y="4221850"/>
              <a:ext cx="60650" cy="40425"/>
            </a:xfrm>
            <a:custGeom>
              <a:avLst/>
              <a:gdLst/>
              <a:ahLst/>
              <a:cxnLst/>
              <a:rect l="l" t="t" r="r" b="b"/>
              <a:pathLst>
                <a:path w="2426" h="1617" extrusionOk="0">
                  <a:moveTo>
                    <a:pt x="405" y="1"/>
                  </a:moveTo>
                  <a:cubicBezTo>
                    <a:pt x="182" y="1"/>
                    <a:pt x="1" y="182"/>
                    <a:pt x="1" y="406"/>
                  </a:cubicBezTo>
                  <a:lnTo>
                    <a:pt x="1" y="1213"/>
                  </a:lnTo>
                  <a:cubicBezTo>
                    <a:pt x="1" y="1436"/>
                    <a:pt x="182" y="1617"/>
                    <a:pt x="405" y="1617"/>
                  </a:cubicBezTo>
                  <a:lnTo>
                    <a:pt x="2021" y="1617"/>
                  </a:lnTo>
                  <a:cubicBezTo>
                    <a:pt x="2244" y="1617"/>
                    <a:pt x="2426" y="1436"/>
                    <a:pt x="2426" y="1213"/>
                  </a:cubicBezTo>
                  <a:lnTo>
                    <a:pt x="2426" y="807"/>
                  </a:lnTo>
                  <a:lnTo>
                    <a:pt x="1213" y="807"/>
                  </a:lnTo>
                  <a:cubicBezTo>
                    <a:pt x="1212" y="807"/>
                    <a:pt x="1211" y="807"/>
                    <a:pt x="1210" y="807"/>
                  </a:cubicBezTo>
                  <a:cubicBezTo>
                    <a:pt x="988" y="807"/>
                    <a:pt x="808" y="627"/>
                    <a:pt x="808" y="406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938;p50"/>
            <p:cNvSpPr/>
            <p:nvPr/>
          </p:nvSpPr>
          <p:spPr>
            <a:xfrm>
              <a:off x="708200" y="4161225"/>
              <a:ext cx="62175" cy="59150"/>
            </a:xfrm>
            <a:custGeom>
              <a:avLst/>
              <a:gdLst/>
              <a:ahLst/>
              <a:cxnLst/>
              <a:rect l="l" t="t" r="r" b="b"/>
              <a:pathLst>
                <a:path w="2487" h="2366" extrusionOk="0">
                  <a:moveTo>
                    <a:pt x="1238" y="1"/>
                  </a:moveTo>
                  <a:cubicBezTo>
                    <a:pt x="1101" y="1"/>
                    <a:pt x="961" y="25"/>
                    <a:pt x="824" y="74"/>
                  </a:cubicBezTo>
                  <a:cubicBezTo>
                    <a:pt x="794" y="86"/>
                    <a:pt x="765" y="98"/>
                    <a:pt x="735" y="111"/>
                  </a:cubicBezTo>
                  <a:cubicBezTo>
                    <a:pt x="165" y="372"/>
                    <a:pt x="1" y="1029"/>
                    <a:pt x="219" y="1628"/>
                  </a:cubicBezTo>
                  <a:cubicBezTo>
                    <a:pt x="392" y="2104"/>
                    <a:pt x="764" y="2366"/>
                    <a:pt x="1208" y="2366"/>
                  </a:cubicBezTo>
                  <a:cubicBezTo>
                    <a:pt x="1350" y="2366"/>
                    <a:pt x="1500" y="2339"/>
                    <a:pt x="1653" y="2283"/>
                  </a:cubicBezTo>
                  <a:cubicBezTo>
                    <a:pt x="1974" y="2167"/>
                    <a:pt x="2218" y="1996"/>
                    <a:pt x="2346" y="1707"/>
                  </a:cubicBezTo>
                  <a:cubicBezTo>
                    <a:pt x="2475" y="1420"/>
                    <a:pt x="2487" y="1094"/>
                    <a:pt x="2379" y="799"/>
                  </a:cubicBezTo>
                  <a:lnTo>
                    <a:pt x="2379" y="799"/>
                  </a:lnTo>
                  <a:lnTo>
                    <a:pt x="2379" y="800"/>
                  </a:lnTo>
                  <a:cubicBezTo>
                    <a:pt x="2200" y="307"/>
                    <a:pt x="1734" y="1"/>
                    <a:pt x="1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1939;p50"/>
            <p:cNvSpPr/>
            <p:nvPr/>
          </p:nvSpPr>
          <p:spPr>
            <a:xfrm>
              <a:off x="702800" y="4164000"/>
              <a:ext cx="64075" cy="57900"/>
            </a:xfrm>
            <a:custGeom>
              <a:avLst/>
              <a:gdLst/>
              <a:ahLst/>
              <a:cxnLst/>
              <a:rect l="l" t="t" r="r" b="b"/>
              <a:pathLst>
                <a:path w="2563" h="2316" extrusionOk="0">
                  <a:moveTo>
                    <a:pt x="951" y="0"/>
                  </a:moveTo>
                  <a:lnTo>
                    <a:pt x="951" y="0"/>
                  </a:lnTo>
                  <a:cubicBezTo>
                    <a:pt x="180" y="352"/>
                    <a:pt x="0" y="1367"/>
                    <a:pt x="601" y="1964"/>
                  </a:cubicBezTo>
                  <a:cubicBezTo>
                    <a:pt x="842" y="2203"/>
                    <a:pt x="1149" y="2315"/>
                    <a:pt x="1452" y="2315"/>
                  </a:cubicBezTo>
                  <a:cubicBezTo>
                    <a:pt x="1907" y="2315"/>
                    <a:pt x="2355" y="2061"/>
                    <a:pt x="2562" y="1596"/>
                  </a:cubicBezTo>
                  <a:lnTo>
                    <a:pt x="2562" y="1596"/>
                  </a:lnTo>
                  <a:cubicBezTo>
                    <a:pt x="2534" y="1609"/>
                    <a:pt x="2506" y="1624"/>
                    <a:pt x="2476" y="1636"/>
                  </a:cubicBezTo>
                  <a:cubicBezTo>
                    <a:pt x="2341" y="1684"/>
                    <a:pt x="2202" y="1707"/>
                    <a:pt x="2064" y="1707"/>
                  </a:cubicBezTo>
                  <a:cubicBezTo>
                    <a:pt x="1733" y="1707"/>
                    <a:pt x="1409" y="1572"/>
                    <a:pt x="1174" y="1320"/>
                  </a:cubicBezTo>
                  <a:cubicBezTo>
                    <a:pt x="842" y="965"/>
                    <a:pt x="754" y="444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1940;p50"/>
            <p:cNvSpPr/>
            <p:nvPr/>
          </p:nvSpPr>
          <p:spPr>
            <a:xfrm>
              <a:off x="550875" y="4270600"/>
              <a:ext cx="72825" cy="54750"/>
            </a:xfrm>
            <a:custGeom>
              <a:avLst/>
              <a:gdLst/>
              <a:ahLst/>
              <a:cxnLst/>
              <a:rect l="l" t="t" r="r" b="b"/>
              <a:pathLst>
                <a:path w="2913" h="2190" extrusionOk="0">
                  <a:moveTo>
                    <a:pt x="2659" y="1"/>
                  </a:moveTo>
                  <a:lnTo>
                    <a:pt x="2657" y="2"/>
                  </a:lnTo>
                  <a:lnTo>
                    <a:pt x="0" y="1841"/>
                  </a:lnTo>
                  <a:cubicBezTo>
                    <a:pt x="157" y="2067"/>
                    <a:pt x="409" y="2189"/>
                    <a:pt x="666" y="2189"/>
                  </a:cubicBezTo>
                  <a:cubicBezTo>
                    <a:pt x="825" y="2189"/>
                    <a:pt x="985" y="2142"/>
                    <a:pt x="1125" y="2045"/>
                  </a:cubicBezTo>
                  <a:lnTo>
                    <a:pt x="2454" y="1125"/>
                  </a:lnTo>
                  <a:cubicBezTo>
                    <a:pt x="2820" y="871"/>
                    <a:pt x="2912" y="368"/>
                    <a:pt x="2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941;p50"/>
            <p:cNvSpPr/>
            <p:nvPr/>
          </p:nvSpPr>
          <p:spPr>
            <a:xfrm>
              <a:off x="571025" y="4179600"/>
              <a:ext cx="42400" cy="38325"/>
            </a:xfrm>
            <a:custGeom>
              <a:avLst/>
              <a:gdLst/>
              <a:ahLst/>
              <a:cxnLst/>
              <a:rect l="l" t="t" r="r" b="b"/>
              <a:pathLst>
                <a:path w="1696" h="1533" extrusionOk="0">
                  <a:moveTo>
                    <a:pt x="609" y="0"/>
                  </a:moveTo>
                  <a:cubicBezTo>
                    <a:pt x="110" y="245"/>
                    <a:pt x="1" y="910"/>
                    <a:pt x="397" y="1300"/>
                  </a:cubicBezTo>
                  <a:cubicBezTo>
                    <a:pt x="558" y="1458"/>
                    <a:pt x="762" y="1533"/>
                    <a:pt x="963" y="1533"/>
                  </a:cubicBezTo>
                  <a:cubicBezTo>
                    <a:pt x="1261" y="1533"/>
                    <a:pt x="1554" y="1370"/>
                    <a:pt x="1696" y="1070"/>
                  </a:cubicBezTo>
                  <a:lnTo>
                    <a:pt x="1696" y="1070"/>
                  </a:lnTo>
                  <a:cubicBezTo>
                    <a:pt x="1670" y="1081"/>
                    <a:pt x="1646" y="1095"/>
                    <a:pt x="1619" y="1105"/>
                  </a:cubicBezTo>
                  <a:lnTo>
                    <a:pt x="1619" y="1107"/>
                  </a:lnTo>
                  <a:cubicBezTo>
                    <a:pt x="1530" y="1138"/>
                    <a:pt x="1438" y="1154"/>
                    <a:pt x="1346" y="1154"/>
                  </a:cubicBezTo>
                  <a:cubicBezTo>
                    <a:pt x="1122" y="1154"/>
                    <a:pt x="902" y="1061"/>
                    <a:pt x="745" y="889"/>
                  </a:cubicBezTo>
                  <a:cubicBezTo>
                    <a:pt x="524" y="647"/>
                    <a:pt x="471" y="296"/>
                    <a:pt x="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" name="Google Shape;2047;p50"/>
          <p:cNvGrpSpPr/>
          <p:nvPr/>
        </p:nvGrpSpPr>
        <p:grpSpPr>
          <a:xfrm>
            <a:off x="6773872" y="2220388"/>
            <a:ext cx="551358" cy="472361"/>
            <a:chOff x="5663025" y="3954425"/>
            <a:chExt cx="636525" cy="545325"/>
          </a:xfrm>
        </p:grpSpPr>
        <p:sp>
          <p:nvSpPr>
            <p:cNvPr id="91" name="Google Shape;2048;p50"/>
            <p:cNvSpPr/>
            <p:nvPr/>
          </p:nvSpPr>
          <p:spPr>
            <a:xfrm>
              <a:off x="5754250" y="3954425"/>
              <a:ext cx="545300" cy="545325"/>
            </a:xfrm>
            <a:custGeom>
              <a:avLst/>
              <a:gdLst/>
              <a:ahLst/>
              <a:cxnLst/>
              <a:rect l="l" t="t" r="r" b="b"/>
              <a:pathLst>
                <a:path w="21812" h="21813" extrusionOk="0">
                  <a:moveTo>
                    <a:pt x="10898" y="0"/>
                  </a:moveTo>
                  <a:cubicBezTo>
                    <a:pt x="10674" y="0"/>
                    <a:pt x="10493" y="181"/>
                    <a:pt x="10493" y="405"/>
                  </a:cubicBezTo>
                  <a:lnTo>
                    <a:pt x="10493" y="1856"/>
                  </a:lnTo>
                  <a:cubicBezTo>
                    <a:pt x="10493" y="2444"/>
                    <a:pt x="10344" y="3021"/>
                    <a:pt x="10060" y="3534"/>
                  </a:cubicBezTo>
                  <a:cubicBezTo>
                    <a:pt x="9911" y="3804"/>
                    <a:pt x="9634" y="3951"/>
                    <a:pt x="9352" y="3951"/>
                  </a:cubicBezTo>
                  <a:cubicBezTo>
                    <a:pt x="9177" y="3951"/>
                    <a:pt x="8999" y="3894"/>
                    <a:pt x="8849" y="3775"/>
                  </a:cubicBezTo>
                  <a:lnTo>
                    <a:pt x="8068" y="3151"/>
                  </a:lnTo>
                  <a:cubicBezTo>
                    <a:pt x="7992" y="3091"/>
                    <a:pt x="7904" y="3063"/>
                    <a:pt x="7818" y="3063"/>
                  </a:cubicBezTo>
                  <a:cubicBezTo>
                    <a:pt x="7624" y="3063"/>
                    <a:pt x="7439" y="3204"/>
                    <a:pt x="7414" y="3421"/>
                  </a:cubicBezTo>
                  <a:lnTo>
                    <a:pt x="7301" y="4416"/>
                  </a:lnTo>
                  <a:cubicBezTo>
                    <a:pt x="7255" y="4835"/>
                    <a:pt x="6899" y="5133"/>
                    <a:pt x="6501" y="5133"/>
                  </a:cubicBezTo>
                  <a:cubicBezTo>
                    <a:pt x="6426" y="5133"/>
                    <a:pt x="6351" y="5122"/>
                    <a:pt x="6275" y="5101"/>
                  </a:cubicBezTo>
                  <a:cubicBezTo>
                    <a:pt x="5712" y="4939"/>
                    <a:pt x="5197" y="4637"/>
                    <a:pt x="4783" y="4221"/>
                  </a:cubicBezTo>
                  <a:lnTo>
                    <a:pt x="3757" y="3195"/>
                  </a:lnTo>
                  <a:cubicBezTo>
                    <a:pt x="3679" y="3119"/>
                    <a:pt x="3577" y="3082"/>
                    <a:pt x="3476" y="3082"/>
                  </a:cubicBezTo>
                  <a:cubicBezTo>
                    <a:pt x="3373" y="3082"/>
                    <a:pt x="3270" y="3121"/>
                    <a:pt x="3191" y="3201"/>
                  </a:cubicBezTo>
                  <a:cubicBezTo>
                    <a:pt x="3035" y="3356"/>
                    <a:pt x="3033" y="3608"/>
                    <a:pt x="3185" y="3767"/>
                  </a:cubicBezTo>
                  <a:lnTo>
                    <a:pt x="4211" y="4792"/>
                  </a:lnTo>
                  <a:cubicBezTo>
                    <a:pt x="4627" y="5208"/>
                    <a:pt x="4930" y="5722"/>
                    <a:pt x="5093" y="6286"/>
                  </a:cubicBezTo>
                  <a:cubicBezTo>
                    <a:pt x="5230" y="6766"/>
                    <a:pt x="4903" y="7256"/>
                    <a:pt x="4406" y="7312"/>
                  </a:cubicBezTo>
                  <a:lnTo>
                    <a:pt x="3413" y="7424"/>
                  </a:lnTo>
                  <a:cubicBezTo>
                    <a:pt x="3098" y="7459"/>
                    <a:pt x="2945" y="7829"/>
                    <a:pt x="3142" y="8078"/>
                  </a:cubicBezTo>
                  <a:lnTo>
                    <a:pt x="3765" y="8860"/>
                  </a:lnTo>
                  <a:cubicBezTo>
                    <a:pt x="4077" y="9250"/>
                    <a:pt x="3962" y="9828"/>
                    <a:pt x="3525" y="10070"/>
                  </a:cubicBezTo>
                  <a:cubicBezTo>
                    <a:pt x="3011" y="10354"/>
                    <a:pt x="2434" y="10503"/>
                    <a:pt x="1847" y="10504"/>
                  </a:cubicBezTo>
                  <a:lnTo>
                    <a:pt x="397" y="10504"/>
                  </a:lnTo>
                  <a:cubicBezTo>
                    <a:pt x="176" y="10508"/>
                    <a:pt x="1" y="10688"/>
                    <a:pt x="1" y="10907"/>
                  </a:cubicBezTo>
                  <a:cubicBezTo>
                    <a:pt x="1" y="11127"/>
                    <a:pt x="176" y="11306"/>
                    <a:pt x="397" y="11312"/>
                  </a:cubicBezTo>
                  <a:lnTo>
                    <a:pt x="1847" y="11312"/>
                  </a:lnTo>
                  <a:cubicBezTo>
                    <a:pt x="2434" y="11312"/>
                    <a:pt x="3011" y="11460"/>
                    <a:pt x="3525" y="11745"/>
                  </a:cubicBezTo>
                  <a:cubicBezTo>
                    <a:pt x="3962" y="11987"/>
                    <a:pt x="4077" y="12564"/>
                    <a:pt x="3765" y="12955"/>
                  </a:cubicBezTo>
                  <a:lnTo>
                    <a:pt x="3143" y="13737"/>
                  </a:lnTo>
                  <a:cubicBezTo>
                    <a:pt x="2945" y="13986"/>
                    <a:pt x="3098" y="14355"/>
                    <a:pt x="3413" y="14391"/>
                  </a:cubicBezTo>
                  <a:lnTo>
                    <a:pt x="4406" y="14502"/>
                  </a:lnTo>
                  <a:cubicBezTo>
                    <a:pt x="4903" y="14559"/>
                    <a:pt x="5230" y="15049"/>
                    <a:pt x="5093" y="15528"/>
                  </a:cubicBezTo>
                  <a:cubicBezTo>
                    <a:pt x="4930" y="16093"/>
                    <a:pt x="4627" y="16606"/>
                    <a:pt x="4213" y="17022"/>
                  </a:cubicBezTo>
                  <a:lnTo>
                    <a:pt x="3187" y="18048"/>
                  </a:lnTo>
                  <a:cubicBezTo>
                    <a:pt x="3030" y="18205"/>
                    <a:pt x="3031" y="18460"/>
                    <a:pt x="3188" y="18617"/>
                  </a:cubicBezTo>
                  <a:cubicBezTo>
                    <a:pt x="3267" y="18696"/>
                    <a:pt x="3371" y="18735"/>
                    <a:pt x="3475" y="18735"/>
                  </a:cubicBezTo>
                  <a:cubicBezTo>
                    <a:pt x="3577" y="18735"/>
                    <a:pt x="3679" y="18697"/>
                    <a:pt x="3757" y="18620"/>
                  </a:cubicBezTo>
                  <a:lnTo>
                    <a:pt x="4783" y="17594"/>
                  </a:lnTo>
                  <a:cubicBezTo>
                    <a:pt x="5199" y="17178"/>
                    <a:pt x="5712" y="16875"/>
                    <a:pt x="6277" y="16712"/>
                  </a:cubicBezTo>
                  <a:cubicBezTo>
                    <a:pt x="6352" y="16691"/>
                    <a:pt x="6427" y="16681"/>
                    <a:pt x="6500" y="16681"/>
                  </a:cubicBezTo>
                  <a:cubicBezTo>
                    <a:pt x="6899" y="16681"/>
                    <a:pt x="7255" y="16979"/>
                    <a:pt x="7303" y="17399"/>
                  </a:cubicBezTo>
                  <a:lnTo>
                    <a:pt x="7416" y="18392"/>
                  </a:lnTo>
                  <a:cubicBezTo>
                    <a:pt x="7440" y="18610"/>
                    <a:pt x="7625" y="18751"/>
                    <a:pt x="7818" y="18751"/>
                  </a:cubicBezTo>
                  <a:cubicBezTo>
                    <a:pt x="7904" y="18751"/>
                    <a:pt x="7992" y="18723"/>
                    <a:pt x="8068" y="18662"/>
                  </a:cubicBezTo>
                  <a:lnTo>
                    <a:pt x="8850" y="18039"/>
                  </a:lnTo>
                  <a:cubicBezTo>
                    <a:pt x="9001" y="17920"/>
                    <a:pt x="9178" y="17863"/>
                    <a:pt x="9353" y="17863"/>
                  </a:cubicBezTo>
                  <a:cubicBezTo>
                    <a:pt x="9636" y="17863"/>
                    <a:pt x="9912" y="18010"/>
                    <a:pt x="10062" y="18280"/>
                  </a:cubicBezTo>
                  <a:cubicBezTo>
                    <a:pt x="10346" y="18794"/>
                    <a:pt x="10494" y="19371"/>
                    <a:pt x="10494" y="19958"/>
                  </a:cubicBezTo>
                  <a:lnTo>
                    <a:pt x="10494" y="21408"/>
                  </a:lnTo>
                  <a:cubicBezTo>
                    <a:pt x="10494" y="21632"/>
                    <a:pt x="10676" y="21813"/>
                    <a:pt x="10898" y="21813"/>
                  </a:cubicBezTo>
                  <a:cubicBezTo>
                    <a:pt x="11121" y="21813"/>
                    <a:pt x="11302" y="21632"/>
                    <a:pt x="11302" y="21408"/>
                  </a:cubicBezTo>
                  <a:lnTo>
                    <a:pt x="11302" y="19958"/>
                  </a:lnTo>
                  <a:cubicBezTo>
                    <a:pt x="11302" y="19371"/>
                    <a:pt x="11451" y="18794"/>
                    <a:pt x="11735" y="18280"/>
                  </a:cubicBezTo>
                  <a:cubicBezTo>
                    <a:pt x="11885" y="18010"/>
                    <a:pt x="12162" y="17863"/>
                    <a:pt x="12444" y="17863"/>
                  </a:cubicBezTo>
                  <a:cubicBezTo>
                    <a:pt x="12620" y="17863"/>
                    <a:pt x="12797" y="17920"/>
                    <a:pt x="12946" y="18039"/>
                  </a:cubicBezTo>
                  <a:lnTo>
                    <a:pt x="13729" y="18662"/>
                  </a:lnTo>
                  <a:cubicBezTo>
                    <a:pt x="13805" y="18723"/>
                    <a:pt x="13893" y="18751"/>
                    <a:pt x="13979" y="18751"/>
                  </a:cubicBezTo>
                  <a:cubicBezTo>
                    <a:pt x="14172" y="18751"/>
                    <a:pt x="14357" y="18610"/>
                    <a:pt x="14381" y="18392"/>
                  </a:cubicBezTo>
                  <a:lnTo>
                    <a:pt x="14494" y="17399"/>
                  </a:lnTo>
                  <a:cubicBezTo>
                    <a:pt x="14542" y="16979"/>
                    <a:pt x="14898" y="16681"/>
                    <a:pt x="15297" y="16681"/>
                  </a:cubicBezTo>
                  <a:cubicBezTo>
                    <a:pt x="15370" y="16681"/>
                    <a:pt x="15445" y="16691"/>
                    <a:pt x="15520" y="16712"/>
                  </a:cubicBezTo>
                  <a:cubicBezTo>
                    <a:pt x="16085" y="16875"/>
                    <a:pt x="16598" y="17178"/>
                    <a:pt x="17013" y="17594"/>
                  </a:cubicBezTo>
                  <a:lnTo>
                    <a:pt x="18038" y="18620"/>
                  </a:lnTo>
                  <a:cubicBezTo>
                    <a:pt x="18117" y="18697"/>
                    <a:pt x="18220" y="18735"/>
                    <a:pt x="18322" y="18735"/>
                  </a:cubicBezTo>
                  <a:cubicBezTo>
                    <a:pt x="18426" y="18735"/>
                    <a:pt x="18530" y="18696"/>
                    <a:pt x="18609" y="18617"/>
                  </a:cubicBezTo>
                  <a:cubicBezTo>
                    <a:pt x="18766" y="18460"/>
                    <a:pt x="18766" y="18206"/>
                    <a:pt x="18610" y="18048"/>
                  </a:cubicBezTo>
                  <a:lnTo>
                    <a:pt x="17584" y="17022"/>
                  </a:lnTo>
                  <a:cubicBezTo>
                    <a:pt x="17168" y="16606"/>
                    <a:pt x="16866" y="16093"/>
                    <a:pt x="16704" y="15528"/>
                  </a:cubicBezTo>
                  <a:cubicBezTo>
                    <a:pt x="16566" y="15049"/>
                    <a:pt x="16892" y="14559"/>
                    <a:pt x="17389" y="14502"/>
                  </a:cubicBezTo>
                  <a:lnTo>
                    <a:pt x="18382" y="14391"/>
                  </a:lnTo>
                  <a:cubicBezTo>
                    <a:pt x="18699" y="14355"/>
                    <a:pt x="18852" y="13986"/>
                    <a:pt x="18654" y="13737"/>
                  </a:cubicBezTo>
                  <a:lnTo>
                    <a:pt x="18030" y="12956"/>
                  </a:lnTo>
                  <a:cubicBezTo>
                    <a:pt x="17719" y="12564"/>
                    <a:pt x="17833" y="11987"/>
                    <a:pt x="18272" y="11745"/>
                  </a:cubicBezTo>
                  <a:cubicBezTo>
                    <a:pt x="18785" y="11460"/>
                    <a:pt x="19363" y="11312"/>
                    <a:pt x="19950" y="11312"/>
                  </a:cubicBezTo>
                  <a:lnTo>
                    <a:pt x="21400" y="11312"/>
                  </a:lnTo>
                  <a:cubicBezTo>
                    <a:pt x="21403" y="11312"/>
                    <a:pt x="21405" y="11312"/>
                    <a:pt x="21408" y="11312"/>
                  </a:cubicBezTo>
                  <a:cubicBezTo>
                    <a:pt x="21631" y="11312"/>
                    <a:pt x="21812" y="11131"/>
                    <a:pt x="21812" y="10907"/>
                  </a:cubicBezTo>
                  <a:cubicBezTo>
                    <a:pt x="21812" y="10684"/>
                    <a:pt x="21632" y="10504"/>
                    <a:pt x="21410" y="10504"/>
                  </a:cubicBezTo>
                  <a:cubicBezTo>
                    <a:pt x="21407" y="10504"/>
                    <a:pt x="21404" y="10504"/>
                    <a:pt x="21400" y="10504"/>
                  </a:cubicBezTo>
                  <a:lnTo>
                    <a:pt x="21400" y="10503"/>
                  </a:lnTo>
                  <a:lnTo>
                    <a:pt x="19950" y="10503"/>
                  </a:lnTo>
                  <a:cubicBezTo>
                    <a:pt x="19363" y="10503"/>
                    <a:pt x="18784" y="10354"/>
                    <a:pt x="18270" y="10070"/>
                  </a:cubicBezTo>
                  <a:cubicBezTo>
                    <a:pt x="17833" y="9828"/>
                    <a:pt x="17719" y="9250"/>
                    <a:pt x="18030" y="8859"/>
                  </a:cubicBezTo>
                  <a:lnTo>
                    <a:pt x="18652" y="8076"/>
                  </a:lnTo>
                  <a:cubicBezTo>
                    <a:pt x="18851" y="7829"/>
                    <a:pt x="18698" y="7459"/>
                    <a:pt x="18382" y="7424"/>
                  </a:cubicBezTo>
                  <a:lnTo>
                    <a:pt x="17389" y="7311"/>
                  </a:lnTo>
                  <a:cubicBezTo>
                    <a:pt x="16892" y="7256"/>
                    <a:pt x="16566" y="6766"/>
                    <a:pt x="16703" y="6285"/>
                  </a:cubicBezTo>
                  <a:cubicBezTo>
                    <a:pt x="16866" y="5720"/>
                    <a:pt x="17168" y="5207"/>
                    <a:pt x="17583" y="4792"/>
                  </a:cubicBezTo>
                  <a:lnTo>
                    <a:pt x="18609" y="3767"/>
                  </a:lnTo>
                  <a:cubicBezTo>
                    <a:pt x="18771" y="3609"/>
                    <a:pt x="18774" y="3349"/>
                    <a:pt x="18614" y="3189"/>
                  </a:cubicBezTo>
                  <a:cubicBezTo>
                    <a:pt x="18535" y="3110"/>
                    <a:pt x="18432" y="3071"/>
                    <a:pt x="18329" y="3071"/>
                  </a:cubicBezTo>
                  <a:cubicBezTo>
                    <a:pt x="18224" y="3071"/>
                    <a:pt x="18118" y="3113"/>
                    <a:pt x="18038" y="3195"/>
                  </a:cubicBezTo>
                  <a:lnTo>
                    <a:pt x="17013" y="4221"/>
                  </a:lnTo>
                  <a:cubicBezTo>
                    <a:pt x="16597" y="4635"/>
                    <a:pt x="16083" y="4938"/>
                    <a:pt x="15519" y="5101"/>
                  </a:cubicBezTo>
                  <a:cubicBezTo>
                    <a:pt x="15444" y="5122"/>
                    <a:pt x="15369" y="5132"/>
                    <a:pt x="15296" y="5132"/>
                  </a:cubicBezTo>
                  <a:cubicBezTo>
                    <a:pt x="14897" y="5132"/>
                    <a:pt x="14541" y="4834"/>
                    <a:pt x="14493" y="4415"/>
                  </a:cubicBezTo>
                  <a:lnTo>
                    <a:pt x="14381" y="3421"/>
                  </a:lnTo>
                  <a:cubicBezTo>
                    <a:pt x="14357" y="3203"/>
                    <a:pt x="14172" y="3062"/>
                    <a:pt x="13978" y="3062"/>
                  </a:cubicBezTo>
                  <a:cubicBezTo>
                    <a:pt x="13892" y="3062"/>
                    <a:pt x="13804" y="3090"/>
                    <a:pt x="13727" y="3151"/>
                  </a:cubicBezTo>
                  <a:lnTo>
                    <a:pt x="12945" y="3774"/>
                  </a:lnTo>
                  <a:cubicBezTo>
                    <a:pt x="12795" y="3893"/>
                    <a:pt x="12618" y="3950"/>
                    <a:pt x="12443" y="3950"/>
                  </a:cubicBezTo>
                  <a:cubicBezTo>
                    <a:pt x="12161" y="3950"/>
                    <a:pt x="11884" y="3803"/>
                    <a:pt x="11735" y="3533"/>
                  </a:cubicBezTo>
                  <a:cubicBezTo>
                    <a:pt x="11451" y="3019"/>
                    <a:pt x="11301" y="2442"/>
                    <a:pt x="11301" y="1855"/>
                  </a:cubicBezTo>
                  <a:lnTo>
                    <a:pt x="11301" y="405"/>
                  </a:lnTo>
                  <a:cubicBezTo>
                    <a:pt x="11301" y="181"/>
                    <a:pt x="11121" y="0"/>
                    <a:pt x="10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049;p50"/>
            <p:cNvSpPr/>
            <p:nvPr/>
          </p:nvSpPr>
          <p:spPr>
            <a:xfrm>
              <a:off x="5885225" y="4085675"/>
              <a:ext cx="282825" cy="282825"/>
            </a:xfrm>
            <a:custGeom>
              <a:avLst/>
              <a:gdLst/>
              <a:ahLst/>
              <a:cxnLst/>
              <a:rect l="l" t="t" r="r" b="b"/>
              <a:pathLst>
                <a:path w="11313" h="11313" extrusionOk="0">
                  <a:moveTo>
                    <a:pt x="5657" y="1"/>
                  </a:moveTo>
                  <a:cubicBezTo>
                    <a:pt x="2533" y="1"/>
                    <a:pt x="1" y="2533"/>
                    <a:pt x="1" y="5657"/>
                  </a:cubicBezTo>
                  <a:cubicBezTo>
                    <a:pt x="1" y="8781"/>
                    <a:pt x="2533" y="11312"/>
                    <a:pt x="5657" y="11312"/>
                  </a:cubicBezTo>
                  <a:cubicBezTo>
                    <a:pt x="8781" y="11312"/>
                    <a:pt x="11312" y="8781"/>
                    <a:pt x="11312" y="5657"/>
                  </a:cubicBezTo>
                  <a:cubicBezTo>
                    <a:pt x="11312" y="2533"/>
                    <a:pt x="8781" y="1"/>
                    <a:pt x="5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050;p50"/>
            <p:cNvSpPr/>
            <p:nvPr/>
          </p:nvSpPr>
          <p:spPr>
            <a:xfrm>
              <a:off x="5915550" y="4116000"/>
              <a:ext cx="222250" cy="218925"/>
            </a:xfrm>
            <a:custGeom>
              <a:avLst/>
              <a:gdLst/>
              <a:ahLst/>
              <a:cxnLst/>
              <a:rect l="l" t="t" r="r" b="b"/>
              <a:pathLst>
                <a:path w="8890" h="8757" extrusionOk="0">
                  <a:moveTo>
                    <a:pt x="4444" y="0"/>
                  </a:moveTo>
                  <a:cubicBezTo>
                    <a:pt x="1990" y="0"/>
                    <a:pt x="0" y="1989"/>
                    <a:pt x="0" y="4444"/>
                  </a:cubicBezTo>
                  <a:cubicBezTo>
                    <a:pt x="0" y="6899"/>
                    <a:pt x="1990" y="8757"/>
                    <a:pt x="4444" y="8757"/>
                  </a:cubicBezTo>
                  <a:cubicBezTo>
                    <a:pt x="5981" y="8757"/>
                    <a:pt x="7336" y="8107"/>
                    <a:pt x="8134" y="6922"/>
                  </a:cubicBezTo>
                  <a:cubicBezTo>
                    <a:pt x="8627" y="6190"/>
                    <a:pt x="8890" y="5327"/>
                    <a:pt x="8888" y="4444"/>
                  </a:cubicBezTo>
                  <a:cubicBezTo>
                    <a:pt x="8888" y="1989"/>
                    <a:pt x="6898" y="0"/>
                    <a:pt x="4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051;p50"/>
            <p:cNvSpPr/>
            <p:nvPr/>
          </p:nvSpPr>
          <p:spPr>
            <a:xfrm>
              <a:off x="5915500" y="4134850"/>
              <a:ext cx="203425" cy="203375"/>
            </a:xfrm>
            <a:custGeom>
              <a:avLst/>
              <a:gdLst/>
              <a:ahLst/>
              <a:cxnLst/>
              <a:rect l="l" t="t" r="r" b="b"/>
              <a:pathLst>
                <a:path w="8137" h="8135" extrusionOk="0">
                  <a:moveTo>
                    <a:pt x="1969" y="0"/>
                  </a:moveTo>
                  <a:cubicBezTo>
                    <a:pt x="738" y="825"/>
                    <a:pt x="1" y="2209"/>
                    <a:pt x="2" y="3690"/>
                  </a:cubicBezTo>
                  <a:cubicBezTo>
                    <a:pt x="2" y="6145"/>
                    <a:pt x="1992" y="8134"/>
                    <a:pt x="4446" y="8134"/>
                  </a:cubicBezTo>
                  <a:cubicBezTo>
                    <a:pt x="4448" y="8134"/>
                    <a:pt x="4449" y="8134"/>
                    <a:pt x="4451" y="8134"/>
                  </a:cubicBezTo>
                  <a:cubicBezTo>
                    <a:pt x="5929" y="8134"/>
                    <a:pt x="7312" y="7396"/>
                    <a:pt x="8136" y="6168"/>
                  </a:cubicBezTo>
                  <a:lnTo>
                    <a:pt x="8136" y="6168"/>
                  </a:lnTo>
                  <a:cubicBezTo>
                    <a:pt x="7405" y="6660"/>
                    <a:pt x="6545" y="6922"/>
                    <a:pt x="5665" y="6922"/>
                  </a:cubicBezTo>
                  <a:cubicBezTo>
                    <a:pt x="5662" y="6922"/>
                    <a:pt x="5660" y="6922"/>
                    <a:pt x="5657" y="6922"/>
                  </a:cubicBezTo>
                  <a:cubicBezTo>
                    <a:pt x="3204" y="6922"/>
                    <a:pt x="1213" y="4932"/>
                    <a:pt x="1213" y="2478"/>
                  </a:cubicBezTo>
                  <a:cubicBezTo>
                    <a:pt x="1212" y="1595"/>
                    <a:pt x="1475" y="732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052;p50"/>
            <p:cNvSpPr/>
            <p:nvPr/>
          </p:nvSpPr>
          <p:spPr>
            <a:xfrm>
              <a:off x="5675475" y="4065475"/>
              <a:ext cx="310825" cy="316350"/>
            </a:xfrm>
            <a:custGeom>
              <a:avLst/>
              <a:gdLst/>
              <a:ahLst/>
              <a:cxnLst/>
              <a:rect l="l" t="t" r="r" b="b"/>
              <a:pathLst>
                <a:path w="12433" h="12654" extrusionOk="0">
                  <a:moveTo>
                    <a:pt x="5961" y="1"/>
                  </a:moveTo>
                  <a:cubicBezTo>
                    <a:pt x="4679" y="1"/>
                    <a:pt x="3427" y="381"/>
                    <a:pt x="2363" y="1097"/>
                  </a:cubicBezTo>
                  <a:cubicBezTo>
                    <a:pt x="637" y="2258"/>
                    <a:pt x="1" y="4228"/>
                    <a:pt x="1" y="6464"/>
                  </a:cubicBezTo>
                  <a:cubicBezTo>
                    <a:pt x="1" y="10035"/>
                    <a:pt x="2397" y="12654"/>
                    <a:pt x="5969" y="12654"/>
                  </a:cubicBezTo>
                  <a:cubicBezTo>
                    <a:pt x="8204" y="12654"/>
                    <a:pt x="10173" y="11794"/>
                    <a:pt x="11335" y="10069"/>
                  </a:cubicBezTo>
                  <a:cubicBezTo>
                    <a:pt x="12051" y="9003"/>
                    <a:pt x="12433" y="7749"/>
                    <a:pt x="12432" y="6465"/>
                  </a:cubicBezTo>
                  <a:cubicBezTo>
                    <a:pt x="12432" y="2896"/>
                    <a:pt x="9538" y="1"/>
                    <a:pt x="5969" y="1"/>
                  </a:cubicBezTo>
                  <a:cubicBezTo>
                    <a:pt x="5966" y="1"/>
                    <a:pt x="5964" y="1"/>
                    <a:pt x="59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053;p50"/>
            <p:cNvSpPr/>
            <p:nvPr/>
          </p:nvSpPr>
          <p:spPr>
            <a:xfrm>
              <a:off x="5663025" y="4092900"/>
              <a:ext cx="295800" cy="295800"/>
            </a:xfrm>
            <a:custGeom>
              <a:avLst/>
              <a:gdLst/>
              <a:ahLst/>
              <a:cxnLst/>
              <a:rect l="l" t="t" r="r" b="b"/>
              <a:pathLst>
                <a:path w="11832" h="11832" extrusionOk="0">
                  <a:moveTo>
                    <a:pt x="2860" y="0"/>
                  </a:moveTo>
                  <a:lnTo>
                    <a:pt x="2860" y="0"/>
                  </a:lnTo>
                  <a:cubicBezTo>
                    <a:pt x="1135" y="1162"/>
                    <a:pt x="1" y="3131"/>
                    <a:pt x="1" y="5368"/>
                  </a:cubicBezTo>
                  <a:cubicBezTo>
                    <a:pt x="1" y="8938"/>
                    <a:pt x="2894" y="11831"/>
                    <a:pt x="6465" y="11831"/>
                  </a:cubicBezTo>
                  <a:cubicBezTo>
                    <a:pt x="8701" y="11831"/>
                    <a:pt x="10670" y="10697"/>
                    <a:pt x="11832" y="8972"/>
                  </a:cubicBezTo>
                  <a:lnTo>
                    <a:pt x="11832" y="8972"/>
                  </a:lnTo>
                  <a:cubicBezTo>
                    <a:pt x="10770" y="9687"/>
                    <a:pt x="9520" y="10068"/>
                    <a:pt x="8242" y="10068"/>
                  </a:cubicBezTo>
                  <a:cubicBezTo>
                    <a:pt x="8237" y="10068"/>
                    <a:pt x="8233" y="10068"/>
                    <a:pt x="8228" y="10068"/>
                  </a:cubicBezTo>
                  <a:cubicBezTo>
                    <a:pt x="4658" y="10068"/>
                    <a:pt x="1764" y="7175"/>
                    <a:pt x="1764" y="3605"/>
                  </a:cubicBezTo>
                  <a:cubicBezTo>
                    <a:pt x="1762" y="2321"/>
                    <a:pt x="2144" y="1066"/>
                    <a:pt x="2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2054;p50"/>
            <p:cNvSpPr/>
            <p:nvPr/>
          </p:nvSpPr>
          <p:spPr>
            <a:xfrm>
              <a:off x="5770475" y="4138075"/>
              <a:ext cx="82275" cy="78900"/>
            </a:xfrm>
            <a:custGeom>
              <a:avLst/>
              <a:gdLst/>
              <a:ahLst/>
              <a:cxnLst/>
              <a:rect l="l" t="t" r="r" b="b"/>
              <a:pathLst>
                <a:path w="3291" h="3156" extrusionOk="0">
                  <a:moveTo>
                    <a:pt x="1764" y="0"/>
                  </a:moveTo>
                  <a:cubicBezTo>
                    <a:pt x="1163" y="0"/>
                    <a:pt x="638" y="253"/>
                    <a:pt x="359" y="741"/>
                  </a:cubicBezTo>
                  <a:cubicBezTo>
                    <a:pt x="1" y="1374"/>
                    <a:pt x="108" y="2168"/>
                    <a:pt x="622" y="2683"/>
                  </a:cubicBezTo>
                  <a:cubicBezTo>
                    <a:pt x="933" y="2994"/>
                    <a:pt x="1347" y="3156"/>
                    <a:pt x="1765" y="3156"/>
                  </a:cubicBezTo>
                  <a:cubicBezTo>
                    <a:pt x="2038" y="3156"/>
                    <a:pt x="2312" y="3087"/>
                    <a:pt x="2562" y="2946"/>
                  </a:cubicBezTo>
                  <a:cubicBezTo>
                    <a:pt x="3050" y="2667"/>
                    <a:pt x="3290" y="2142"/>
                    <a:pt x="3290" y="1541"/>
                  </a:cubicBezTo>
                  <a:cubicBezTo>
                    <a:pt x="3290" y="648"/>
                    <a:pt x="2657" y="0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2055;p50"/>
            <p:cNvSpPr/>
            <p:nvPr/>
          </p:nvSpPr>
          <p:spPr>
            <a:xfrm>
              <a:off x="5883575" y="4229250"/>
              <a:ext cx="39525" cy="38250"/>
            </a:xfrm>
            <a:custGeom>
              <a:avLst/>
              <a:gdLst/>
              <a:ahLst/>
              <a:cxnLst/>
              <a:rect l="l" t="t" r="r" b="b"/>
              <a:pathLst>
                <a:path w="1581" h="1530" extrusionOk="0">
                  <a:moveTo>
                    <a:pt x="875" y="1"/>
                  </a:moveTo>
                  <a:cubicBezTo>
                    <a:pt x="548" y="1"/>
                    <a:pt x="265" y="110"/>
                    <a:pt x="139" y="390"/>
                  </a:cubicBezTo>
                  <a:cubicBezTo>
                    <a:pt x="0" y="695"/>
                    <a:pt x="65" y="1056"/>
                    <a:pt x="303" y="1294"/>
                  </a:cubicBezTo>
                  <a:cubicBezTo>
                    <a:pt x="458" y="1448"/>
                    <a:pt x="664" y="1530"/>
                    <a:pt x="874" y="1530"/>
                  </a:cubicBezTo>
                  <a:cubicBezTo>
                    <a:pt x="987" y="1530"/>
                    <a:pt x="1100" y="1506"/>
                    <a:pt x="1207" y="1458"/>
                  </a:cubicBezTo>
                  <a:cubicBezTo>
                    <a:pt x="1489" y="1332"/>
                    <a:pt x="1581" y="1049"/>
                    <a:pt x="1581" y="722"/>
                  </a:cubicBezTo>
                  <a:lnTo>
                    <a:pt x="1581" y="721"/>
                  </a:lnTo>
                  <a:cubicBezTo>
                    <a:pt x="1581" y="275"/>
                    <a:pt x="1322" y="1"/>
                    <a:pt x="8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056;p50"/>
            <p:cNvSpPr/>
            <p:nvPr/>
          </p:nvSpPr>
          <p:spPr>
            <a:xfrm>
              <a:off x="5751675" y="4269425"/>
              <a:ext cx="50275" cy="48575"/>
            </a:xfrm>
            <a:custGeom>
              <a:avLst/>
              <a:gdLst/>
              <a:ahLst/>
              <a:cxnLst/>
              <a:rect l="l" t="t" r="r" b="b"/>
              <a:pathLst>
                <a:path w="2011" h="1943" extrusionOk="0">
                  <a:moveTo>
                    <a:pt x="1101" y="1"/>
                  </a:moveTo>
                  <a:cubicBezTo>
                    <a:pt x="719" y="1"/>
                    <a:pt x="385" y="135"/>
                    <a:pt x="214" y="449"/>
                  </a:cubicBezTo>
                  <a:cubicBezTo>
                    <a:pt x="0" y="843"/>
                    <a:pt x="71" y="1331"/>
                    <a:pt x="387" y="1646"/>
                  </a:cubicBezTo>
                  <a:cubicBezTo>
                    <a:pt x="581" y="1841"/>
                    <a:pt x="840" y="1943"/>
                    <a:pt x="1102" y="1943"/>
                  </a:cubicBezTo>
                  <a:cubicBezTo>
                    <a:pt x="1267" y="1943"/>
                    <a:pt x="1433" y="1903"/>
                    <a:pt x="1585" y="1820"/>
                  </a:cubicBezTo>
                  <a:cubicBezTo>
                    <a:pt x="1898" y="1649"/>
                    <a:pt x="2011" y="1315"/>
                    <a:pt x="2011" y="933"/>
                  </a:cubicBezTo>
                  <a:cubicBezTo>
                    <a:pt x="2011" y="374"/>
                    <a:pt x="1658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057;p50"/>
            <p:cNvSpPr/>
            <p:nvPr/>
          </p:nvSpPr>
          <p:spPr>
            <a:xfrm>
              <a:off x="5702000" y="4196775"/>
              <a:ext cx="42650" cy="30350"/>
            </a:xfrm>
            <a:custGeom>
              <a:avLst/>
              <a:gdLst/>
              <a:ahLst/>
              <a:cxnLst/>
              <a:rect l="l" t="t" r="r" b="b"/>
              <a:pathLst>
                <a:path w="1706" h="1214" extrusionOk="0">
                  <a:moveTo>
                    <a:pt x="463" y="1"/>
                  </a:moveTo>
                  <a:cubicBezTo>
                    <a:pt x="315" y="1"/>
                    <a:pt x="172" y="83"/>
                    <a:pt x="101" y="224"/>
                  </a:cubicBezTo>
                  <a:cubicBezTo>
                    <a:pt x="1" y="424"/>
                    <a:pt x="81" y="667"/>
                    <a:pt x="281" y="766"/>
                  </a:cubicBezTo>
                  <a:lnTo>
                    <a:pt x="1089" y="1171"/>
                  </a:lnTo>
                  <a:cubicBezTo>
                    <a:pt x="1145" y="1199"/>
                    <a:pt x="1206" y="1213"/>
                    <a:pt x="1270" y="1213"/>
                  </a:cubicBezTo>
                  <a:cubicBezTo>
                    <a:pt x="1457" y="1213"/>
                    <a:pt x="1619" y="1085"/>
                    <a:pt x="1663" y="902"/>
                  </a:cubicBezTo>
                  <a:cubicBezTo>
                    <a:pt x="1706" y="719"/>
                    <a:pt x="1618" y="531"/>
                    <a:pt x="1451" y="448"/>
                  </a:cubicBezTo>
                  <a:lnTo>
                    <a:pt x="643" y="43"/>
                  </a:lnTo>
                  <a:cubicBezTo>
                    <a:pt x="585" y="14"/>
                    <a:pt x="524" y="1"/>
                    <a:pt x="4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058;p50"/>
            <p:cNvSpPr/>
            <p:nvPr/>
          </p:nvSpPr>
          <p:spPr>
            <a:xfrm>
              <a:off x="5891950" y="4166525"/>
              <a:ext cx="34650" cy="30275"/>
            </a:xfrm>
            <a:custGeom>
              <a:avLst/>
              <a:gdLst/>
              <a:ahLst/>
              <a:cxnLst/>
              <a:rect l="l" t="t" r="r" b="b"/>
              <a:pathLst>
                <a:path w="1386" h="1211" extrusionOk="0">
                  <a:moveTo>
                    <a:pt x="943" y="1"/>
                  </a:moveTo>
                  <a:cubicBezTo>
                    <a:pt x="840" y="1"/>
                    <a:pt x="737" y="39"/>
                    <a:pt x="658" y="117"/>
                  </a:cubicBezTo>
                  <a:lnTo>
                    <a:pt x="255" y="522"/>
                  </a:lnTo>
                  <a:cubicBezTo>
                    <a:pt x="1" y="775"/>
                    <a:pt x="180" y="1211"/>
                    <a:pt x="541" y="1211"/>
                  </a:cubicBezTo>
                  <a:cubicBezTo>
                    <a:pt x="647" y="1211"/>
                    <a:pt x="750" y="1168"/>
                    <a:pt x="825" y="1092"/>
                  </a:cubicBezTo>
                  <a:lnTo>
                    <a:pt x="1230" y="689"/>
                  </a:lnTo>
                  <a:cubicBezTo>
                    <a:pt x="1386" y="530"/>
                    <a:pt x="1386" y="276"/>
                    <a:pt x="1229" y="118"/>
                  </a:cubicBezTo>
                  <a:cubicBezTo>
                    <a:pt x="1150" y="40"/>
                    <a:pt x="1047" y="1"/>
                    <a:pt x="9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059;p50"/>
            <p:cNvSpPr/>
            <p:nvPr/>
          </p:nvSpPr>
          <p:spPr>
            <a:xfrm>
              <a:off x="5843325" y="4287575"/>
              <a:ext cx="34125" cy="40525"/>
            </a:xfrm>
            <a:custGeom>
              <a:avLst/>
              <a:gdLst/>
              <a:ahLst/>
              <a:cxnLst/>
              <a:rect l="l" t="t" r="r" b="b"/>
              <a:pathLst>
                <a:path w="1365" h="1621" extrusionOk="0">
                  <a:moveTo>
                    <a:pt x="463" y="0"/>
                  </a:moveTo>
                  <a:cubicBezTo>
                    <a:pt x="402" y="0"/>
                    <a:pt x="340" y="14"/>
                    <a:pt x="282" y="43"/>
                  </a:cubicBezTo>
                  <a:cubicBezTo>
                    <a:pt x="81" y="144"/>
                    <a:pt x="0" y="390"/>
                    <a:pt x="103" y="589"/>
                  </a:cubicBezTo>
                  <a:lnTo>
                    <a:pt x="508" y="1397"/>
                  </a:lnTo>
                  <a:cubicBezTo>
                    <a:pt x="576" y="1534"/>
                    <a:pt x="716" y="1621"/>
                    <a:pt x="869" y="1621"/>
                  </a:cubicBezTo>
                  <a:cubicBezTo>
                    <a:pt x="1169" y="1621"/>
                    <a:pt x="1364" y="1305"/>
                    <a:pt x="1231" y="1036"/>
                  </a:cubicBezTo>
                  <a:lnTo>
                    <a:pt x="826" y="228"/>
                  </a:lnTo>
                  <a:cubicBezTo>
                    <a:pt x="757" y="84"/>
                    <a:pt x="613" y="0"/>
                    <a:pt x="4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2060;p50"/>
            <p:cNvSpPr/>
            <p:nvPr/>
          </p:nvSpPr>
          <p:spPr>
            <a:xfrm>
              <a:off x="5779425" y="4136200"/>
              <a:ext cx="78875" cy="75525"/>
            </a:xfrm>
            <a:custGeom>
              <a:avLst/>
              <a:gdLst/>
              <a:ahLst/>
              <a:cxnLst/>
              <a:rect l="l" t="t" r="r" b="b"/>
              <a:pathLst>
                <a:path w="3155" h="3021" extrusionOk="0">
                  <a:moveTo>
                    <a:pt x="1402" y="0"/>
                  </a:moveTo>
                  <a:cubicBezTo>
                    <a:pt x="822" y="0"/>
                    <a:pt x="286" y="313"/>
                    <a:pt x="1" y="816"/>
                  </a:cubicBezTo>
                  <a:cubicBezTo>
                    <a:pt x="250" y="675"/>
                    <a:pt x="525" y="606"/>
                    <a:pt x="797" y="606"/>
                  </a:cubicBezTo>
                  <a:cubicBezTo>
                    <a:pt x="1216" y="606"/>
                    <a:pt x="1630" y="769"/>
                    <a:pt x="1942" y="1080"/>
                  </a:cubicBezTo>
                  <a:cubicBezTo>
                    <a:pt x="2456" y="1593"/>
                    <a:pt x="2563" y="2388"/>
                    <a:pt x="2204" y="3021"/>
                  </a:cubicBezTo>
                  <a:cubicBezTo>
                    <a:pt x="2842" y="2659"/>
                    <a:pt x="3155" y="1912"/>
                    <a:pt x="2968" y="1203"/>
                  </a:cubicBezTo>
                  <a:cubicBezTo>
                    <a:pt x="2780" y="494"/>
                    <a:pt x="2139" y="0"/>
                    <a:pt x="1406" y="0"/>
                  </a:cubicBezTo>
                  <a:cubicBezTo>
                    <a:pt x="1405" y="0"/>
                    <a:pt x="1403" y="0"/>
                    <a:pt x="1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2061;p50"/>
            <p:cNvSpPr/>
            <p:nvPr/>
          </p:nvSpPr>
          <p:spPr>
            <a:xfrm>
              <a:off x="5887025" y="4227100"/>
              <a:ext cx="40225" cy="38650"/>
            </a:xfrm>
            <a:custGeom>
              <a:avLst/>
              <a:gdLst/>
              <a:ahLst/>
              <a:cxnLst/>
              <a:rect l="l" t="t" r="r" b="b"/>
              <a:pathLst>
                <a:path w="1609" h="1546" extrusionOk="0">
                  <a:moveTo>
                    <a:pt x="738" y="0"/>
                  </a:moveTo>
                  <a:cubicBezTo>
                    <a:pt x="420" y="0"/>
                    <a:pt x="131" y="186"/>
                    <a:pt x="1" y="476"/>
                  </a:cubicBezTo>
                  <a:cubicBezTo>
                    <a:pt x="107" y="427"/>
                    <a:pt x="220" y="404"/>
                    <a:pt x="332" y="404"/>
                  </a:cubicBezTo>
                  <a:cubicBezTo>
                    <a:pt x="543" y="404"/>
                    <a:pt x="750" y="486"/>
                    <a:pt x="905" y="641"/>
                  </a:cubicBezTo>
                  <a:cubicBezTo>
                    <a:pt x="1143" y="879"/>
                    <a:pt x="1208" y="1238"/>
                    <a:pt x="1071" y="1545"/>
                  </a:cubicBezTo>
                  <a:cubicBezTo>
                    <a:pt x="1417" y="1388"/>
                    <a:pt x="1608" y="1010"/>
                    <a:pt x="1527" y="638"/>
                  </a:cubicBezTo>
                  <a:cubicBezTo>
                    <a:pt x="1447" y="266"/>
                    <a:pt x="1119" y="0"/>
                    <a:pt x="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2062;p50"/>
            <p:cNvSpPr/>
            <p:nvPr/>
          </p:nvSpPr>
          <p:spPr>
            <a:xfrm>
              <a:off x="5757000" y="4267500"/>
              <a:ext cx="49525" cy="47450"/>
            </a:xfrm>
            <a:custGeom>
              <a:avLst/>
              <a:gdLst/>
              <a:ahLst/>
              <a:cxnLst/>
              <a:rect l="l" t="t" r="r" b="b"/>
              <a:pathLst>
                <a:path w="1981" h="1898" extrusionOk="0">
                  <a:moveTo>
                    <a:pt x="888" y="0"/>
                  </a:moveTo>
                  <a:cubicBezTo>
                    <a:pt x="519" y="0"/>
                    <a:pt x="178" y="201"/>
                    <a:pt x="1" y="526"/>
                  </a:cubicBezTo>
                  <a:cubicBezTo>
                    <a:pt x="153" y="444"/>
                    <a:pt x="319" y="403"/>
                    <a:pt x="484" y="403"/>
                  </a:cubicBezTo>
                  <a:cubicBezTo>
                    <a:pt x="745" y="403"/>
                    <a:pt x="1004" y="505"/>
                    <a:pt x="1198" y="699"/>
                  </a:cubicBezTo>
                  <a:cubicBezTo>
                    <a:pt x="1515" y="1016"/>
                    <a:pt x="1586" y="1504"/>
                    <a:pt x="1370" y="1897"/>
                  </a:cubicBezTo>
                  <a:cubicBezTo>
                    <a:pt x="1777" y="1675"/>
                    <a:pt x="1980" y="1208"/>
                    <a:pt x="1867" y="760"/>
                  </a:cubicBezTo>
                  <a:cubicBezTo>
                    <a:pt x="1752" y="313"/>
                    <a:pt x="1349" y="0"/>
                    <a:pt x="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" name="Google Shape;1686;p50"/>
          <p:cNvGrpSpPr/>
          <p:nvPr/>
        </p:nvGrpSpPr>
        <p:grpSpPr>
          <a:xfrm>
            <a:off x="6738043" y="4566087"/>
            <a:ext cx="552246" cy="427578"/>
            <a:chOff x="4603125" y="2265900"/>
            <a:chExt cx="637550" cy="493625"/>
          </a:xfrm>
        </p:grpSpPr>
        <p:sp>
          <p:nvSpPr>
            <p:cNvPr id="107" name="Google Shape;1687;p50"/>
            <p:cNvSpPr/>
            <p:nvPr/>
          </p:nvSpPr>
          <p:spPr>
            <a:xfrm>
              <a:off x="4757375" y="2533275"/>
              <a:ext cx="60375" cy="82300"/>
            </a:xfrm>
            <a:custGeom>
              <a:avLst/>
              <a:gdLst/>
              <a:ahLst/>
              <a:cxnLst/>
              <a:rect l="l" t="t" r="r" b="b"/>
              <a:pathLst>
                <a:path w="2415" h="3292" extrusionOk="0">
                  <a:moveTo>
                    <a:pt x="1" y="1"/>
                  </a:moveTo>
                  <a:lnTo>
                    <a:pt x="1" y="2672"/>
                  </a:lnTo>
                  <a:lnTo>
                    <a:pt x="984" y="3291"/>
                  </a:lnTo>
                  <a:lnTo>
                    <a:pt x="1536" y="3291"/>
                  </a:lnTo>
                  <a:cubicBezTo>
                    <a:pt x="2031" y="3291"/>
                    <a:pt x="2415" y="2857"/>
                    <a:pt x="2352" y="2366"/>
                  </a:cubicBezTo>
                  <a:lnTo>
                    <a:pt x="2243" y="14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688;p50"/>
            <p:cNvSpPr/>
            <p:nvPr/>
          </p:nvSpPr>
          <p:spPr>
            <a:xfrm>
              <a:off x="4757375" y="2533275"/>
              <a:ext cx="56100" cy="82275"/>
            </a:xfrm>
            <a:custGeom>
              <a:avLst/>
              <a:gdLst/>
              <a:ahLst/>
              <a:cxnLst/>
              <a:rect l="l" t="t" r="r" b="b"/>
              <a:pathLst>
                <a:path w="2244" h="3291" extrusionOk="0">
                  <a:moveTo>
                    <a:pt x="1" y="1"/>
                  </a:moveTo>
                  <a:lnTo>
                    <a:pt x="1" y="3290"/>
                  </a:lnTo>
                  <a:lnTo>
                    <a:pt x="984" y="3290"/>
                  </a:lnTo>
                  <a:lnTo>
                    <a:pt x="1260" y="1905"/>
                  </a:lnTo>
                  <a:cubicBezTo>
                    <a:pt x="1318" y="1617"/>
                    <a:pt x="1571" y="1419"/>
                    <a:pt x="1853" y="1419"/>
                  </a:cubicBezTo>
                  <a:cubicBezTo>
                    <a:pt x="1895" y="1419"/>
                    <a:pt x="1937" y="1423"/>
                    <a:pt x="1980" y="1432"/>
                  </a:cubicBezTo>
                  <a:lnTo>
                    <a:pt x="2243" y="1490"/>
                  </a:lnTo>
                  <a:lnTo>
                    <a:pt x="2243" y="149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689;p50"/>
            <p:cNvSpPr/>
            <p:nvPr/>
          </p:nvSpPr>
          <p:spPr>
            <a:xfrm>
              <a:off x="4649250" y="2512700"/>
              <a:ext cx="128700" cy="240675"/>
            </a:xfrm>
            <a:custGeom>
              <a:avLst/>
              <a:gdLst/>
              <a:ahLst/>
              <a:cxnLst/>
              <a:rect l="l" t="t" r="r" b="b"/>
              <a:pathLst>
                <a:path w="5148" h="9627" extrusionOk="0">
                  <a:moveTo>
                    <a:pt x="1874" y="0"/>
                  </a:moveTo>
                  <a:lnTo>
                    <a:pt x="103" y="8888"/>
                  </a:lnTo>
                  <a:cubicBezTo>
                    <a:pt x="1" y="9397"/>
                    <a:pt x="390" y="9627"/>
                    <a:pt x="909" y="9627"/>
                  </a:cubicBezTo>
                  <a:lnTo>
                    <a:pt x="4101" y="9627"/>
                  </a:lnTo>
                  <a:lnTo>
                    <a:pt x="4967" y="9049"/>
                  </a:lnTo>
                  <a:cubicBezTo>
                    <a:pt x="4967" y="8595"/>
                    <a:pt x="4599" y="8227"/>
                    <a:pt x="4145" y="8227"/>
                  </a:cubicBezTo>
                  <a:lnTo>
                    <a:pt x="3651" y="8227"/>
                  </a:lnTo>
                  <a:lnTo>
                    <a:pt x="3252" y="7899"/>
                  </a:lnTo>
                  <a:lnTo>
                    <a:pt x="3815" y="7404"/>
                  </a:lnTo>
                  <a:lnTo>
                    <a:pt x="5148" y="712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690;p50"/>
            <p:cNvSpPr/>
            <p:nvPr/>
          </p:nvSpPr>
          <p:spPr>
            <a:xfrm>
              <a:off x="4642100" y="2512700"/>
              <a:ext cx="131550" cy="246825"/>
            </a:xfrm>
            <a:custGeom>
              <a:avLst/>
              <a:gdLst/>
              <a:ahLst/>
              <a:cxnLst/>
              <a:rect l="l" t="t" r="r" b="b"/>
              <a:pathLst>
                <a:path w="5262" h="9873" extrusionOk="0">
                  <a:moveTo>
                    <a:pt x="1874" y="0"/>
                  </a:moveTo>
                  <a:lnTo>
                    <a:pt x="103" y="8888"/>
                  </a:lnTo>
                  <a:cubicBezTo>
                    <a:pt x="1" y="9397"/>
                    <a:pt x="390" y="9873"/>
                    <a:pt x="909" y="9873"/>
                  </a:cubicBezTo>
                  <a:lnTo>
                    <a:pt x="4387" y="9873"/>
                  </a:lnTo>
                  <a:cubicBezTo>
                    <a:pt x="4841" y="9873"/>
                    <a:pt x="5261" y="9528"/>
                    <a:pt x="5253" y="9049"/>
                  </a:cubicBezTo>
                  <a:lnTo>
                    <a:pt x="2413" y="9049"/>
                  </a:lnTo>
                  <a:cubicBezTo>
                    <a:pt x="1635" y="9049"/>
                    <a:pt x="1051" y="8338"/>
                    <a:pt x="1204" y="7575"/>
                  </a:cubicBezTo>
                  <a:lnTo>
                    <a:pt x="2675" y="191"/>
                  </a:lnTo>
                  <a:lnTo>
                    <a:pt x="2684" y="163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691;p50"/>
            <p:cNvSpPr/>
            <p:nvPr/>
          </p:nvSpPr>
          <p:spPr>
            <a:xfrm>
              <a:off x="4695675" y="2697775"/>
              <a:ext cx="48975" cy="20625"/>
            </a:xfrm>
            <a:custGeom>
              <a:avLst/>
              <a:gdLst/>
              <a:ahLst/>
              <a:cxnLst/>
              <a:rect l="l" t="t" r="r" b="b"/>
              <a:pathLst>
                <a:path w="1959" h="825" extrusionOk="0">
                  <a:moveTo>
                    <a:pt x="412" y="1"/>
                  </a:moveTo>
                  <a:cubicBezTo>
                    <a:pt x="184" y="1"/>
                    <a:pt x="0" y="186"/>
                    <a:pt x="0" y="413"/>
                  </a:cubicBezTo>
                  <a:cubicBezTo>
                    <a:pt x="0" y="640"/>
                    <a:pt x="184" y="824"/>
                    <a:pt x="412" y="824"/>
                  </a:cubicBezTo>
                  <a:lnTo>
                    <a:pt x="1794" y="824"/>
                  </a:lnTo>
                  <a:lnTo>
                    <a:pt x="1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692;p50"/>
            <p:cNvSpPr/>
            <p:nvPr/>
          </p:nvSpPr>
          <p:spPr>
            <a:xfrm>
              <a:off x="4603125" y="2348175"/>
              <a:ext cx="31475" cy="144000"/>
            </a:xfrm>
            <a:custGeom>
              <a:avLst/>
              <a:gdLst/>
              <a:ahLst/>
              <a:cxnLst/>
              <a:rect l="l" t="t" r="r" b="b"/>
              <a:pathLst>
                <a:path w="1259" h="5760" extrusionOk="0">
                  <a:moveTo>
                    <a:pt x="823" y="1"/>
                  </a:moveTo>
                  <a:cubicBezTo>
                    <a:pt x="369" y="1"/>
                    <a:pt x="1" y="368"/>
                    <a:pt x="1" y="824"/>
                  </a:cubicBezTo>
                  <a:lnTo>
                    <a:pt x="1" y="4937"/>
                  </a:lnTo>
                  <a:cubicBezTo>
                    <a:pt x="1" y="5391"/>
                    <a:pt x="369" y="5759"/>
                    <a:pt x="823" y="5759"/>
                  </a:cubicBezTo>
                  <a:lnTo>
                    <a:pt x="1259" y="5250"/>
                  </a:lnTo>
                  <a:lnTo>
                    <a:pt x="1259" y="592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693;p50"/>
            <p:cNvSpPr/>
            <p:nvPr/>
          </p:nvSpPr>
          <p:spPr>
            <a:xfrm>
              <a:off x="4623675" y="2348175"/>
              <a:ext cx="30875" cy="144000"/>
            </a:xfrm>
            <a:custGeom>
              <a:avLst/>
              <a:gdLst/>
              <a:ahLst/>
              <a:cxnLst/>
              <a:rect l="l" t="t" r="r" b="b"/>
              <a:pathLst>
                <a:path w="1235" h="5760" extrusionOk="0">
                  <a:moveTo>
                    <a:pt x="1" y="1"/>
                  </a:moveTo>
                  <a:lnTo>
                    <a:pt x="1" y="5759"/>
                  </a:lnTo>
                  <a:lnTo>
                    <a:pt x="1235" y="575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694;p50"/>
            <p:cNvSpPr/>
            <p:nvPr/>
          </p:nvSpPr>
          <p:spPr>
            <a:xfrm>
              <a:off x="4860200" y="2409875"/>
              <a:ext cx="349650" cy="20600"/>
            </a:xfrm>
            <a:custGeom>
              <a:avLst/>
              <a:gdLst/>
              <a:ahLst/>
              <a:cxnLst/>
              <a:rect l="l" t="t" r="r" b="b"/>
              <a:pathLst>
                <a:path w="13986" h="824" extrusionOk="0">
                  <a:moveTo>
                    <a:pt x="1" y="0"/>
                  </a:moveTo>
                  <a:lnTo>
                    <a:pt x="1" y="824"/>
                  </a:lnTo>
                  <a:lnTo>
                    <a:pt x="13985" y="824"/>
                  </a:lnTo>
                  <a:lnTo>
                    <a:pt x="139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695;p50"/>
            <p:cNvSpPr/>
            <p:nvPr/>
          </p:nvSpPr>
          <p:spPr>
            <a:xfrm>
              <a:off x="4860200" y="2409875"/>
              <a:ext cx="41175" cy="20600"/>
            </a:xfrm>
            <a:custGeom>
              <a:avLst/>
              <a:gdLst/>
              <a:ahLst/>
              <a:cxnLst/>
              <a:rect l="l" t="t" r="r" b="b"/>
              <a:pathLst>
                <a:path w="1647" h="824" extrusionOk="0">
                  <a:moveTo>
                    <a:pt x="1" y="0"/>
                  </a:moveTo>
                  <a:lnTo>
                    <a:pt x="1" y="824"/>
                  </a:lnTo>
                  <a:lnTo>
                    <a:pt x="1646" y="824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696;p50"/>
            <p:cNvSpPr/>
            <p:nvPr/>
          </p:nvSpPr>
          <p:spPr>
            <a:xfrm>
              <a:off x="4952750" y="2409875"/>
              <a:ext cx="41150" cy="20600"/>
            </a:xfrm>
            <a:custGeom>
              <a:avLst/>
              <a:gdLst/>
              <a:ahLst/>
              <a:cxnLst/>
              <a:rect l="l" t="t" r="r" b="b"/>
              <a:pathLst>
                <a:path w="1646" h="824" extrusionOk="0">
                  <a:moveTo>
                    <a:pt x="0" y="0"/>
                  </a:moveTo>
                  <a:lnTo>
                    <a:pt x="0" y="824"/>
                  </a:lnTo>
                  <a:lnTo>
                    <a:pt x="1646" y="824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697;p50"/>
            <p:cNvSpPr/>
            <p:nvPr/>
          </p:nvSpPr>
          <p:spPr>
            <a:xfrm>
              <a:off x="5035025" y="2409875"/>
              <a:ext cx="41150" cy="20600"/>
            </a:xfrm>
            <a:custGeom>
              <a:avLst/>
              <a:gdLst/>
              <a:ahLst/>
              <a:cxnLst/>
              <a:rect l="l" t="t" r="r" b="b"/>
              <a:pathLst>
                <a:path w="1646" h="824" extrusionOk="0">
                  <a:moveTo>
                    <a:pt x="0" y="0"/>
                  </a:moveTo>
                  <a:lnTo>
                    <a:pt x="0" y="824"/>
                  </a:lnTo>
                  <a:lnTo>
                    <a:pt x="1646" y="824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698;p50"/>
            <p:cNvSpPr/>
            <p:nvPr/>
          </p:nvSpPr>
          <p:spPr>
            <a:xfrm>
              <a:off x="5117300" y="2409875"/>
              <a:ext cx="41150" cy="20600"/>
            </a:xfrm>
            <a:custGeom>
              <a:avLst/>
              <a:gdLst/>
              <a:ahLst/>
              <a:cxnLst/>
              <a:rect l="l" t="t" r="r" b="b"/>
              <a:pathLst>
                <a:path w="1646" h="824" extrusionOk="0">
                  <a:moveTo>
                    <a:pt x="0" y="0"/>
                  </a:moveTo>
                  <a:lnTo>
                    <a:pt x="0" y="824"/>
                  </a:lnTo>
                  <a:lnTo>
                    <a:pt x="1645" y="824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699;p50"/>
            <p:cNvSpPr/>
            <p:nvPr/>
          </p:nvSpPr>
          <p:spPr>
            <a:xfrm>
              <a:off x="4657275" y="2285150"/>
              <a:ext cx="191175" cy="248750"/>
            </a:xfrm>
            <a:custGeom>
              <a:avLst/>
              <a:gdLst/>
              <a:ahLst/>
              <a:cxnLst/>
              <a:rect l="l" t="t" r="r" b="b"/>
              <a:pathLst>
                <a:path w="7647" h="9950" extrusionOk="0">
                  <a:moveTo>
                    <a:pt x="7294" y="0"/>
                  </a:moveTo>
                  <a:lnTo>
                    <a:pt x="714" y="1431"/>
                  </a:lnTo>
                  <a:lnTo>
                    <a:pt x="1" y="8505"/>
                  </a:lnTo>
                  <a:lnTo>
                    <a:pt x="7647" y="9950"/>
                  </a:lnTo>
                  <a:lnTo>
                    <a:pt x="7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700;p50"/>
            <p:cNvSpPr/>
            <p:nvPr/>
          </p:nvSpPr>
          <p:spPr>
            <a:xfrm>
              <a:off x="5182575" y="2389275"/>
              <a:ext cx="58100" cy="58500"/>
            </a:xfrm>
            <a:custGeom>
              <a:avLst/>
              <a:gdLst/>
              <a:ahLst/>
              <a:cxnLst/>
              <a:rect l="l" t="t" r="r" b="b"/>
              <a:pathLst>
                <a:path w="2324" h="2340" extrusionOk="0">
                  <a:moveTo>
                    <a:pt x="1090" y="1"/>
                  </a:moveTo>
                  <a:cubicBezTo>
                    <a:pt x="922" y="1"/>
                    <a:pt x="750" y="36"/>
                    <a:pt x="582" y="111"/>
                  </a:cubicBezTo>
                  <a:cubicBezTo>
                    <a:pt x="155" y="305"/>
                    <a:pt x="1" y="735"/>
                    <a:pt x="1" y="1236"/>
                  </a:cubicBezTo>
                  <a:cubicBezTo>
                    <a:pt x="1" y="1918"/>
                    <a:pt x="408" y="2339"/>
                    <a:pt x="1090" y="2339"/>
                  </a:cubicBezTo>
                  <a:cubicBezTo>
                    <a:pt x="1591" y="2339"/>
                    <a:pt x="2021" y="2172"/>
                    <a:pt x="2215" y="1744"/>
                  </a:cubicBezTo>
                  <a:cubicBezTo>
                    <a:pt x="2287" y="1584"/>
                    <a:pt x="2324" y="1411"/>
                    <a:pt x="2324" y="1236"/>
                  </a:cubicBezTo>
                  <a:cubicBezTo>
                    <a:pt x="2324" y="524"/>
                    <a:pt x="1740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701;p50"/>
            <p:cNvSpPr/>
            <p:nvPr/>
          </p:nvSpPr>
          <p:spPr>
            <a:xfrm>
              <a:off x="4944325" y="2265900"/>
              <a:ext cx="29025" cy="308525"/>
            </a:xfrm>
            <a:custGeom>
              <a:avLst/>
              <a:gdLst/>
              <a:ahLst/>
              <a:cxnLst/>
              <a:rect l="l" t="t" r="r" b="b"/>
              <a:pathLst>
                <a:path w="1161" h="12341" extrusionOk="0">
                  <a:moveTo>
                    <a:pt x="337" y="1"/>
                  </a:moveTo>
                  <a:lnTo>
                    <a:pt x="0" y="824"/>
                  </a:lnTo>
                  <a:lnTo>
                    <a:pt x="0" y="11518"/>
                  </a:lnTo>
                  <a:lnTo>
                    <a:pt x="337" y="12341"/>
                  </a:lnTo>
                  <a:cubicBezTo>
                    <a:pt x="791" y="12341"/>
                    <a:pt x="1161" y="11973"/>
                    <a:pt x="1161" y="11518"/>
                  </a:cubicBezTo>
                  <a:lnTo>
                    <a:pt x="1161" y="824"/>
                  </a:lnTo>
                  <a:cubicBezTo>
                    <a:pt x="1161" y="370"/>
                    <a:pt x="791" y="1"/>
                    <a:pt x="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702;p50"/>
            <p:cNvSpPr/>
            <p:nvPr/>
          </p:nvSpPr>
          <p:spPr>
            <a:xfrm>
              <a:off x="5026075" y="2296750"/>
              <a:ext cx="29525" cy="246850"/>
            </a:xfrm>
            <a:custGeom>
              <a:avLst/>
              <a:gdLst/>
              <a:ahLst/>
              <a:cxnLst/>
              <a:rect l="l" t="t" r="r" b="b"/>
              <a:pathLst>
                <a:path w="1181" h="9874" extrusionOk="0">
                  <a:moveTo>
                    <a:pt x="358" y="0"/>
                  </a:moveTo>
                  <a:lnTo>
                    <a:pt x="0" y="824"/>
                  </a:lnTo>
                  <a:lnTo>
                    <a:pt x="0" y="9050"/>
                  </a:lnTo>
                  <a:lnTo>
                    <a:pt x="358" y="9873"/>
                  </a:lnTo>
                  <a:cubicBezTo>
                    <a:pt x="812" y="9873"/>
                    <a:pt x="1180" y="9504"/>
                    <a:pt x="1180" y="9050"/>
                  </a:cubicBezTo>
                  <a:lnTo>
                    <a:pt x="1180" y="824"/>
                  </a:lnTo>
                  <a:cubicBezTo>
                    <a:pt x="1180" y="370"/>
                    <a:pt x="812" y="0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703;p50"/>
            <p:cNvSpPr/>
            <p:nvPr/>
          </p:nvSpPr>
          <p:spPr>
            <a:xfrm>
              <a:off x="4932200" y="2265900"/>
              <a:ext cx="20575" cy="308525"/>
            </a:xfrm>
            <a:custGeom>
              <a:avLst/>
              <a:gdLst/>
              <a:ahLst/>
              <a:cxnLst/>
              <a:rect l="l" t="t" r="r" b="b"/>
              <a:pathLst>
                <a:path w="823" h="12341" extrusionOk="0">
                  <a:moveTo>
                    <a:pt x="822" y="1"/>
                  </a:moveTo>
                  <a:cubicBezTo>
                    <a:pt x="368" y="1"/>
                    <a:pt x="0" y="370"/>
                    <a:pt x="0" y="824"/>
                  </a:cubicBezTo>
                  <a:lnTo>
                    <a:pt x="0" y="11518"/>
                  </a:lnTo>
                  <a:cubicBezTo>
                    <a:pt x="0" y="11972"/>
                    <a:pt x="368" y="12341"/>
                    <a:pt x="822" y="12341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704;p50"/>
            <p:cNvSpPr/>
            <p:nvPr/>
          </p:nvSpPr>
          <p:spPr>
            <a:xfrm>
              <a:off x="5014425" y="2296750"/>
              <a:ext cx="20625" cy="246850"/>
            </a:xfrm>
            <a:custGeom>
              <a:avLst/>
              <a:gdLst/>
              <a:ahLst/>
              <a:cxnLst/>
              <a:rect l="l" t="t" r="r" b="b"/>
              <a:pathLst>
                <a:path w="825" h="9874" extrusionOk="0">
                  <a:moveTo>
                    <a:pt x="824" y="0"/>
                  </a:moveTo>
                  <a:cubicBezTo>
                    <a:pt x="370" y="0"/>
                    <a:pt x="2" y="370"/>
                    <a:pt x="1" y="824"/>
                  </a:cubicBezTo>
                  <a:lnTo>
                    <a:pt x="1" y="9050"/>
                  </a:lnTo>
                  <a:cubicBezTo>
                    <a:pt x="1" y="9504"/>
                    <a:pt x="370" y="9873"/>
                    <a:pt x="824" y="9873"/>
                  </a:cubicBezTo>
                  <a:lnTo>
                    <a:pt x="8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705;p50"/>
            <p:cNvSpPr/>
            <p:nvPr/>
          </p:nvSpPr>
          <p:spPr>
            <a:xfrm>
              <a:off x="5108050" y="2327625"/>
              <a:ext cx="29825" cy="185125"/>
            </a:xfrm>
            <a:custGeom>
              <a:avLst/>
              <a:gdLst/>
              <a:ahLst/>
              <a:cxnLst/>
              <a:rect l="l" t="t" r="r" b="b"/>
              <a:pathLst>
                <a:path w="1193" h="7405" extrusionOk="0">
                  <a:moveTo>
                    <a:pt x="370" y="1"/>
                  </a:moveTo>
                  <a:lnTo>
                    <a:pt x="1" y="823"/>
                  </a:lnTo>
                  <a:lnTo>
                    <a:pt x="1" y="6581"/>
                  </a:lnTo>
                  <a:lnTo>
                    <a:pt x="370" y="7405"/>
                  </a:lnTo>
                  <a:lnTo>
                    <a:pt x="370" y="7403"/>
                  </a:lnTo>
                  <a:cubicBezTo>
                    <a:pt x="824" y="7403"/>
                    <a:pt x="1192" y="7035"/>
                    <a:pt x="1192" y="6581"/>
                  </a:cubicBezTo>
                  <a:lnTo>
                    <a:pt x="1192" y="823"/>
                  </a:lnTo>
                  <a:cubicBezTo>
                    <a:pt x="1192" y="368"/>
                    <a:pt x="824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706;p50"/>
            <p:cNvSpPr/>
            <p:nvPr/>
          </p:nvSpPr>
          <p:spPr>
            <a:xfrm>
              <a:off x="5096700" y="2327625"/>
              <a:ext cx="20600" cy="185100"/>
            </a:xfrm>
            <a:custGeom>
              <a:avLst/>
              <a:gdLst/>
              <a:ahLst/>
              <a:cxnLst/>
              <a:rect l="l" t="t" r="r" b="b"/>
              <a:pathLst>
                <a:path w="824" h="7404" extrusionOk="0">
                  <a:moveTo>
                    <a:pt x="824" y="1"/>
                  </a:moveTo>
                  <a:cubicBezTo>
                    <a:pt x="370" y="1"/>
                    <a:pt x="1" y="368"/>
                    <a:pt x="1" y="823"/>
                  </a:cubicBezTo>
                  <a:lnTo>
                    <a:pt x="1" y="6581"/>
                  </a:lnTo>
                  <a:cubicBezTo>
                    <a:pt x="1" y="7035"/>
                    <a:pt x="370" y="7403"/>
                    <a:pt x="824" y="7403"/>
                  </a:cubicBezTo>
                  <a:lnTo>
                    <a:pt x="8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707;p50"/>
            <p:cNvSpPr/>
            <p:nvPr/>
          </p:nvSpPr>
          <p:spPr>
            <a:xfrm>
              <a:off x="5172750" y="2392050"/>
              <a:ext cx="65225" cy="59000"/>
            </a:xfrm>
            <a:custGeom>
              <a:avLst/>
              <a:gdLst/>
              <a:ahLst/>
              <a:cxnLst/>
              <a:rect l="l" t="t" r="r" b="b"/>
              <a:pathLst>
                <a:path w="2609" h="2360" extrusionOk="0">
                  <a:moveTo>
                    <a:pt x="975" y="0"/>
                  </a:moveTo>
                  <a:cubicBezTo>
                    <a:pt x="190" y="355"/>
                    <a:pt x="0" y="1387"/>
                    <a:pt x="612" y="1998"/>
                  </a:cubicBezTo>
                  <a:cubicBezTo>
                    <a:pt x="857" y="2243"/>
                    <a:pt x="1171" y="2359"/>
                    <a:pt x="1481" y="2359"/>
                  </a:cubicBezTo>
                  <a:cubicBezTo>
                    <a:pt x="1942" y="2359"/>
                    <a:pt x="2396" y="2103"/>
                    <a:pt x="2608" y="1633"/>
                  </a:cubicBezTo>
                  <a:lnTo>
                    <a:pt x="2608" y="1633"/>
                  </a:lnTo>
                  <a:cubicBezTo>
                    <a:pt x="2448" y="1705"/>
                    <a:pt x="2276" y="1742"/>
                    <a:pt x="2100" y="1742"/>
                  </a:cubicBezTo>
                  <a:cubicBezTo>
                    <a:pt x="1205" y="1742"/>
                    <a:pt x="607" y="816"/>
                    <a:pt x="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708;p50"/>
            <p:cNvSpPr/>
            <p:nvPr/>
          </p:nvSpPr>
          <p:spPr>
            <a:xfrm>
              <a:off x="4644225" y="2320900"/>
              <a:ext cx="201975" cy="234325"/>
            </a:xfrm>
            <a:custGeom>
              <a:avLst/>
              <a:gdLst/>
              <a:ahLst/>
              <a:cxnLst/>
              <a:rect l="l" t="t" r="r" b="b"/>
              <a:pathLst>
                <a:path w="8079" h="9373" extrusionOk="0">
                  <a:moveTo>
                    <a:pt x="1236" y="1"/>
                  </a:moveTo>
                  <a:lnTo>
                    <a:pt x="974" y="59"/>
                  </a:lnTo>
                  <a:cubicBezTo>
                    <a:pt x="407" y="182"/>
                    <a:pt x="1" y="684"/>
                    <a:pt x="1" y="1264"/>
                  </a:cubicBezTo>
                  <a:lnTo>
                    <a:pt x="1" y="6679"/>
                  </a:lnTo>
                  <a:cubicBezTo>
                    <a:pt x="1" y="7259"/>
                    <a:pt x="406" y="7761"/>
                    <a:pt x="973" y="7884"/>
                  </a:cubicBezTo>
                  <a:lnTo>
                    <a:pt x="7818" y="9373"/>
                  </a:lnTo>
                  <a:lnTo>
                    <a:pt x="8078" y="8736"/>
                  </a:lnTo>
                  <a:lnTo>
                    <a:pt x="7816" y="8084"/>
                  </a:lnTo>
                  <a:lnTo>
                    <a:pt x="3828" y="7217"/>
                  </a:lnTo>
                  <a:cubicBezTo>
                    <a:pt x="2314" y="6887"/>
                    <a:pt x="1236" y="5548"/>
                    <a:pt x="1236" y="4001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709;p50"/>
            <p:cNvSpPr/>
            <p:nvPr/>
          </p:nvSpPr>
          <p:spPr>
            <a:xfrm>
              <a:off x="4839625" y="2281125"/>
              <a:ext cx="41150" cy="258850"/>
            </a:xfrm>
            <a:custGeom>
              <a:avLst/>
              <a:gdLst/>
              <a:ahLst/>
              <a:cxnLst/>
              <a:rect l="l" t="t" r="r" b="b"/>
              <a:pathLst>
                <a:path w="1646" h="10354" extrusionOk="0">
                  <a:moveTo>
                    <a:pt x="825" y="1"/>
                  </a:moveTo>
                  <a:cubicBezTo>
                    <a:pt x="767" y="1"/>
                    <a:pt x="708" y="7"/>
                    <a:pt x="648" y="20"/>
                  </a:cubicBezTo>
                  <a:lnTo>
                    <a:pt x="0" y="161"/>
                  </a:lnTo>
                  <a:lnTo>
                    <a:pt x="0" y="9675"/>
                  </a:lnTo>
                  <a:lnTo>
                    <a:pt x="779" y="10354"/>
                  </a:lnTo>
                  <a:lnTo>
                    <a:pt x="1646" y="10033"/>
                  </a:lnTo>
                  <a:lnTo>
                    <a:pt x="1646" y="824"/>
                  </a:lnTo>
                  <a:cubicBezTo>
                    <a:pt x="1646" y="360"/>
                    <a:pt x="1267" y="1"/>
                    <a:pt x="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710;p50"/>
            <p:cNvSpPr/>
            <p:nvPr/>
          </p:nvSpPr>
          <p:spPr>
            <a:xfrm>
              <a:off x="4839625" y="2522975"/>
              <a:ext cx="41150" cy="36225"/>
            </a:xfrm>
            <a:custGeom>
              <a:avLst/>
              <a:gdLst/>
              <a:ahLst/>
              <a:cxnLst/>
              <a:rect l="l" t="t" r="r" b="b"/>
              <a:pathLst>
                <a:path w="1646" h="1449" extrusionOk="0">
                  <a:moveTo>
                    <a:pt x="0" y="1288"/>
                  </a:moveTo>
                  <a:lnTo>
                    <a:pt x="2" y="1290"/>
                  </a:lnTo>
                  <a:lnTo>
                    <a:pt x="2" y="1289"/>
                  </a:lnTo>
                  <a:lnTo>
                    <a:pt x="2" y="1289"/>
                  </a:lnTo>
                  <a:lnTo>
                    <a:pt x="0" y="1288"/>
                  </a:lnTo>
                  <a:close/>
                  <a:moveTo>
                    <a:pt x="2" y="1"/>
                  </a:moveTo>
                  <a:lnTo>
                    <a:pt x="2" y="1289"/>
                  </a:lnTo>
                  <a:lnTo>
                    <a:pt x="2" y="1289"/>
                  </a:lnTo>
                  <a:lnTo>
                    <a:pt x="648" y="1430"/>
                  </a:lnTo>
                  <a:cubicBezTo>
                    <a:pt x="708" y="1443"/>
                    <a:pt x="767" y="1449"/>
                    <a:pt x="826" y="1449"/>
                  </a:cubicBezTo>
                  <a:cubicBezTo>
                    <a:pt x="1268" y="1449"/>
                    <a:pt x="1646" y="1090"/>
                    <a:pt x="1646" y="626"/>
                  </a:cubicBezTo>
                  <a:lnTo>
                    <a:pt x="1646" y="35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1" name="Google Shape;1383;p50"/>
          <p:cNvGrpSpPr/>
          <p:nvPr/>
        </p:nvGrpSpPr>
        <p:grpSpPr>
          <a:xfrm>
            <a:off x="6693511" y="2847390"/>
            <a:ext cx="553610" cy="520370"/>
            <a:chOff x="526300" y="400225"/>
            <a:chExt cx="639125" cy="600750"/>
          </a:xfrm>
        </p:grpSpPr>
        <p:sp>
          <p:nvSpPr>
            <p:cNvPr id="132" name="Google Shape;1384;p50"/>
            <p:cNvSpPr/>
            <p:nvPr/>
          </p:nvSpPr>
          <p:spPr>
            <a:xfrm>
              <a:off x="935175" y="428700"/>
              <a:ext cx="215400" cy="354250"/>
            </a:xfrm>
            <a:custGeom>
              <a:avLst/>
              <a:gdLst/>
              <a:ahLst/>
              <a:cxnLst/>
              <a:rect l="l" t="t" r="r" b="b"/>
              <a:pathLst>
                <a:path w="8616" h="14170" extrusionOk="0">
                  <a:moveTo>
                    <a:pt x="421" y="0"/>
                  </a:moveTo>
                  <a:lnTo>
                    <a:pt x="1" y="689"/>
                  </a:lnTo>
                  <a:lnTo>
                    <a:pt x="7654" y="5348"/>
                  </a:lnTo>
                  <a:lnTo>
                    <a:pt x="4924" y="13925"/>
                  </a:lnTo>
                  <a:lnTo>
                    <a:pt x="5694" y="14170"/>
                  </a:lnTo>
                  <a:lnTo>
                    <a:pt x="8616" y="499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85;p50"/>
            <p:cNvSpPr/>
            <p:nvPr/>
          </p:nvSpPr>
          <p:spPr>
            <a:xfrm>
              <a:off x="822175" y="400225"/>
              <a:ext cx="273200" cy="411425"/>
            </a:xfrm>
            <a:custGeom>
              <a:avLst/>
              <a:gdLst/>
              <a:ahLst/>
              <a:cxnLst/>
              <a:rect l="l" t="t" r="r" b="b"/>
              <a:pathLst>
                <a:path w="10928" h="16457" extrusionOk="0">
                  <a:moveTo>
                    <a:pt x="4593" y="1"/>
                  </a:moveTo>
                  <a:cubicBezTo>
                    <a:pt x="4449" y="1"/>
                    <a:pt x="4305" y="75"/>
                    <a:pt x="4231" y="228"/>
                  </a:cubicBezTo>
                  <a:lnTo>
                    <a:pt x="4231" y="227"/>
                  </a:lnTo>
                  <a:lnTo>
                    <a:pt x="0" y="8883"/>
                  </a:lnTo>
                  <a:lnTo>
                    <a:pt x="215" y="9458"/>
                  </a:lnTo>
                  <a:lnTo>
                    <a:pt x="1397" y="10548"/>
                  </a:lnTo>
                  <a:lnTo>
                    <a:pt x="1200" y="12092"/>
                  </a:lnTo>
                  <a:lnTo>
                    <a:pt x="1415" y="12667"/>
                  </a:lnTo>
                  <a:lnTo>
                    <a:pt x="10288" y="16424"/>
                  </a:lnTo>
                  <a:cubicBezTo>
                    <a:pt x="10341" y="16446"/>
                    <a:pt x="10395" y="16456"/>
                    <a:pt x="10447" y="16456"/>
                  </a:cubicBezTo>
                  <a:cubicBezTo>
                    <a:pt x="10711" y="16456"/>
                    <a:pt x="10928" y="16188"/>
                    <a:pt x="10824" y="15910"/>
                  </a:cubicBezTo>
                  <a:lnTo>
                    <a:pt x="10162" y="14142"/>
                  </a:lnTo>
                  <a:lnTo>
                    <a:pt x="6393" y="8733"/>
                  </a:lnTo>
                  <a:lnTo>
                    <a:pt x="5633" y="2032"/>
                  </a:lnTo>
                  <a:lnTo>
                    <a:pt x="4972" y="263"/>
                  </a:lnTo>
                  <a:cubicBezTo>
                    <a:pt x="4907" y="90"/>
                    <a:pt x="4750" y="1"/>
                    <a:pt x="4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86;p50"/>
            <p:cNvSpPr/>
            <p:nvPr/>
          </p:nvSpPr>
          <p:spPr>
            <a:xfrm>
              <a:off x="844500" y="659125"/>
              <a:ext cx="231725" cy="94625"/>
            </a:xfrm>
            <a:custGeom>
              <a:avLst/>
              <a:gdLst/>
              <a:ahLst/>
              <a:cxnLst/>
              <a:rect l="l" t="t" r="r" b="b"/>
              <a:pathLst>
                <a:path w="9269" h="3785" extrusionOk="0">
                  <a:moveTo>
                    <a:pt x="7854" y="1"/>
                  </a:moveTo>
                  <a:lnTo>
                    <a:pt x="678" y="390"/>
                  </a:lnTo>
                  <a:lnTo>
                    <a:pt x="0" y="912"/>
                  </a:lnTo>
                  <a:lnTo>
                    <a:pt x="307" y="1736"/>
                  </a:lnTo>
                  <a:lnTo>
                    <a:pt x="9269" y="3784"/>
                  </a:lnTo>
                  <a:lnTo>
                    <a:pt x="9269" y="3784"/>
                  </a:lnTo>
                  <a:lnTo>
                    <a:pt x="7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87;p50"/>
            <p:cNvSpPr/>
            <p:nvPr/>
          </p:nvSpPr>
          <p:spPr>
            <a:xfrm>
              <a:off x="827550" y="451000"/>
              <a:ext cx="170875" cy="208575"/>
            </a:xfrm>
            <a:custGeom>
              <a:avLst/>
              <a:gdLst/>
              <a:ahLst/>
              <a:cxnLst/>
              <a:rect l="l" t="t" r="r" b="b"/>
              <a:pathLst>
                <a:path w="6835" h="8343" extrusionOk="0">
                  <a:moveTo>
                    <a:pt x="5418" y="1"/>
                  </a:moveTo>
                  <a:lnTo>
                    <a:pt x="0" y="7429"/>
                  </a:lnTo>
                  <a:lnTo>
                    <a:pt x="309" y="8251"/>
                  </a:lnTo>
                  <a:lnTo>
                    <a:pt x="1480" y="8343"/>
                  </a:lnTo>
                  <a:lnTo>
                    <a:pt x="6834" y="3786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88;p50"/>
            <p:cNvSpPr/>
            <p:nvPr/>
          </p:nvSpPr>
          <p:spPr>
            <a:xfrm>
              <a:off x="835250" y="545600"/>
              <a:ext cx="205600" cy="136375"/>
            </a:xfrm>
            <a:custGeom>
              <a:avLst/>
              <a:gdLst/>
              <a:ahLst/>
              <a:cxnLst/>
              <a:rect l="l" t="t" r="r" b="b"/>
              <a:pathLst>
                <a:path w="8224" h="5455" extrusionOk="0">
                  <a:moveTo>
                    <a:pt x="6526" y="0"/>
                  </a:moveTo>
                  <a:lnTo>
                    <a:pt x="1" y="4467"/>
                  </a:lnTo>
                  <a:lnTo>
                    <a:pt x="370" y="5454"/>
                  </a:lnTo>
                  <a:lnTo>
                    <a:pt x="8224" y="4542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89;p50"/>
            <p:cNvSpPr/>
            <p:nvPr/>
          </p:nvSpPr>
          <p:spPr>
            <a:xfrm>
              <a:off x="748700" y="768575"/>
              <a:ext cx="253675" cy="232325"/>
            </a:xfrm>
            <a:custGeom>
              <a:avLst/>
              <a:gdLst/>
              <a:ahLst/>
              <a:cxnLst/>
              <a:rect l="l" t="t" r="r" b="b"/>
              <a:pathLst>
                <a:path w="10147" h="9293" extrusionOk="0">
                  <a:moveTo>
                    <a:pt x="639" y="0"/>
                  </a:moveTo>
                  <a:lnTo>
                    <a:pt x="1" y="6465"/>
                  </a:lnTo>
                  <a:lnTo>
                    <a:pt x="3480" y="6465"/>
                  </a:lnTo>
                  <a:lnTo>
                    <a:pt x="4472" y="9034"/>
                  </a:lnTo>
                  <a:cubicBezTo>
                    <a:pt x="4534" y="9194"/>
                    <a:pt x="4686" y="9292"/>
                    <a:pt x="4848" y="9292"/>
                  </a:cubicBezTo>
                  <a:cubicBezTo>
                    <a:pt x="4896" y="9292"/>
                    <a:pt x="4946" y="9283"/>
                    <a:pt x="4994" y="9265"/>
                  </a:cubicBezTo>
                  <a:cubicBezTo>
                    <a:pt x="5202" y="9186"/>
                    <a:pt x="5305" y="8951"/>
                    <a:pt x="5226" y="8743"/>
                  </a:cubicBezTo>
                  <a:lnTo>
                    <a:pt x="4346" y="6465"/>
                  </a:lnTo>
                  <a:lnTo>
                    <a:pt x="6611" y="6465"/>
                  </a:lnTo>
                  <a:cubicBezTo>
                    <a:pt x="6840" y="6465"/>
                    <a:pt x="7058" y="6563"/>
                    <a:pt x="7212" y="6732"/>
                  </a:cubicBezTo>
                  <a:lnTo>
                    <a:pt x="9397" y="9159"/>
                  </a:lnTo>
                  <a:cubicBezTo>
                    <a:pt x="9476" y="9247"/>
                    <a:pt x="9587" y="9293"/>
                    <a:pt x="9698" y="9293"/>
                  </a:cubicBezTo>
                  <a:cubicBezTo>
                    <a:pt x="9794" y="9293"/>
                    <a:pt x="9890" y="9259"/>
                    <a:pt x="9967" y="9190"/>
                  </a:cubicBezTo>
                  <a:cubicBezTo>
                    <a:pt x="10132" y="9040"/>
                    <a:pt x="10146" y="8785"/>
                    <a:pt x="9998" y="8618"/>
                  </a:cubicBezTo>
                  <a:lnTo>
                    <a:pt x="9997" y="8618"/>
                  </a:lnTo>
                  <a:lnTo>
                    <a:pt x="2361" y="135"/>
                  </a:lnTo>
                  <a:cubicBezTo>
                    <a:pt x="2284" y="49"/>
                    <a:pt x="2175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90;p50"/>
            <p:cNvSpPr/>
            <p:nvPr/>
          </p:nvSpPr>
          <p:spPr>
            <a:xfrm>
              <a:off x="555600" y="768575"/>
              <a:ext cx="223400" cy="232400"/>
            </a:xfrm>
            <a:custGeom>
              <a:avLst/>
              <a:gdLst/>
              <a:ahLst/>
              <a:cxnLst/>
              <a:rect l="l" t="t" r="r" b="b"/>
              <a:pathLst>
                <a:path w="8936" h="9296" extrusionOk="0">
                  <a:moveTo>
                    <a:pt x="8088" y="0"/>
                  </a:moveTo>
                  <a:cubicBezTo>
                    <a:pt x="7974" y="0"/>
                    <a:pt x="7865" y="50"/>
                    <a:pt x="7787" y="135"/>
                  </a:cubicBezTo>
                  <a:lnTo>
                    <a:pt x="152" y="8618"/>
                  </a:lnTo>
                  <a:cubicBezTo>
                    <a:pt x="1" y="8784"/>
                    <a:pt x="12" y="9041"/>
                    <a:pt x="179" y="9191"/>
                  </a:cubicBezTo>
                  <a:cubicBezTo>
                    <a:pt x="257" y="9261"/>
                    <a:pt x="353" y="9295"/>
                    <a:pt x="450" y="9295"/>
                  </a:cubicBezTo>
                  <a:cubicBezTo>
                    <a:pt x="561" y="9295"/>
                    <a:pt x="673" y="9249"/>
                    <a:pt x="752" y="9159"/>
                  </a:cubicBezTo>
                  <a:lnTo>
                    <a:pt x="2937" y="6732"/>
                  </a:lnTo>
                  <a:cubicBezTo>
                    <a:pt x="3090" y="6563"/>
                    <a:pt x="3309" y="6465"/>
                    <a:pt x="3538" y="6465"/>
                  </a:cubicBezTo>
                  <a:lnTo>
                    <a:pt x="5802" y="6465"/>
                  </a:lnTo>
                  <a:lnTo>
                    <a:pt x="4923" y="8743"/>
                  </a:lnTo>
                  <a:cubicBezTo>
                    <a:pt x="4843" y="8951"/>
                    <a:pt x="4946" y="9186"/>
                    <a:pt x="5154" y="9265"/>
                  </a:cubicBezTo>
                  <a:cubicBezTo>
                    <a:pt x="5202" y="9283"/>
                    <a:pt x="5251" y="9292"/>
                    <a:pt x="5300" y="9292"/>
                  </a:cubicBezTo>
                  <a:cubicBezTo>
                    <a:pt x="5462" y="9292"/>
                    <a:pt x="5615" y="9194"/>
                    <a:pt x="5677" y="9034"/>
                  </a:cubicBezTo>
                  <a:lnTo>
                    <a:pt x="6668" y="6465"/>
                  </a:lnTo>
                  <a:lnTo>
                    <a:pt x="7725" y="6465"/>
                  </a:lnTo>
                  <a:lnTo>
                    <a:pt x="8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1;p50"/>
            <p:cNvSpPr/>
            <p:nvPr/>
          </p:nvSpPr>
          <p:spPr>
            <a:xfrm>
              <a:off x="1118200" y="536175"/>
              <a:ext cx="47225" cy="43325"/>
            </a:xfrm>
            <a:custGeom>
              <a:avLst/>
              <a:gdLst/>
              <a:ahLst/>
              <a:cxnLst/>
              <a:rect l="l" t="t" r="r" b="b"/>
              <a:pathLst>
                <a:path w="1889" h="1733" extrusionOk="0">
                  <a:moveTo>
                    <a:pt x="977" y="0"/>
                  </a:moveTo>
                  <a:cubicBezTo>
                    <a:pt x="882" y="0"/>
                    <a:pt x="787" y="17"/>
                    <a:pt x="693" y="52"/>
                  </a:cubicBezTo>
                  <a:lnTo>
                    <a:pt x="314" y="193"/>
                  </a:lnTo>
                  <a:cubicBezTo>
                    <a:pt x="105" y="271"/>
                    <a:pt x="0" y="503"/>
                    <a:pt x="78" y="713"/>
                  </a:cubicBezTo>
                  <a:lnTo>
                    <a:pt x="361" y="1470"/>
                  </a:lnTo>
                  <a:cubicBezTo>
                    <a:pt x="421" y="1632"/>
                    <a:pt x="576" y="1733"/>
                    <a:pt x="740" y="1733"/>
                  </a:cubicBezTo>
                  <a:cubicBezTo>
                    <a:pt x="786" y="1733"/>
                    <a:pt x="834" y="1725"/>
                    <a:pt x="880" y="1707"/>
                  </a:cubicBezTo>
                  <a:lnTo>
                    <a:pt x="1259" y="1566"/>
                  </a:lnTo>
                  <a:lnTo>
                    <a:pt x="1259" y="1564"/>
                  </a:lnTo>
                  <a:cubicBezTo>
                    <a:pt x="1677" y="1409"/>
                    <a:pt x="1889" y="943"/>
                    <a:pt x="1732" y="526"/>
                  </a:cubicBezTo>
                  <a:cubicBezTo>
                    <a:pt x="1611" y="201"/>
                    <a:pt x="1303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392;p50"/>
            <p:cNvSpPr/>
            <p:nvPr/>
          </p:nvSpPr>
          <p:spPr>
            <a:xfrm>
              <a:off x="526300" y="980700"/>
              <a:ext cx="505000" cy="20225"/>
            </a:xfrm>
            <a:custGeom>
              <a:avLst/>
              <a:gdLst/>
              <a:ahLst/>
              <a:cxnLst/>
              <a:rect l="l" t="t" r="r" b="b"/>
              <a:pathLst>
                <a:path w="20200" h="809" extrusionOk="0">
                  <a:moveTo>
                    <a:pt x="402" y="0"/>
                  </a:moveTo>
                  <a:cubicBezTo>
                    <a:pt x="180" y="0"/>
                    <a:pt x="0" y="181"/>
                    <a:pt x="0" y="404"/>
                  </a:cubicBezTo>
                  <a:cubicBezTo>
                    <a:pt x="0" y="627"/>
                    <a:pt x="181" y="808"/>
                    <a:pt x="404" y="808"/>
                  </a:cubicBezTo>
                  <a:cubicBezTo>
                    <a:pt x="407" y="808"/>
                    <a:pt x="409" y="808"/>
                    <a:pt x="412" y="808"/>
                  </a:cubicBezTo>
                  <a:lnTo>
                    <a:pt x="19804" y="808"/>
                  </a:lnTo>
                  <a:cubicBezTo>
                    <a:pt x="20024" y="802"/>
                    <a:pt x="20200" y="624"/>
                    <a:pt x="20200" y="404"/>
                  </a:cubicBezTo>
                  <a:cubicBezTo>
                    <a:pt x="20200" y="184"/>
                    <a:pt x="20024" y="5"/>
                    <a:pt x="19804" y="0"/>
                  </a:cubicBezTo>
                  <a:lnTo>
                    <a:pt x="412" y="0"/>
                  </a:lnTo>
                  <a:cubicBezTo>
                    <a:pt x="408" y="0"/>
                    <a:pt x="405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393;p50"/>
            <p:cNvSpPr/>
            <p:nvPr/>
          </p:nvSpPr>
          <p:spPr>
            <a:xfrm>
              <a:off x="748700" y="718100"/>
              <a:ext cx="60575" cy="70700"/>
            </a:xfrm>
            <a:custGeom>
              <a:avLst/>
              <a:gdLst/>
              <a:ahLst/>
              <a:cxnLst/>
              <a:rect l="l" t="t" r="r" b="b"/>
              <a:pathLst>
                <a:path w="2423" h="2828" extrusionOk="0">
                  <a:moveTo>
                    <a:pt x="1" y="0"/>
                  </a:moveTo>
                  <a:lnTo>
                    <a:pt x="1" y="2424"/>
                  </a:lnTo>
                  <a:cubicBezTo>
                    <a:pt x="1" y="2646"/>
                    <a:pt x="182" y="2827"/>
                    <a:pt x="404" y="2827"/>
                  </a:cubicBezTo>
                  <a:lnTo>
                    <a:pt x="2020" y="2827"/>
                  </a:lnTo>
                  <a:cubicBezTo>
                    <a:pt x="2243" y="2827"/>
                    <a:pt x="2423" y="2646"/>
                    <a:pt x="2423" y="2424"/>
                  </a:cubicBezTo>
                  <a:lnTo>
                    <a:pt x="2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394;p50"/>
            <p:cNvSpPr/>
            <p:nvPr/>
          </p:nvSpPr>
          <p:spPr>
            <a:xfrm>
              <a:off x="693875" y="622275"/>
              <a:ext cx="155800" cy="128900"/>
            </a:xfrm>
            <a:custGeom>
              <a:avLst/>
              <a:gdLst/>
              <a:ahLst/>
              <a:cxnLst/>
              <a:rect l="l" t="t" r="r" b="b"/>
              <a:pathLst>
                <a:path w="6232" h="5156" extrusionOk="0">
                  <a:moveTo>
                    <a:pt x="5134" y="1"/>
                  </a:moveTo>
                  <a:lnTo>
                    <a:pt x="1349" y="1415"/>
                  </a:lnTo>
                  <a:cubicBezTo>
                    <a:pt x="824" y="1612"/>
                    <a:pt x="405" y="2015"/>
                    <a:pt x="192" y="2532"/>
                  </a:cubicBezTo>
                  <a:cubicBezTo>
                    <a:pt x="1" y="2989"/>
                    <a:pt x="90" y="3517"/>
                    <a:pt x="278" y="4016"/>
                  </a:cubicBezTo>
                  <a:cubicBezTo>
                    <a:pt x="562" y="4776"/>
                    <a:pt x="1148" y="5156"/>
                    <a:pt x="1848" y="5156"/>
                  </a:cubicBezTo>
                  <a:cubicBezTo>
                    <a:pt x="2111" y="5156"/>
                    <a:pt x="2391" y="5102"/>
                    <a:pt x="2676" y="4995"/>
                  </a:cubicBezTo>
                  <a:lnTo>
                    <a:pt x="6193" y="3665"/>
                  </a:lnTo>
                  <a:lnTo>
                    <a:pt x="6232" y="2939"/>
                  </a:lnTo>
                  <a:lnTo>
                    <a:pt x="5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395;p50"/>
            <p:cNvSpPr/>
            <p:nvPr/>
          </p:nvSpPr>
          <p:spPr>
            <a:xfrm>
              <a:off x="690900" y="685550"/>
              <a:ext cx="166700" cy="69925"/>
            </a:xfrm>
            <a:custGeom>
              <a:avLst/>
              <a:gdLst/>
              <a:ahLst/>
              <a:cxnLst/>
              <a:rect l="l" t="t" r="r" b="b"/>
              <a:pathLst>
                <a:path w="6668" h="2797" extrusionOk="0">
                  <a:moveTo>
                    <a:pt x="311" y="1"/>
                  </a:moveTo>
                  <a:lnTo>
                    <a:pt x="311" y="1"/>
                  </a:lnTo>
                  <a:cubicBezTo>
                    <a:pt x="1" y="744"/>
                    <a:pt x="162" y="1600"/>
                    <a:pt x="721" y="2178"/>
                  </a:cubicBezTo>
                  <a:cubicBezTo>
                    <a:pt x="1109" y="2581"/>
                    <a:pt x="1636" y="2797"/>
                    <a:pt x="2174" y="2797"/>
                  </a:cubicBezTo>
                  <a:cubicBezTo>
                    <a:pt x="2412" y="2797"/>
                    <a:pt x="2652" y="2754"/>
                    <a:pt x="2883" y="2668"/>
                  </a:cubicBezTo>
                  <a:lnTo>
                    <a:pt x="6668" y="1253"/>
                  </a:lnTo>
                  <a:lnTo>
                    <a:pt x="6351" y="408"/>
                  </a:lnTo>
                  <a:lnTo>
                    <a:pt x="3020" y="1653"/>
                  </a:lnTo>
                  <a:cubicBezTo>
                    <a:pt x="2787" y="1740"/>
                    <a:pt x="2549" y="1782"/>
                    <a:pt x="2314" y="1782"/>
                  </a:cubicBezTo>
                  <a:cubicBezTo>
                    <a:pt x="1495" y="1782"/>
                    <a:pt x="724" y="1280"/>
                    <a:pt x="421" y="468"/>
                  </a:cubicBezTo>
                  <a:cubicBezTo>
                    <a:pt x="366" y="318"/>
                    <a:pt x="329" y="16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83046" y="5981831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28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04" y="374235"/>
            <a:ext cx="8922796" cy="60539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046" y="5981831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34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5" y="685800"/>
            <a:ext cx="11436716" cy="598952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998694" y="0"/>
            <a:ext cx="6332259" cy="685800"/>
          </a:xfrm>
        </p:spPr>
        <p:txBody>
          <a:bodyPr/>
          <a:lstStyle/>
          <a:p>
            <a:pPr algn="ctr"/>
            <a:r>
              <a:rPr lang="fa-IR" sz="3200" dirty="0" smtClean="0">
                <a:cs typeface="+mn-cs"/>
              </a:rPr>
              <a:t>دیتای خام </a:t>
            </a:r>
            <a:endParaRPr lang="en-US" sz="3200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4921" y="5999248"/>
            <a:ext cx="5485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6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5" y="511189"/>
            <a:ext cx="11869271" cy="62198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970210" y="-161164"/>
            <a:ext cx="6332259" cy="685800"/>
          </a:xfrm>
        </p:spPr>
        <p:txBody>
          <a:bodyPr/>
          <a:lstStyle/>
          <a:p>
            <a:pPr algn="ctr"/>
            <a:r>
              <a:rPr lang="fa-IR" sz="3200" dirty="0" smtClean="0">
                <a:cs typeface="+mn-cs"/>
              </a:rPr>
              <a:t>دیتای پردازش شده </a:t>
            </a:r>
            <a:endParaRPr lang="en-US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r System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67E6E6"/>
      </a:accent2>
      <a:accent3>
        <a:srgbClr val="ACE146"/>
      </a:accent3>
      <a:accent4>
        <a:srgbClr val="FFD966"/>
      </a:accent4>
      <a:accent5>
        <a:srgbClr val="123555"/>
      </a:accent5>
      <a:accent6>
        <a:srgbClr val="E8C66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-پاورپوینت-درس-منظومه-شمسی-ihl6zq</Template>
  <TotalTime>122</TotalTime>
  <Words>317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Proxima Nova</vt:lpstr>
      <vt:lpstr>Proxima Nova Semibold</vt:lpstr>
      <vt:lpstr>Rajdhani Medium</vt:lpstr>
      <vt:lpstr>Staatliches</vt:lpstr>
      <vt:lpstr>Solar System Lesson by Slidesgo</vt:lpstr>
      <vt:lpstr>Slidesgo Final Pages</vt:lpstr>
      <vt:lpstr>به نام خدا</vt:lpstr>
      <vt:lpstr>PowerPoint Presentation</vt:lpstr>
      <vt:lpstr>PowerPoint Presentation</vt:lpstr>
      <vt:lpstr>PowerPoint Presentation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 نام خدا</dc:title>
  <dc:creator>pouya</dc:creator>
  <cp:lastModifiedBy>pouya</cp:lastModifiedBy>
  <cp:revision>17</cp:revision>
  <dcterms:created xsi:type="dcterms:W3CDTF">2021-02-02T14:45:09Z</dcterms:created>
  <dcterms:modified xsi:type="dcterms:W3CDTF">2021-02-02T19:44:04Z</dcterms:modified>
</cp:coreProperties>
</file>