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1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  <p:sldMasterId id="2147483672" r:id="rId2"/>
  </p:sldMasterIdLst>
  <p:notesMasterIdLst>
    <p:notesMasterId r:id="rId21"/>
  </p:notesMasterIdLst>
  <p:sldIdLst>
    <p:sldId id="257" r:id="rId3"/>
    <p:sldId id="316" r:id="rId4"/>
    <p:sldId id="261" r:id="rId5"/>
    <p:sldId id="321" r:id="rId6"/>
    <p:sldId id="318" r:id="rId7"/>
    <p:sldId id="322" r:id="rId8"/>
    <p:sldId id="326" r:id="rId9"/>
    <p:sldId id="325" r:id="rId10"/>
    <p:sldId id="327" r:id="rId11"/>
    <p:sldId id="328" r:id="rId12"/>
    <p:sldId id="329" r:id="rId13"/>
    <p:sldId id="317" r:id="rId14"/>
    <p:sldId id="330" r:id="rId15"/>
    <p:sldId id="331" r:id="rId16"/>
    <p:sldId id="332" r:id="rId17"/>
    <p:sldId id="313" r:id="rId18"/>
    <p:sldId id="314" r:id="rId19"/>
    <p:sldId id="31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14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A3EB18-2158-4B8E-B5A0-12C8916DCCB0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357C4F-17D3-4675-ADBF-FA5FD5A32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697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93F9D-5A8A-43B5-8BA3-BB852CF940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6A6D9-7506-4E94-9B18-DF50EF7BEC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B8943C-EB4E-4D3F-B585-788B4491D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717-3BF1-404D-BDF8-D846CCF51F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BF9F27-DCE2-449B-A9E1-C5739C1BD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8DE0FC-E6DF-40C7-9204-B2161ADF7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0C73-36EF-4942-89A6-70BFFD4A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9099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B11AB-F1AA-4D38-AB41-45BCE7467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367F7A-1F48-438E-B03B-171EAAE9A4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E02B4-1DDE-401B-B91A-B68A385B4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717-3BF1-404D-BDF8-D846CCF51F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06076-6DCC-45BD-B0AD-C4B97D0EC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2AEE46-6FA9-436E-AE89-3CCD06CD8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0C73-36EF-4942-89A6-70BFFD4A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55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5EBB4B-2695-40B9-A07B-361CC53FD1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BBAF9F-FD88-4795-933C-E2F25D6AC1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8436E-AC3F-4259-A0E7-81B2F937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717-3BF1-404D-BDF8-D846CCF51F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9C319-427E-45D6-8263-8E7CDAE4D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FF2F2-9AA5-4211-A1D1-AD9146E19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0C73-36EF-4942-89A6-70BFFD4A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6106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" y="3225800"/>
            <a:ext cx="12192000" cy="3632200"/>
          </a:xfrm>
          <a:prstGeom prst="rect">
            <a:avLst/>
          </a:prstGeom>
          <a:gradFill flip="none" rotWithShape="1">
            <a:gsLst>
              <a:gs pos="44000">
                <a:srgbClr val="CBCBCB">
                  <a:alpha val="22000"/>
                </a:srgbClr>
              </a:gs>
              <a:gs pos="100000">
                <a:srgbClr val="5F5F5F">
                  <a:alpha val="1900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18895"/>
            <a:endParaRPr lang="en-US" sz="2399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4987990"/>
            <a:ext cx="10363200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509360"/>
            <a:ext cx="8534401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3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5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9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3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1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22351-1979-4E07-A74C-FFC802EFF637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1873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1" y="2130429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1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6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1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5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59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3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AC4C7-40E3-4CB3-B5DB-6F9348EBB2EC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277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C5028-1B64-49C7-AE03-A23814B04EF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3362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2"/>
            <a:ext cx="10363200" cy="1362075"/>
          </a:xfrm>
        </p:spPr>
        <p:txBody>
          <a:bodyPr anchor="t"/>
          <a:lstStyle>
            <a:lvl1pPr algn="l">
              <a:defRPr sz="5332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22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4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267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689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11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534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5955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37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E79C-6BF6-4826-9382-F0221A89A11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68342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/>
          <a:lstStyle>
            <a:lvl1pPr>
              <a:defRPr sz="3732"/>
            </a:lvl1pPr>
            <a:lvl2pPr>
              <a:defRPr sz="3199"/>
            </a:lvl2pPr>
            <a:lvl3pPr>
              <a:defRPr sz="2666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110C60-95C0-464F-94F3-CAD02B0D961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04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4"/>
            <a:ext cx="5386917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0" y="1535114"/>
            <a:ext cx="5389033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422" indent="0">
              <a:buNone/>
              <a:defRPr sz="2666" b="1"/>
            </a:lvl2pPr>
            <a:lvl3pPr marL="1218845" indent="0">
              <a:buNone/>
              <a:defRPr sz="2399" b="1"/>
            </a:lvl3pPr>
            <a:lvl4pPr marL="1828267" indent="0">
              <a:buNone/>
              <a:defRPr sz="2133" b="1"/>
            </a:lvl4pPr>
            <a:lvl5pPr marL="2437689" indent="0">
              <a:buNone/>
              <a:defRPr sz="2133" b="1"/>
            </a:lvl5pPr>
            <a:lvl6pPr marL="3047111" indent="0">
              <a:buNone/>
              <a:defRPr sz="2133" b="1"/>
            </a:lvl6pPr>
            <a:lvl7pPr marL="3656534" indent="0">
              <a:buNone/>
              <a:defRPr sz="2133" b="1"/>
            </a:lvl7pPr>
            <a:lvl8pPr marL="4265955" indent="0">
              <a:buNone/>
              <a:defRPr sz="2133" b="1"/>
            </a:lvl8pPr>
            <a:lvl9pPr marL="48753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0" y="2174875"/>
            <a:ext cx="5389033" cy="3951288"/>
          </a:xfrm>
        </p:spPr>
        <p:txBody>
          <a:bodyPr/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A08D8-47C6-4E25-8C78-ACF2C411CAB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9735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7C189-D75D-460E-A899-30BF30E932E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0722672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94A6-C08A-4225-83DD-63789A2BC6B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195316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7296C-86CA-472A-AC5F-940502445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3C3A5-7EE7-4D39-AAC2-5EFEF394C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1B4EF1-2A78-4684-8FF2-8DF781BC7B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717-3BF1-404D-BDF8-D846CCF51F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96A86-6C25-411E-8EE5-188032C7F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498D5A-3A2E-4ECB-A9C5-054579A1A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0C73-36EF-4942-89A6-70BFFD4A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6629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B26B55-7C0C-47C8-9BB8-4814326F4C8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93963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4" y="273050"/>
            <a:ext cx="4011084" cy="1162051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4"/>
            <a:ext cx="6815667" cy="5853113"/>
          </a:xfrm>
        </p:spPr>
        <p:txBody>
          <a:bodyPr/>
          <a:lstStyle>
            <a:lvl1pPr>
              <a:defRPr sz="4266"/>
            </a:lvl1pPr>
            <a:lvl2pPr>
              <a:defRPr sz="3732"/>
            </a:lvl2pPr>
            <a:lvl3pPr>
              <a:defRPr sz="3199"/>
            </a:lvl3pPr>
            <a:lvl4pPr>
              <a:defRPr sz="2666"/>
            </a:lvl4pPr>
            <a:lvl5pPr>
              <a:defRPr sz="2666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4" y="1435103"/>
            <a:ext cx="4011084" cy="46910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193CFF-F480-4A0F-9816-E1DD036BD4A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2834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8" y="4800602"/>
            <a:ext cx="7315200" cy="566739"/>
          </a:xfr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8" y="612775"/>
            <a:ext cx="7315200" cy="4114800"/>
          </a:xfrm>
        </p:spPr>
        <p:txBody>
          <a:bodyPr/>
          <a:lstStyle>
            <a:lvl1pPr marL="0" indent="0">
              <a:buNone/>
              <a:defRPr sz="4266"/>
            </a:lvl1pPr>
            <a:lvl2pPr marL="609422" indent="0">
              <a:buNone/>
              <a:defRPr sz="3732"/>
            </a:lvl2pPr>
            <a:lvl3pPr marL="1218845" indent="0">
              <a:buNone/>
              <a:defRPr sz="3199"/>
            </a:lvl3pPr>
            <a:lvl4pPr marL="1828267" indent="0">
              <a:buNone/>
              <a:defRPr sz="2666"/>
            </a:lvl4pPr>
            <a:lvl5pPr marL="2437689" indent="0">
              <a:buNone/>
              <a:defRPr sz="2666"/>
            </a:lvl5pPr>
            <a:lvl6pPr marL="3047111" indent="0">
              <a:buNone/>
              <a:defRPr sz="2666"/>
            </a:lvl6pPr>
            <a:lvl7pPr marL="3656534" indent="0">
              <a:buNone/>
              <a:defRPr sz="2666"/>
            </a:lvl7pPr>
            <a:lvl8pPr marL="4265955" indent="0">
              <a:buNone/>
              <a:defRPr sz="2666"/>
            </a:lvl8pPr>
            <a:lvl9pPr marL="4875378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8" y="5367340"/>
            <a:ext cx="7315200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22" indent="0">
              <a:buNone/>
              <a:defRPr sz="1600"/>
            </a:lvl2pPr>
            <a:lvl3pPr marL="1218845" indent="0">
              <a:buNone/>
              <a:defRPr sz="1333"/>
            </a:lvl3pPr>
            <a:lvl4pPr marL="1828267" indent="0">
              <a:buNone/>
              <a:defRPr sz="1200"/>
            </a:lvl4pPr>
            <a:lvl5pPr marL="2437689" indent="0">
              <a:buNone/>
              <a:defRPr sz="1200"/>
            </a:lvl5pPr>
            <a:lvl6pPr marL="3047111" indent="0">
              <a:buNone/>
              <a:defRPr sz="1200"/>
            </a:lvl6pPr>
            <a:lvl7pPr marL="3656534" indent="0">
              <a:buNone/>
              <a:defRPr sz="1200"/>
            </a:lvl7pPr>
            <a:lvl8pPr marL="4265955" indent="0">
              <a:buNone/>
              <a:defRPr sz="1200"/>
            </a:lvl8pPr>
            <a:lvl9pPr marL="48753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8319E-B839-45FA-AC01-5B4C2F22E89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712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42F78-433F-43E3-87B3-7C814A25CA4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1479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0768D-55D4-45EB-BE59-333BE5D3F90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43908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B8CE86-A3D4-476F-A156-E791138D522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5961"/>
          </a:xfrm>
        </p:spPr>
        <p:txBody>
          <a:bodyPr>
            <a:normAutofit/>
          </a:bodyPr>
          <a:lstStyle>
            <a:lvl1pPr algn="l">
              <a:defRPr sz="3732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990600"/>
            <a:ext cx="10972801" cy="508000"/>
          </a:xfrm>
        </p:spPr>
        <p:txBody>
          <a:bodyPr>
            <a:noAutofit/>
          </a:bodyPr>
          <a:lstStyle>
            <a:lvl1pPr marL="0" indent="0">
              <a:buNone/>
              <a:defRPr sz="186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10764291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Only">
    <p:bg>
      <p:bgPr>
        <a:gradFill flip="none" rotWithShape="1">
          <a:gsLst>
            <a:gs pos="81000">
              <a:schemeClr val="bg1">
                <a:lumMod val="95000"/>
              </a:schemeClr>
            </a:gs>
            <a:gs pos="0">
              <a:schemeClr val="bg1"/>
            </a:gs>
            <a:gs pos="100000">
              <a:schemeClr val="bg1">
                <a:lumMod val="9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4642"/>
            <a:ext cx="6705600" cy="711081"/>
          </a:xfrm>
        </p:spPr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42C13-C7BD-4067-B983-D8534A41230E}" type="datetime1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1430000" y="6356354"/>
            <a:ext cx="762001" cy="365125"/>
          </a:xfr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8900000" scaled="1"/>
            <a:tileRect/>
          </a:gradFill>
          <a:ln w="0">
            <a:noFill/>
            <a:prstDash val="solid"/>
            <a:round/>
            <a:headEnd/>
            <a:tailEnd/>
          </a:ln>
        </p:spPr>
        <p:txBody>
          <a:bodyPr vert="horz" wrap="square" lIns="0" tIns="91440" rIns="0" bIns="91440" numCol="1" anchor="ctr" anchorCtr="1" compatLnSpc="1">
            <a:prstTxWarp prst="textNoShape">
              <a:avLst/>
            </a:prstTxWarp>
          </a:bodyPr>
          <a:lstStyle>
            <a:lvl1pPr algn="r">
              <a:defRPr lang="en-US" sz="1400" kern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96E69268-9C8B-4EBF-A9EE-DC5DC2D48DC3}" type="slidenum">
              <a:rPr lang="es-UY" smtClean="0"/>
              <a:pPr/>
              <a:t>‹#›</a:t>
            </a:fld>
            <a:endParaRPr lang="es-UY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7480301" y="362139"/>
            <a:ext cx="4114800" cy="533400"/>
          </a:xfrm>
        </p:spPr>
        <p:txBody>
          <a:bodyPr anchor="ctr">
            <a:noAutofit/>
          </a:bodyPr>
          <a:lstStyle>
            <a:lvl1pPr marL="0" indent="0" algn="r">
              <a:buNone/>
              <a:defRPr sz="1999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Breadcrumb 1 &gt; Breadcrumb 2</a:t>
            </a:r>
            <a:endParaRPr lang="es-UY" dirty="0"/>
          </a:p>
        </p:txBody>
      </p:sp>
    </p:spTree>
    <p:extLst>
      <p:ext uri="{BB962C8B-B14F-4D97-AF65-F5344CB8AC3E}">
        <p14:creationId xmlns:p14="http://schemas.microsoft.com/office/powerpoint/2010/main" val="181502847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xt Left Clipart Right">
    <p:bg>
      <p:bgPr>
        <a:solidFill>
          <a:schemeClr val="bg1">
            <a:lumMod val="95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10D-8B79-456B-AA5E-2FB677C54F7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7"/>
          <p:cNvSpPr>
            <a:spLocks noGrp="1"/>
          </p:cNvSpPr>
          <p:nvPr>
            <p:ph sz="quarter" idx="13" hasCustomPrompt="1"/>
          </p:nvPr>
        </p:nvSpPr>
        <p:spPr>
          <a:xfrm>
            <a:off x="684391" y="1066800"/>
            <a:ext cx="4192092" cy="762000"/>
          </a:xfrm>
        </p:spPr>
        <p:txBody>
          <a:bodyPr>
            <a:noAutofit/>
          </a:bodyPr>
          <a:lstStyle>
            <a:lvl1pPr>
              <a:defRPr sz="3999" b="1"/>
            </a:lvl1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4"/>
          </p:nvPr>
        </p:nvSpPr>
        <p:spPr>
          <a:xfrm>
            <a:off x="684391" y="2057400"/>
            <a:ext cx="4192092" cy="381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3624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8672" y="2870634"/>
            <a:ext cx="5932223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8F92F4-B568-4F83-8C1B-1FB766D957DB}" type="datetime1">
              <a:rPr lang="en-US" smtClean="0">
                <a:solidFill>
                  <a:srgbClr val="080808">
                    <a:tint val="75000"/>
                  </a:srgbClr>
                </a:solidFill>
              </a:rPr>
              <a:t>1/11/2021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srgbClr val="080808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080808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9434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FA2B2-CEE8-4B14-9B60-3F83EE4EC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83D8DA-6ACB-40E1-91DE-0405119E8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ABCF7-62B0-4588-BEC1-C052C183A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717-3BF1-404D-BDF8-D846CCF51F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87E65-72C8-41D7-A1BA-8DC887E3B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5D67B2-57E7-4692-803B-152861CFB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0C73-36EF-4942-89A6-70BFFD4A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236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09B32-B857-40D1-B023-B125FC54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8BDB8-B7BF-4E50-8490-ECE60D3FC6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4AEE68-8A6F-4084-A9F8-2730BE3414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9EB516-C11A-4480-9DD9-EC72EB58D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717-3BF1-404D-BDF8-D846CCF51F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C5526-59CF-44BB-B488-2404F0174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87A4B7-701B-4CED-BC4C-794223E8B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0C73-36EF-4942-89A6-70BFFD4A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653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A174E-895A-47A9-8B1E-C851C82F2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41CBE-CAAF-4005-B70F-6ECE8A01E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948948-3062-4BBF-AD1A-9D4F4905B0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6D41C-FD1E-40F1-9526-08076320C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6DDC18-A8F8-469B-919D-9989944C5C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7BFE21-046F-4A4A-805A-3864EDA5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717-3BF1-404D-BDF8-D846CCF51F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B2AEC4-49D5-460C-9B35-EDC92DD01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EE5725-C092-46BC-8B6D-D00E60A9A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0C73-36EF-4942-89A6-70BFFD4A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59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26B10-730D-4999-94F9-0B387EC6A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F7F4C1-9328-4830-993F-4A84ADAE5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717-3BF1-404D-BDF8-D846CCF51F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C71C9-13B4-421A-988B-16CFA7563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54A5DB-A442-4603-8EC9-2FF4F6063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0C73-36EF-4942-89A6-70BFFD4A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220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EF197B-A766-4342-9FCA-8450A0AE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717-3BF1-404D-BDF8-D846CCF51F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D65142-9816-43E3-8B43-5FE7F606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75FC7-5C73-4CB0-BCE3-EF5DD6A20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0C73-36EF-4942-89A6-70BFFD4A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D37B-1A90-40D8-930E-17425CF1D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661B1C-DB05-40C1-86E5-06E123D57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554CC-1CCF-4446-B9D2-E3AEF980C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C3556-5987-4B9F-86A9-D2B50597F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717-3BF1-404D-BDF8-D846CCF51F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63680-66C4-4385-AA84-9E900021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4ACFA-74D1-4996-936D-6BFF87A5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0C73-36EF-4942-89A6-70BFFD4A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14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89F88-26B4-4B6B-9247-169AEDE1C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7F6D76-1C4F-4B1A-8271-091E9EEB62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F3BFD-798F-451C-8EED-9DE3348632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AFA338-0970-43A4-88BA-09F59CA84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C7717-3BF1-404D-BDF8-D846CCF51F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2ABF1F-A28B-4F28-980D-5C3A6F48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79A957-9315-451D-A1DC-3B228156E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B0C73-36EF-4942-89A6-70BFFD4A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864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94D0F5-B1CB-4531-8253-DBD4EF505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498039-A2C0-4DD1-B2D9-1F111602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33FBA-30C3-49B5-B5D2-0A2C086594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BC7717-3BF1-404D-BDF8-D846CCF51FE9}" type="datetimeFigureOut">
              <a:rPr lang="en-US" smtClean="0"/>
              <a:t>1/11/2021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8075B-9098-46B6-966F-3036EED77A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2992D-3CD9-4E92-A2A2-4A3C4BFAD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B0C73-36EF-4942-89A6-70BFFD4A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95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100000">
              <a:srgbClr val="EEEEEE"/>
            </a:gs>
            <a:gs pos="67000">
              <a:schemeClr val="bg1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1"/>
            <a:ext cx="10972801" cy="711081"/>
          </a:xfrm>
          <a:prstGeom prst="rect">
            <a:avLst/>
          </a:prstGeom>
        </p:spPr>
        <p:txBody>
          <a:bodyPr vert="horz" lIns="91436" tIns="45718" rIns="91436" bIns="45718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91436" tIns="45718" rIns="91436" bIns="45718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58CCA362-DAB4-432C-92A8-50BA28F08BF5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t>1/11/2021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3"/>
            <a:ext cx="3860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2" y="6356353"/>
            <a:ext cx="2844800" cy="365125"/>
          </a:xfrm>
          <a:prstGeom prst="rect">
            <a:avLst/>
          </a:prstGeom>
        </p:spPr>
        <p:txBody>
          <a:bodyPr vert="horz" lIns="91436" tIns="45718" rIns="91436" bIns="4571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8895"/>
            <a:fld id="{5939B1FA-81F2-4940-9AF3-5EAFB5D6669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1218895"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26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hdr="0" ftr="0" dt="0"/>
  <p:txStyles>
    <p:titleStyle>
      <a:lvl1pPr algn="l" defTabSz="1218845" rtl="0" eaLnBrk="1" latinLnBrk="0" hangingPunct="1">
        <a:spcBef>
          <a:spcPct val="0"/>
        </a:spcBef>
        <a:buNone/>
        <a:defRPr sz="3199" kern="1200">
          <a:solidFill>
            <a:schemeClr val="tx1">
              <a:lumMod val="65000"/>
              <a:lumOff val="35000"/>
            </a:schemeClr>
          </a:solidFill>
          <a:latin typeface="+mj-lt"/>
          <a:ea typeface="+mj-ea"/>
          <a:cs typeface="+mj-cs"/>
        </a:defRPr>
      </a:lvl1pPr>
    </p:titleStyle>
    <p:bodyStyle>
      <a:lvl1pPr marL="457067" indent="-457067" algn="l" defTabSz="1218845" rtl="0" eaLnBrk="1" latinLnBrk="0" hangingPunct="1">
        <a:spcBef>
          <a:spcPct val="20000"/>
        </a:spcBef>
        <a:buFont typeface="Arial" pitchFamily="34" charset="0"/>
        <a:buChar char="•"/>
        <a:defRPr sz="3599" kern="1200">
          <a:solidFill>
            <a:schemeClr val="tx1"/>
          </a:solidFill>
          <a:latin typeface="+mj-lt"/>
          <a:ea typeface="+mn-ea"/>
          <a:cs typeface="+mn-cs"/>
        </a:defRPr>
      </a:lvl1pPr>
      <a:lvl2pPr marL="990311" indent="-380889" algn="l" defTabSz="1218845" rtl="0" eaLnBrk="1" latinLnBrk="0" hangingPunct="1">
        <a:spcBef>
          <a:spcPct val="20000"/>
        </a:spcBef>
        <a:buFont typeface="Arial" pitchFamily="34" charset="0"/>
        <a:buChar char="–"/>
        <a:defRPr sz="31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555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979" indent="-304712" algn="l" defTabSz="1218845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400" indent="-304712" algn="l" defTabSz="1218845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1822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244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666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089" indent="-304712" algn="l" defTabSz="121884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22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4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267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689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111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534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955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378" algn="l" defTabSz="121884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1.xml"/><Relationship Id="rId5" Type="http://schemas.openxmlformats.org/officeDocument/2006/relationships/hyperlink" Target="https://en.wikipedia.org/wiki/Cycling_in_Copenhagen#cite_note-Bicycle_Account-4" TargetMode="External"/><Relationship Id="rId4" Type="http://schemas.openxmlformats.org/officeDocument/2006/relationships/hyperlink" Target="https://www.fribikeshop.dk/service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ribikeshop.dk/service" TargetMode="External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0.xml"/><Relationship Id="rId1" Type="http://schemas.openxmlformats.org/officeDocument/2006/relationships/themeOverride" Target="../theme/themeOverr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005108" y="504656"/>
            <a:ext cx="826158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cap="small" dirty="0">
                <a:solidFill>
                  <a:srgbClr val="000000"/>
                </a:solidFill>
                <a:latin typeface="Calibri"/>
              </a:rPr>
              <a:t>Innovative plan for improving bike services in Denmark with the focus on DTU students</a:t>
            </a:r>
            <a:endParaRPr kumimoji="0" lang="en-US" sz="3200" b="1" i="0" u="none" strike="noStrike" kern="1200" cap="small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0" y="3454400"/>
            <a:ext cx="12192000" cy="34200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-250051" y="4889335"/>
            <a:ext cx="26826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Pooya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Gh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. Sorboni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a-DK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0" y="6505074"/>
            <a:ext cx="29357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January 2020</a:t>
            </a:r>
            <a:endParaRPr kumimoji="0" lang="da-DK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FE41E6-936D-43AE-95BD-1E477B14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6516CC8-C02C-4750-AFD5-AD0371F121E5}"/>
              </a:ext>
            </a:extLst>
          </p:cNvPr>
          <p:cNvSpPr txBox="1"/>
          <p:nvPr/>
        </p:nvSpPr>
        <p:spPr>
          <a:xfrm>
            <a:off x="148798" y="3189382"/>
            <a:ext cx="1884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Researcher:</a:t>
            </a:r>
            <a:endParaRPr kumimoji="0" lang="da-DK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7BCF8945-8950-4731-AB84-4C6A9CA6F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17314" y="2161915"/>
            <a:ext cx="6591053" cy="3570153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person wearing glasses&#10;&#10;Description automatically generated with medium confidence">
            <a:extLst>
              <a:ext uri="{FF2B5EF4-FFF2-40B4-BE49-F238E27FC236}">
                <a16:creationId xmlns:a16="http://schemas.microsoft.com/office/drawing/2014/main" id="{470CF453-5245-4C67-BE5E-19310E3615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108" y="3612743"/>
            <a:ext cx="1558300" cy="1222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8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B323558-264D-4614-A239-0F90D02DBD31}"/>
              </a:ext>
            </a:extLst>
          </p:cNvPr>
          <p:cNvSpPr txBox="1">
            <a:spLocks/>
          </p:cNvSpPr>
          <p:nvPr/>
        </p:nvSpPr>
        <p:spPr>
          <a:xfrm>
            <a:off x="0" y="-41991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da-DK" sz="4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D</a:t>
            </a:r>
            <a:r>
              <a:rPr lang="en-US" sz="440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ata</a:t>
            </a:r>
            <a:r>
              <a:rPr lang="en-US" sz="4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analysis and visualization</a:t>
            </a:r>
            <a:endParaRPr lang="es-UY" sz="44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AutoShape 4" descr="What Is Data Visualization? Examples, Tools &amp; Benefits in Marketing |  MarTech Advisor">
            <a:extLst>
              <a:ext uri="{FF2B5EF4-FFF2-40B4-BE49-F238E27FC236}">
                <a16:creationId xmlns:a16="http://schemas.microsoft.com/office/drawing/2014/main" id="{3D0B3A5C-A7C4-4BEC-BC51-1B1B33F7F7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4228" y="2521857"/>
            <a:ext cx="37084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5C843-BF78-4047-B9B8-87719A5D5D72}"/>
              </a:ext>
            </a:extLst>
          </p:cNvPr>
          <p:cNvSpPr txBox="1"/>
          <p:nvPr/>
        </p:nvSpPr>
        <p:spPr>
          <a:xfrm>
            <a:off x="6" y="962606"/>
            <a:ext cx="10087428" cy="232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Regional data (regions around the area of interest)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a-DK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38A9D-5129-4846-B108-30B01ED3ED0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84" y="1912569"/>
            <a:ext cx="8198487" cy="4926975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66F8EB7-5DFA-483C-AC29-B3B5D2B994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568006" y="978455"/>
            <a:ext cx="1789417" cy="5560460"/>
            <a:chOff x="110" y="939"/>
            <a:chExt cx="391" cy="1215"/>
          </a:xfrm>
        </p:grpSpPr>
        <p:sp>
          <p:nvSpPr>
            <p:cNvPr id="9" name="Freeform 5">
              <a:extLst>
                <a:ext uri="{FF2B5EF4-FFF2-40B4-BE49-F238E27FC236}">
                  <a16:creationId xmlns:a16="http://schemas.microsoft.com/office/drawing/2014/main" id="{040A8C19-800E-4947-AB98-C3BEE52D5747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" y="939"/>
              <a:ext cx="391" cy="1215"/>
            </a:xfrm>
            <a:custGeom>
              <a:avLst/>
              <a:gdLst>
                <a:gd name="T0" fmla="*/ 281 w 338"/>
                <a:gd name="T1" fmla="*/ 214 h 1056"/>
                <a:gd name="T2" fmla="*/ 302 w 338"/>
                <a:gd name="T3" fmla="*/ 451 h 1056"/>
                <a:gd name="T4" fmla="*/ 302 w 338"/>
                <a:gd name="T5" fmla="*/ 541 h 1056"/>
                <a:gd name="T6" fmla="*/ 296 w 338"/>
                <a:gd name="T7" fmla="*/ 578 h 1056"/>
                <a:gd name="T8" fmla="*/ 335 w 338"/>
                <a:gd name="T9" fmla="*/ 741 h 1056"/>
                <a:gd name="T10" fmla="*/ 251 w 338"/>
                <a:gd name="T11" fmla="*/ 784 h 1056"/>
                <a:gd name="T12" fmla="*/ 258 w 338"/>
                <a:gd name="T13" fmla="*/ 582 h 1056"/>
                <a:gd name="T14" fmla="*/ 259 w 338"/>
                <a:gd name="T15" fmla="*/ 539 h 1056"/>
                <a:gd name="T16" fmla="*/ 251 w 338"/>
                <a:gd name="T17" fmla="*/ 181 h 1056"/>
                <a:gd name="T18" fmla="*/ 201 w 338"/>
                <a:gd name="T19" fmla="*/ 33 h 1056"/>
                <a:gd name="T20" fmla="*/ 203 w 338"/>
                <a:gd name="T21" fmla="*/ 102 h 1056"/>
                <a:gd name="T22" fmla="*/ 183 w 338"/>
                <a:gd name="T23" fmla="*/ 135 h 1056"/>
                <a:gd name="T24" fmla="*/ 244 w 338"/>
                <a:gd name="T25" fmla="*/ 179 h 1056"/>
                <a:gd name="T26" fmla="*/ 251 w 338"/>
                <a:gd name="T27" fmla="*/ 548 h 1056"/>
                <a:gd name="T28" fmla="*/ 241 w 338"/>
                <a:gd name="T29" fmla="*/ 549 h 1056"/>
                <a:gd name="T30" fmla="*/ 243 w 338"/>
                <a:gd name="T31" fmla="*/ 584 h 1056"/>
                <a:gd name="T32" fmla="*/ 251 w 338"/>
                <a:gd name="T33" fmla="*/ 784 h 1056"/>
                <a:gd name="T34" fmla="*/ 235 w 338"/>
                <a:gd name="T35" fmla="*/ 785 h 1056"/>
                <a:gd name="T36" fmla="*/ 227 w 338"/>
                <a:gd name="T37" fmla="*/ 918 h 1056"/>
                <a:gd name="T38" fmla="*/ 235 w 338"/>
                <a:gd name="T39" fmla="*/ 1007 h 1056"/>
                <a:gd name="T40" fmla="*/ 180 w 338"/>
                <a:gd name="T41" fmla="*/ 1012 h 1056"/>
                <a:gd name="T42" fmla="*/ 168 w 338"/>
                <a:gd name="T43" fmla="*/ 947 h 1056"/>
                <a:gd name="T44" fmla="*/ 170 w 338"/>
                <a:gd name="T45" fmla="*/ 845 h 1056"/>
                <a:gd name="T46" fmla="*/ 144 w 338"/>
                <a:gd name="T47" fmla="*/ 622 h 1056"/>
                <a:gd name="T48" fmla="*/ 118 w 338"/>
                <a:gd name="T49" fmla="*/ 669 h 1056"/>
                <a:gd name="T50" fmla="*/ 89 w 338"/>
                <a:gd name="T51" fmla="*/ 894 h 1056"/>
                <a:gd name="T52" fmla="*/ 96 w 338"/>
                <a:gd name="T53" fmla="*/ 932 h 1056"/>
                <a:gd name="T54" fmla="*/ 78 w 338"/>
                <a:gd name="T55" fmla="*/ 1001 h 1056"/>
                <a:gd name="T56" fmla="*/ 28 w 338"/>
                <a:gd name="T57" fmla="*/ 1052 h 1056"/>
                <a:gd name="T58" fmla="*/ 35 w 338"/>
                <a:gd name="T59" fmla="*/ 965 h 1056"/>
                <a:gd name="T60" fmla="*/ 31 w 338"/>
                <a:gd name="T61" fmla="*/ 913 h 1056"/>
                <a:gd name="T62" fmla="*/ 27 w 338"/>
                <a:gd name="T63" fmla="*/ 724 h 1056"/>
                <a:gd name="T64" fmla="*/ 28 w 338"/>
                <a:gd name="T65" fmla="*/ 526 h 1056"/>
                <a:gd name="T66" fmla="*/ 17 w 338"/>
                <a:gd name="T67" fmla="*/ 493 h 1056"/>
                <a:gd name="T68" fmla="*/ 7 w 338"/>
                <a:gd name="T69" fmla="*/ 405 h 1056"/>
                <a:gd name="T70" fmla="*/ 20 w 338"/>
                <a:gd name="T71" fmla="*/ 233 h 1056"/>
                <a:gd name="T72" fmla="*/ 113 w 338"/>
                <a:gd name="T73" fmla="*/ 159 h 1056"/>
                <a:gd name="T74" fmla="*/ 117 w 338"/>
                <a:gd name="T75" fmla="*/ 108 h 1056"/>
                <a:gd name="T76" fmla="*/ 103 w 338"/>
                <a:gd name="T77" fmla="*/ 73 h 1056"/>
                <a:gd name="T78" fmla="*/ 108 w 338"/>
                <a:gd name="T79" fmla="*/ 33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1056">
                  <a:moveTo>
                    <a:pt x="251" y="181"/>
                  </a:moveTo>
                  <a:cubicBezTo>
                    <a:pt x="268" y="186"/>
                    <a:pt x="281" y="191"/>
                    <a:pt x="281" y="214"/>
                  </a:cubicBezTo>
                  <a:cubicBezTo>
                    <a:pt x="282" y="239"/>
                    <a:pt x="284" y="289"/>
                    <a:pt x="288" y="323"/>
                  </a:cubicBezTo>
                  <a:cubicBezTo>
                    <a:pt x="292" y="356"/>
                    <a:pt x="302" y="428"/>
                    <a:pt x="302" y="451"/>
                  </a:cubicBezTo>
                  <a:cubicBezTo>
                    <a:pt x="303" y="474"/>
                    <a:pt x="305" y="522"/>
                    <a:pt x="305" y="527"/>
                  </a:cubicBezTo>
                  <a:cubicBezTo>
                    <a:pt x="304" y="533"/>
                    <a:pt x="300" y="532"/>
                    <a:pt x="302" y="541"/>
                  </a:cubicBezTo>
                  <a:cubicBezTo>
                    <a:pt x="303" y="550"/>
                    <a:pt x="303" y="558"/>
                    <a:pt x="299" y="564"/>
                  </a:cubicBezTo>
                  <a:cubicBezTo>
                    <a:pt x="294" y="570"/>
                    <a:pt x="296" y="578"/>
                    <a:pt x="296" y="578"/>
                  </a:cubicBezTo>
                  <a:cubicBezTo>
                    <a:pt x="338" y="576"/>
                    <a:pt x="338" y="576"/>
                    <a:pt x="338" y="576"/>
                  </a:cubicBezTo>
                  <a:cubicBezTo>
                    <a:pt x="335" y="741"/>
                    <a:pt x="335" y="741"/>
                    <a:pt x="335" y="741"/>
                  </a:cubicBezTo>
                  <a:cubicBezTo>
                    <a:pt x="269" y="792"/>
                    <a:pt x="269" y="792"/>
                    <a:pt x="269" y="792"/>
                  </a:cubicBezTo>
                  <a:cubicBezTo>
                    <a:pt x="269" y="792"/>
                    <a:pt x="260" y="785"/>
                    <a:pt x="251" y="784"/>
                  </a:cubicBezTo>
                  <a:cubicBezTo>
                    <a:pt x="251" y="583"/>
                    <a:pt x="251" y="583"/>
                    <a:pt x="251" y="583"/>
                  </a:cubicBezTo>
                  <a:cubicBezTo>
                    <a:pt x="258" y="582"/>
                    <a:pt x="258" y="582"/>
                    <a:pt x="258" y="582"/>
                  </a:cubicBezTo>
                  <a:cubicBezTo>
                    <a:pt x="258" y="582"/>
                    <a:pt x="257" y="570"/>
                    <a:pt x="259" y="562"/>
                  </a:cubicBezTo>
                  <a:cubicBezTo>
                    <a:pt x="261" y="555"/>
                    <a:pt x="261" y="548"/>
                    <a:pt x="259" y="539"/>
                  </a:cubicBezTo>
                  <a:cubicBezTo>
                    <a:pt x="259" y="539"/>
                    <a:pt x="256" y="547"/>
                    <a:pt x="251" y="548"/>
                  </a:cubicBezTo>
                  <a:lnTo>
                    <a:pt x="251" y="181"/>
                  </a:lnTo>
                  <a:close/>
                  <a:moveTo>
                    <a:pt x="159" y="0"/>
                  </a:moveTo>
                  <a:cubicBezTo>
                    <a:pt x="177" y="0"/>
                    <a:pt x="198" y="14"/>
                    <a:pt x="201" y="33"/>
                  </a:cubicBezTo>
                  <a:cubicBezTo>
                    <a:pt x="203" y="52"/>
                    <a:pt x="202" y="79"/>
                    <a:pt x="202" y="79"/>
                  </a:cubicBezTo>
                  <a:cubicBezTo>
                    <a:pt x="202" y="79"/>
                    <a:pt x="208" y="92"/>
                    <a:pt x="203" y="102"/>
                  </a:cubicBezTo>
                  <a:cubicBezTo>
                    <a:pt x="198" y="112"/>
                    <a:pt x="186" y="110"/>
                    <a:pt x="186" y="110"/>
                  </a:cubicBezTo>
                  <a:cubicBezTo>
                    <a:pt x="186" y="110"/>
                    <a:pt x="183" y="126"/>
                    <a:pt x="183" y="135"/>
                  </a:cubicBezTo>
                  <a:cubicBezTo>
                    <a:pt x="183" y="144"/>
                    <a:pt x="183" y="150"/>
                    <a:pt x="191" y="156"/>
                  </a:cubicBezTo>
                  <a:cubicBezTo>
                    <a:pt x="198" y="162"/>
                    <a:pt x="224" y="173"/>
                    <a:pt x="244" y="179"/>
                  </a:cubicBezTo>
                  <a:cubicBezTo>
                    <a:pt x="247" y="180"/>
                    <a:pt x="249" y="180"/>
                    <a:pt x="251" y="181"/>
                  </a:cubicBezTo>
                  <a:cubicBezTo>
                    <a:pt x="251" y="548"/>
                    <a:pt x="251" y="548"/>
                    <a:pt x="251" y="548"/>
                  </a:cubicBezTo>
                  <a:cubicBezTo>
                    <a:pt x="251" y="548"/>
                    <a:pt x="250" y="548"/>
                    <a:pt x="250" y="548"/>
                  </a:cubicBezTo>
                  <a:cubicBezTo>
                    <a:pt x="244" y="548"/>
                    <a:pt x="241" y="549"/>
                    <a:pt x="241" y="549"/>
                  </a:cubicBezTo>
                  <a:cubicBezTo>
                    <a:pt x="241" y="549"/>
                    <a:pt x="244" y="559"/>
                    <a:pt x="244" y="567"/>
                  </a:cubicBezTo>
                  <a:cubicBezTo>
                    <a:pt x="244" y="576"/>
                    <a:pt x="243" y="584"/>
                    <a:pt x="243" y="584"/>
                  </a:cubicBezTo>
                  <a:cubicBezTo>
                    <a:pt x="251" y="583"/>
                    <a:pt x="251" y="583"/>
                    <a:pt x="251" y="583"/>
                  </a:cubicBezTo>
                  <a:cubicBezTo>
                    <a:pt x="251" y="784"/>
                    <a:pt x="251" y="784"/>
                    <a:pt x="251" y="784"/>
                  </a:cubicBezTo>
                  <a:cubicBezTo>
                    <a:pt x="250" y="784"/>
                    <a:pt x="250" y="784"/>
                    <a:pt x="249" y="784"/>
                  </a:cubicBezTo>
                  <a:cubicBezTo>
                    <a:pt x="240" y="784"/>
                    <a:pt x="235" y="785"/>
                    <a:pt x="235" y="785"/>
                  </a:cubicBezTo>
                  <a:cubicBezTo>
                    <a:pt x="235" y="785"/>
                    <a:pt x="237" y="834"/>
                    <a:pt x="237" y="853"/>
                  </a:cubicBezTo>
                  <a:cubicBezTo>
                    <a:pt x="237" y="873"/>
                    <a:pt x="236" y="904"/>
                    <a:pt x="227" y="918"/>
                  </a:cubicBezTo>
                  <a:cubicBezTo>
                    <a:pt x="219" y="932"/>
                    <a:pt x="217" y="937"/>
                    <a:pt x="217" y="949"/>
                  </a:cubicBezTo>
                  <a:cubicBezTo>
                    <a:pt x="217" y="962"/>
                    <a:pt x="236" y="995"/>
                    <a:pt x="235" y="1007"/>
                  </a:cubicBezTo>
                  <a:cubicBezTo>
                    <a:pt x="235" y="1018"/>
                    <a:pt x="232" y="1036"/>
                    <a:pt x="213" y="1035"/>
                  </a:cubicBezTo>
                  <a:cubicBezTo>
                    <a:pt x="194" y="1035"/>
                    <a:pt x="180" y="1027"/>
                    <a:pt x="180" y="1012"/>
                  </a:cubicBezTo>
                  <a:cubicBezTo>
                    <a:pt x="180" y="996"/>
                    <a:pt x="182" y="987"/>
                    <a:pt x="176" y="981"/>
                  </a:cubicBezTo>
                  <a:cubicBezTo>
                    <a:pt x="170" y="975"/>
                    <a:pt x="179" y="962"/>
                    <a:pt x="168" y="947"/>
                  </a:cubicBezTo>
                  <a:cubicBezTo>
                    <a:pt x="158" y="932"/>
                    <a:pt x="170" y="930"/>
                    <a:pt x="167" y="917"/>
                  </a:cubicBezTo>
                  <a:cubicBezTo>
                    <a:pt x="164" y="903"/>
                    <a:pt x="169" y="861"/>
                    <a:pt x="170" y="845"/>
                  </a:cubicBezTo>
                  <a:cubicBezTo>
                    <a:pt x="171" y="828"/>
                    <a:pt x="168" y="809"/>
                    <a:pt x="160" y="738"/>
                  </a:cubicBezTo>
                  <a:cubicBezTo>
                    <a:pt x="151" y="668"/>
                    <a:pt x="146" y="637"/>
                    <a:pt x="144" y="622"/>
                  </a:cubicBezTo>
                  <a:cubicBezTo>
                    <a:pt x="142" y="606"/>
                    <a:pt x="138" y="587"/>
                    <a:pt x="138" y="587"/>
                  </a:cubicBezTo>
                  <a:cubicBezTo>
                    <a:pt x="138" y="587"/>
                    <a:pt x="127" y="653"/>
                    <a:pt x="118" y="669"/>
                  </a:cubicBezTo>
                  <a:cubicBezTo>
                    <a:pt x="109" y="686"/>
                    <a:pt x="99" y="768"/>
                    <a:pt x="96" y="792"/>
                  </a:cubicBezTo>
                  <a:cubicBezTo>
                    <a:pt x="93" y="816"/>
                    <a:pt x="95" y="886"/>
                    <a:pt x="89" y="894"/>
                  </a:cubicBezTo>
                  <a:cubicBezTo>
                    <a:pt x="84" y="901"/>
                    <a:pt x="81" y="912"/>
                    <a:pt x="81" y="912"/>
                  </a:cubicBezTo>
                  <a:cubicBezTo>
                    <a:pt x="81" y="912"/>
                    <a:pt x="96" y="920"/>
                    <a:pt x="96" y="932"/>
                  </a:cubicBezTo>
                  <a:cubicBezTo>
                    <a:pt x="96" y="944"/>
                    <a:pt x="85" y="954"/>
                    <a:pt x="85" y="969"/>
                  </a:cubicBezTo>
                  <a:cubicBezTo>
                    <a:pt x="86" y="985"/>
                    <a:pt x="84" y="998"/>
                    <a:pt x="78" y="1001"/>
                  </a:cubicBezTo>
                  <a:cubicBezTo>
                    <a:pt x="72" y="1004"/>
                    <a:pt x="73" y="1031"/>
                    <a:pt x="65" y="1040"/>
                  </a:cubicBezTo>
                  <a:cubicBezTo>
                    <a:pt x="57" y="1049"/>
                    <a:pt x="44" y="1056"/>
                    <a:pt x="28" y="1052"/>
                  </a:cubicBezTo>
                  <a:cubicBezTo>
                    <a:pt x="12" y="1047"/>
                    <a:pt x="12" y="1026"/>
                    <a:pt x="20" y="1006"/>
                  </a:cubicBezTo>
                  <a:cubicBezTo>
                    <a:pt x="28" y="986"/>
                    <a:pt x="37" y="973"/>
                    <a:pt x="35" y="965"/>
                  </a:cubicBezTo>
                  <a:cubicBezTo>
                    <a:pt x="32" y="957"/>
                    <a:pt x="29" y="945"/>
                    <a:pt x="37" y="937"/>
                  </a:cubicBezTo>
                  <a:cubicBezTo>
                    <a:pt x="45" y="929"/>
                    <a:pt x="36" y="920"/>
                    <a:pt x="31" y="913"/>
                  </a:cubicBezTo>
                  <a:cubicBezTo>
                    <a:pt x="26" y="906"/>
                    <a:pt x="27" y="875"/>
                    <a:pt x="27" y="857"/>
                  </a:cubicBezTo>
                  <a:cubicBezTo>
                    <a:pt x="26" y="840"/>
                    <a:pt x="28" y="755"/>
                    <a:pt x="27" y="724"/>
                  </a:cubicBezTo>
                  <a:cubicBezTo>
                    <a:pt x="26" y="692"/>
                    <a:pt x="23" y="598"/>
                    <a:pt x="28" y="572"/>
                  </a:cubicBezTo>
                  <a:cubicBezTo>
                    <a:pt x="32" y="546"/>
                    <a:pt x="28" y="526"/>
                    <a:pt x="28" y="526"/>
                  </a:cubicBezTo>
                  <a:cubicBezTo>
                    <a:pt x="28" y="526"/>
                    <a:pt x="18" y="531"/>
                    <a:pt x="18" y="522"/>
                  </a:cubicBezTo>
                  <a:cubicBezTo>
                    <a:pt x="18" y="512"/>
                    <a:pt x="22" y="510"/>
                    <a:pt x="17" y="493"/>
                  </a:cubicBezTo>
                  <a:cubicBezTo>
                    <a:pt x="13" y="476"/>
                    <a:pt x="12" y="460"/>
                    <a:pt x="7" y="447"/>
                  </a:cubicBezTo>
                  <a:cubicBezTo>
                    <a:pt x="1" y="434"/>
                    <a:pt x="0" y="412"/>
                    <a:pt x="7" y="405"/>
                  </a:cubicBezTo>
                  <a:cubicBezTo>
                    <a:pt x="13" y="398"/>
                    <a:pt x="4" y="361"/>
                    <a:pt x="9" y="332"/>
                  </a:cubicBezTo>
                  <a:cubicBezTo>
                    <a:pt x="15" y="304"/>
                    <a:pt x="19" y="258"/>
                    <a:pt x="20" y="233"/>
                  </a:cubicBezTo>
                  <a:cubicBezTo>
                    <a:pt x="20" y="209"/>
                    <a:pt x="21" y="191"/>
                    <a:pt x="53" y="183"/>
                  </a:cubicBezTo>
                  <a:cubicBezTo>
                    <a:pt x="85" y="175"/>
                    <a:pt x="109" y="166"/>
                    <a:pt x="113" y="159"/>
                  </a:cubicBezTo>
                  <a:cubicBezTo>
                    <a:pt x="118" y="153"/>
                    <a:pt x="119" y="135"/>
                    <a:pt x="118" y="127"/>
                  </a:cubicBezTo>
                  <a:cubicBezTo>
                    <a:pt x="117" y="119"/>
                    <a:pt x="117" y="113"/>
                    <a:pt x="117" y="108"/>
                  </a:cubicBezTo>
                  <a:cubicBezTo>
                    <a:pt x="117" y="103"/>
                    <a:pt x="107" y="110"/>
                    <a:pt x="105" y="102"/>
                  </a:cubicBezTo>
                  <a:cubicBezTo>
                    <a:pt x="103" y="93"/>
                    <a:pt x="102" y="75"/>
                    <a:pt x="103" y="73"/>
                  </a:cubicBezTo>
                  <a:cubicBezTo>
                    <a:pt x="105" y="72"/>
                    <a:pt x="106" y="72"/>
                    <a:pt x="108" y="72"/>
                  </a:cubicBezTo>
                  <a:cubicBezTo>
                    <a:pt x="108" y="69"/>
                    <a:pt x="107" y="52"/>
                    <a:pt x="108" y="33"/>
                  </a:cubicBezTo>
                  <a:cubicBezTo>
                    <a:pt x="109" y="16"/>
                    <a:pt x="127" y="2"/>
                    <a:pt x="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0" name="Freeform 6">
              <a:extLst>
                <a:ext uri="{FF2B5EF4-FFF2-40B4-BE49-F238E27FC236}">
                  <a16:creationId xmlns:a16="http://schemas.microsoft.com/office/drawing/2014/main" id="{0E6C4817-C6DB-425D-BEF0-47F7E60F77B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" y="1487"/>
              <a:ext cx="43" cy="40"/>
            </a:xfrm>
            <a:custGeom>
              <a:avLst/>
              <a:gdLst>
                <a:gd name="T0" fmla="*/ 9 w 37"/>
                <a:gd name="T1" fmla="*/ 35 h 35"/>
                <a:gd name="T2" fmla="*/ 9 w 37"/>
                <a:gd name="T3" fmla="*/ 11 h 35"/>
                <a:gd name="T4" fmla="*/ 37 w 37"/>
                <a:gd name="T5" fmla="*/ 8 h 35"/>
                <a:gd name="T6" fmla="*/ 15 w 37"/>
                <a:gd name="T7" fmla="*/ 14 h 35"/>
                <a:gd name="T8" fmla="*/ 9 w 37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9" y="35"/>
                  </a:moveTo>
                  <a:cubicBezTo>
                    <a:pt x="9" y="35"/>
                    <a:pt x="0" y="22"/>
                    <a:pt x="9" y="11"/>
                  </a:cubicBezTo>
                  <a:cubicBezTo>
                    <a:pt x="17" y="0"/>
                    <a:pt x="37" y="8"/>
                    <a:pt x="37" y="8"/>
                  </a:cubicBezTo>
                  <a:cubicBezTo>
                    <a:pt x="37" y="8"/>
                    <a:pt x="23" y="8"/>
                    <a:pt x="15" y="14"/>
                  </a:cubicBezTo>
                  <a:cubicBezTo>
                    <a:pt x="8" y="20"/>
                    <a:pt x="10" y="24"/>
                    <a:pt x="9" y="35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Freeform 7">
              <a:extLst>
                <a:ext uri="{FF2B5EF4-FFF2-40B4-BE49-F238E27FC236}">
                  <a16:creationId xmlns:a16="http://schemas.microsoft.com/office/drawing/2014/main" id="{09D8359F-F685-40DF-A231-916287E4CE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" y="1540"/>
              <a:ext cx="48" cy="17"/>
            </a:xfrm>
            <a:custGeom>
              <a:avLst/>
              <a:gdLst>
                <a:gd name="T0" fmla="*/ 0 w 42"/>
                <a:gd name="T1" fmla="*/ 14 h 15"/>
                <a:gd name="T2" fmla="*/ 20 w 42"/>
                <a:gd name="T3" fmla="*/ 0 h 15"/>
                <a:gd name="T4" fmla="*/ 42 w 42"/>
                <a:gd name="T5" fmla="*/ 15 h 15"/>
                <a:gd name="T6" fmla="*/ 19 w 42"/>
                <a:gd name="T7" fmla="*/ 8 h 15"/>
                <a:gd name="T8" fmla="*/ 0 w 42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5">
                  <a:moveTo>
                    <a:pt x="0" y="14"/>
                  </a:moveTo>
                  <a:cubicBezTo>
                    <a:pt x="0" y="14"/>
                    <a:pt x="0" y="0"/>
                    <a:pt x="20" y="0"/>
                  </a:cubicBezTo>
                  <a:cubicBezTo>
                    <a:pt x="39" y="0"/>
                    <a:pt x="42" y="15"/>
                    <a:pt x="42" y="15"/>
                  </a:cubicBezTo>
                  <a:cubicBezTo>
                    <a:pt x="42" y="15"/>
                    <a:pt x="32" y="7"/>
                    <a:pt x="19" y="8"/>
                  </a:cubicBezTo>
                  <a:cubicBezTo>
                    <a:pt x="6" y="8"/>
                    <a:pt x="6" y="8"/>
                    <a:pt x="0" y="14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AF08A045-DD4E-4ED4-9EC6-AD4258949EF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" y="1107"/>
              <a:ext cx="130" cy="339"/>
            </a:xfrm>
            <a:custGeom>
              <a:avLst/>
              <a:gdLst>
                <a:gd name="T0" fmla="*/ 109 w 113"/>
                <a:gd name="T1" fmla="*/ 0 h 295"/>
                <a:gd name="T2" fmla="*/ 113 w 113"/>
                <a:gd name="T3" fmla="*/ 8 h 295"/>
                <a:gd name="T4" fmla="*/ 97 w 113"/>
                <a:gd name="T5" fmla="*/ 138 h 295"/>
                <a:gd name="T6" fmla="*/ 103 w 113"/>
                <a:gd name="T7" fmla="*/ 294 h 295"/>
                <a:gd name="T8" fmla="*/ 72 w 113"/>
                <a:gd name="T9" fmla="*/ 295 h 295"/>
                <a:gd name="T10" fmla="*/ 0 w 113"/>
                <a:gd name="T11" fmla="*/ 280 h 295"/>
                <a:gd name="T12" fmla="*/ 15 w 113"/>
                <a:gd name="T13" fmla="*/ 247 h 295"/>
                <a:gd name="T14" fmla="*/ 36 w 113"/>
                <a:gd name="T15" fmla="*/ 78 h 295"/>
                <a:gd name="T16" fmla="*/ 36 w 113"/>
                <a:gd name="T17" fmla="*/ 16 h 295"/>
                <a:gd name="T18" fmla="*/ 38 w 113"/>
                <a:gd name="T19" fmla="*/ 13 h 295"/>
                <a:gd name="T20" fmla="*/ 42 w 113"/>
                <a:gd name="T21" fmla="*/ 4 h 295"/>
                <a:gd name="T22" fmla="*/ 78 w 113"/>
                <a:gd name="T23" fmla="*/ 33 h 295"/>
                <a:gd name="T24" fmla="*/ 109 w 113"/>
                <a:gd name="T2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295">
                  <a:moveTo>
                    <a:pt x="109" y="0"/>
                  </a:moveTo>
                  <a:cubicBezTo>
                    <a:pt x="109" y="3"/>
                    <a:pt x="111" y="5"/>
                    <a:pt x="113" y="8"/>
                  </a:cubicBezTo>
                  <a:cubicBezTo>
                    <a:pt x="109" y="29"/>
                    <a:pt x="100" y="92"/>
                    <a:pt x="97" y="138"/>
                  </a:cubicBezTo>
                  <a:cubicBezTo>
                    <a:pt x="93" y="191"/>
                    <a:pt x="103" y="294"/>
                    <a:pt x="103" y="294"/>
                  </a:cubicBezTo>
                  <a:cubicBezTo>
                    <a:pt x="103" y="294"/>
                    <a:pt x="96" y="295"/>
                    <a:pt x="72" y="295"/>
                  </a:cubicBezTo>
                  <a:cubicBezTo>
                    <a:pt x="48" y="295"/>
                    <a:pt x="0" y="280"/>
                    <a:pt x="0" y="280"/>
                  </a:cubicBezTo>
                  <a:cubicBezTo>
                    <a:pt x="0" y="280"/>
                    <a:pt x="8" y="266"/>
                    <a:pt x="15" y="247"/>
                  </a:cubicBezTo>
                  <a:cubicBezTo>
                    <a:pt x="21" y="228"/>
                    <a:pt x="33" y="147"/>
                    <a:pt x="36" y="78"/>
                  </a:cubicBezTo>
                  <a:cubicBezTo>
                    <a:pt x="38" y="43"/>
                    <a:pt x="38" y="26"/>
                    <a:pt x="36" y="16"/>
                  </a:cubicBezTo>
                  <a:cubicBezTo>
                    <a:pt x="37" y="15"/>
                    <a:pt x="38" y="14"/>
                    <a:pt x="38" y="13"/>
                  </a:cubicBezTo>
                  <a:cubicBezTo>
                    <a:pt x="40" y="11"/>
                    <a:pt x="41" y="8"/>
                    <a:pt x="42" y="4"/>
                  </a:cubicBezTo>
                  <a:cubicBezTo>
                    <a:pt x="49" y="18"/>
                    <a:pt x="67" y="33"/>
                    <a:pt x="78" y="33"/>
                  </a:cubicBezTo>
                  <a:cubicBezTo>
                    <a:pt x="88" y="33"/>
                    <a:pt x="102" y="12"/>
                    <a:pt x="109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B53714AB-55FB-4251-83BD-B81540565763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" y="1148"/>
              <a:ext cx="53" cy="334"/>
            </a:xfrm>
            <a:custGeom>
              <a:avLst/>
              <a:gdLst>
                <a:gd name="T0" fmla="*/ 0 w 46"/>
                <a:gd name="T1" fmla="*/ 13 h 290"/>
                <a:gd name="T2" fmla="*/ 23 w 46"/>
                <a:gd name="T3" fmla="*/ 0 h 290"/>
                <a:gd name="T4" fmla="*/ 46 w 46"/>
                <a:gd name="T5" fmla="*/ 13 h 290"/>
                <a:gd name="T6" fmla="*/ 31 w 46"/>
                <a:gd name="T7" fmla="*/ 20 h 290"/>
                <a:gd name="T8" fmla="*/ 37 w 46"/>
                <a:gd name="T9" fmla="*/ 120 h 290"/>
                <a:gd name="T10" fmla="*/ 36 w 46"/>
                <a:gd name="T11" fmla="*/ 266 h 290"/>
                <a:gd name="T12" fmla="*/ 17 w 46"/>
                <a:gd name="T13" fmla="*/ 267 h 290"/>
                <a:gd name="T14" fmla="*/ 16 w 46"/>
                <a:gd name="T15" fmla="*/ 100 h 290"/>
                <a:gd name="T16" fmla="*/ 18 w 46"/>
                <a:gd name="T17" fmla="*/ 21 h 290"/>
                <a:gd name="T18" fmla="*/ 0 w 46"/>
                <a:gd name="T19" fmla="*/ 1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90">
                  <a:moveTo>
                    <a:pt x="0" y="13"/>
                  </a:moveTo>
                  <a:cubicBezTo>
                    <a:pt x="0" y="13"/>
                    <a:pt x="9" y="0"/>
                    <a:pt x="23" y="0"/>
                  </a:cubicBezTo>
                  <a:cubicBezTo>
                    <a:pt x="37" y="0"/>
                    <a:pt x="46" y="13"/>
                    <a:pt x="46" y="13"/>
                  </a:cubicBezTo>
                  <a:cubicBezTo>
                    <a:pt x="46" y="13"/>
                    <a:pt x="31" y="9"/>
                    <a:pt x="31" y="20"/>
                  </a:cubicBezTo>
                  <a:cubicBezTo>
                    <a:pt x="32" y="30"/>
                    <a:pt x="37" y="85"/>
                    <a:pt x="37" y="120"/>
                  </a:cubicBezTo>
                  <a:cubicBezTo>
                    <a:pt x="37" y="156"/>
                    <a:pt x="40" y="249"/>
                    <a:pt x="36" y="266"/>
                  </a:cubicBezTo>
                  <a:cubicBezTo>
                    <a:pt x="32" y="284"/>
                    <a:pt x="20" y="290"/>
                    <a:pt x="17" y="267"/>
                  </a:cubicBezTo>
                  <a:cubicBezTo>
                    <a:pt x="15" y="245"/>
                    <a:pt x="15" y="123"/>
                    <a:pt x="16" y="100"/>
                  </a:cubicBezTo>
                  <a:cubicBezTo>
                    <a:pt x="16" y="76"/>
                    <a:pt x="20" y="27"/>
                    <a:pt x="18" y="21"/>
                  </a:cubicBezTo>
                  <a:cubicBezTo>
                    <a:pt x="15" y="14"/>
                    <a:pt x="8" y="9"/>
                    <a:pt x="0" y="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678972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B323558-264D-4614-A239-0F90D02DBD31}"/>
              </a:ext>
            </a:extLst>
          </p:cNvPr>
          <p:cNvSpPr txBox="1">
            <a:spLocks/>
          </p:cNvSpPr>
          <p:nvPr/>
        </p:nvSpPr>
        <p:spPr>
          <a:xfrm>
            <a:off x="0" y="-41991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da-DK" sz="4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Best regions</a:t>
            </a:r>
            <a:endParaRPr lang="es-UY" sz="44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AutoShape 4" descr="What Is Data Visualization? Examples, Tools &amp; Benefits in Marketing |  MarTech Advisor">
            <a:extLst>
              <a:ext uri="{FF2B5EF4-FFF2-40B4-BE49-F238E27FC236}">
                <a16:creationId xmlns:a16="http://schemas.microsoft.com/office/drawing/2014/main" id="{3D0B3A5C-A7C4-4BEC-BC51-1B1B33F7F7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4228" y="2521857"/>
            <a:ext cx="37084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5C843-BF78-4047-B9B8-87719A5D5D72}"/>
              </a:ext>
            </a:extLst>
          </p:cNvPr>
          <p:cNvSpPr txBox="1"/>
          <p:nvPr/>
        </p:nvSpPr>
        <p:spPr>
          <a:xfrm>
            <a:off x="6" y="962606"/>
            <a:ext cx="10087428" cy="232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Implementing the clustering and segmentation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a-DK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38A9D-5129-4846-B108-30B01ED3ED0D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184" y="1925707"/>
            <a:ext cx="8198487" cy="4900698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6120DEA-F527-4C3D-9042-0510D6F03544}"/>
              </a:ext>
            </a:extLst>
          </p:cNvPr>
          <p:cNvSpPr txBox="1"/>
          <p:nvPr/>
        </p:nvSpPr>
        <p:spPr>
          <a:xfrm>
            <a:off x="8236849" y="2048046"/>
            <a:ext cx="3810008" cy="5282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K value = 6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Closest regions to area of interest:</a:t>
            </a:r>
          </a:p>
          <a:p>
            <a:pPr>
              <a:lnSpc>
                <a:spcPct val="150000"/>
              </a:lnSpc>
            </a:pPr>
            <a:r>
              <a:rPr lang="en-US" sz="3200" dirty="0"/>
              <a:t>     Regions 0 , 2 , 4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477680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/>
          </p:cNvSpPr>
          <p:nvPr/>
        </p:nvSpPr>
        <p:spPr>
          <a:xfrm>
            <a:off x="145265" y="162899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8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Calculating the business benefit</a:t>
            </a:r>
            <a:endParaRPr kumimoji="0" lang="es-UY" sz="3199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FC751-5678-4B20-9330-369DF16E5630}"/>
              </a:ext>
            </a:extLst>
          </p:cNvPr>
          <p:cNvSpPr txBox="1"/>
          <p:nvPr/>
        </p:nvSpPr>
        <p:spPr>
          <a:xfrm>
            <a:off x="3971307" y="950064"/>
            <a:ext cx="33207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200" b="1" dirty="0">
                <a:solidFill>
                  <a:schemeClr val="bg1"/>
                </a:solidFill>
              </a:rPr>
              <a:t>Geothermal?</a:t>
            </a:r>
            <a:endParaRPr lang="en-US" sz="32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329D559-E60C-415C-B8C8-B167547ABAC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265" y="950064"/>
            <a:ext cx="10972801" cy="387956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D5CED97-0D71-4F17-9DDE-A46F67026DEA}"/>
              </a:ext>
            </a:extLst>
          </p:cNvPr>
          <p:cNvSpPr txBox="1"/>
          <p:nvPr/>
        </p:nvSpPr>
        <p:spPr>
          <a:xfrm>
            <a:off x="72574" y="4842777"/>
            <a:ext cx="12003312" cy="3357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The average value of </a:t>
            </a:r>
            <a:r>
              <a:rPr lang="en-US" sz="2000" dirty="0">
                <a:hlinkClick r:id="rId4"/>
              </a:rPr>
              <a:t>300</a:t>
            </a:r>
            <a:r>
              <a:rPr lang="en-US" sz="2000" dirty="0"/>
              <a:t> </a:t>
            </a:r>
            <a:r>
              <a:rPr lang="en-US" sz="2000" dirty="0" err="1"/>
              <a:t>dkk</a:t>
            </a:r>
            <a:r>
              <a:rPr lang="en-US" sz="2000" dirty="0"/>
              <a:t> for a normal service) has been used 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The offered price by the startup has been chosen to be 10 </a:t>
            </a:r>
            <a:r>
              <a:rPr lang="en-US" sz="2000" dirty="0" err="1"/>
              <a:t>dkk</a:t>
            </a:r>
            <a:r>
              <a:rPr lang="en-US" sz="2000" dirty="0"/>
              <a:t> lower than the average price (which is not a big difference)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2000" dirty="0"/>
              <a:t>As a rule of thumb, it is assumed that 60% of the population in these regions can use bike therefore require at least yearly bike services (assumption is based on the total percentage of people using bike in Denmark </a:t>
            </a:r>
            <a:r>
              <a:rPr lang="en-US" sz="2000" dirty="0">
                <a:hlinkClick r:id="rId5"/>
              </a:rPr>
              <a:t>(60%)</a:t>
            </a:r>
            <a:r>
              <a:rPr lang="en-US" sz="2000" dirty="0"/>
              <a:t> 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32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17230356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/>
          </p:cNvSpPr>
          <p:nvPr/>
        </p:nvSpPr>
        <p:spPr>
          <a:xfrm>
            <a:off x="145265" y="162899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8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Top 5 locations with best profit</a:t>
            </a:r>
            <a:endParaRPr kumimoji="0" lang="es-UY" sz="3199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04CCD9E-A960-4613-A570-8FB2AED43C9E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45264" y="2698750"/>
            <a:ext cx="6647421" cy="4159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F7AE22-B830-457F-AC19-A163466F3C65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4484915" y="920135"/>
            <a:ext cx="7707086" cy="177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166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/>
          </p:cNvSpPr>
          <p:nvPr/>
        </p:nvSpPr>
        <p:spPr>
          <a:xfrm>
            <a:off x="145265" y="162899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8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Offering a wider business range</a:t>
            </a:r>
            <a:endParaRPr kumimoji="0" lang="es-UY" sz="3199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6146" name="Picture 2" descr="How to Make an Extra $1,000 This Month | Saving and Budgeting | US News">
            <a:extLst>
              <a:ext uri="{FF2B5EF4-FFF2-40B4-BE49-F238E27FC236}">
                <a16:creationId xmlns:a16="http://schemas.microsoft.com/office/drawing/2014/main" id="{94A35679-60D3-4F45-8171-857621900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675208"/>
            <a:ext cx="6096000" cy="4066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45EBB6-37F7-4B95-8415-4A0AA9FC522F}"/>
              </a:ext>
            </a:extLst>
          </p:cNvPr>
          <p:cNvSpPr txBox="1"/>
          <p:nvPr/>
        </p:nvSpPr>
        <p:spPr>
          <a:xfrm>
            <a:off x="0" y="878860"/>
            <a:ext cx="5326621" cy="29435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5% discount for the normal price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10% discount for the normal price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15% discount for the normal price</a:t>
            </a:r>
          </a:p>
          <a:p>
            <a:pPr marL="342900" lvl="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20% discount for the normal price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F9074E-BFFA-4B95-90AB-10AFD1D4895D}"/>
              </a:ext>
            </a:extLst>
          </p:cNvPr>
          <p:cNvSpPr txBox="1"/>
          <p:nvPr/>
        </p:nvSpPr>
        <p:spPr>
          <a:xfrm>
            <a:off x="0" y="5156024"/>
            <a:ext cx="121629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let’s assume 10% of people using normal price now will start using the new service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en-US" sz="2400" dirty="0"/>
              <a:t>so, the community of users of normal shops will reduce by 10% and on the other hand, the community of people using the new service increases by 10%</a:t>
            </a:r>
          </a:p>
        </p:txBody>
      </p:sp>
    </p:spTree>
    <p:extLst>
      <p:ext uri="{BB962C8B-B14F-4D97-AF65-F5344CB8AC3E}">
        <p14:creationId xmlns:p14="http://schemas.microsoft.com/office/powerpoint/2010/main" val="33506459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/>
          </p:cNvSpPr>
          <p:nvPr/>
        </p:nvSpPr>
        <p:spPr>
          <a:xfrm>
            <a:off x="145265" y="162899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8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How does it look like</a:t>
            </a:r>
            <a:endParaRPr kumimoji="0" lang="es-UY" sz="3199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BCF699-161B-46FE-BE8A-82879DCC303B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2249835" y="742338"/>
            <a:ext cx="8708573" cy="597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641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Oval 60">
            <a:extLst>
              <a:ext uri="{FF2B5EF4-FFF2-40B4-BE49-F238E27FC236}">
                <a16:creationId xmlns:a16="http://schemas.microsoft.com/office/drawing/2014/main" id="{D7A9C26E-A30B-4A3E-8157-6A8E5C0EAA77}"/>
              </a:ext>
            </a:extLst>
          </p:cNvPr>
          <p:cNvSpPr/>
          <p:nvPr/>
        </p:nvSpPr>
        <p:spPr>
          <a:xfrm>
            <a:off x="10575676" y="162734"/>
            <a:ext cx="1253928" cy="1057011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da-DK" sz="1400" dirty="0">
                <a:solidFill>
                  <a:schemeClr val="tx1"/>
                </a:solidFill>
              </a:rPr>
              <a:t>5% Discount</a:t>
            </a:r>
            <a:endParaRPr lang="fa-IR" sz="1400" dirty="0">
              <a:solidFill>
                <a:schemeClr val="tx1"/>
              </a:solidFill>
            </a:endParaRPr>
          </a:p>
        </p:txBody>
      </p:sp>
      <p:sp>
        <p:nvSpPr>
          <p:cNvPr id="113" name="Title 1"/>
          <p:cNvSpPr txBox="1">
            <a:spLocks/>
          </p:cNvSpPr>
          <p:nvPr/>
        </p:nvSpPr>
        <p:spPr>
          <a:xfrm>
            <a:off x="106764" y="67139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da-DK" dirty="0">
                <a:solidFill>
                  <a:srgbClr val="000000">
                    <a:lumMod val="65000"/>
                    <a:lumOff val="35000"/>
                  </a:srgbClr>
                </a:solidFill>
              </a:rPr>
              <a:t>Conclusion</a:t>
            </a:r>
            <a:endParaRPr kumimoji="0" lang="es-UY" sz="3199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2" y="6356353"/>
            <a:ext cx="2844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9820C80-CCA1-4357-A490-A7D0F6D16E6D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18811" y="1518669"/>
            <a:ext cx="1814361" cy="4337487"/>
            <a:chOff x="4361" y="855"/>
            <a:chExt cx="919" cy="2197"/>
          </a:xfrm>
        </p:grpSpPr>
        <p:sp>
          <p:nvSpPr>
            <p:cNvPr id="26" name="Freeform 19">
              <a:extLst>
                <a:ext uri="{FF2B5EF4-FFF2-40B4-BE49-F238E27FC236}">
                  <a16:creationId xmlns:a16="http://schemas.microsoft.com/office/drawing/2014/main" id="{1B016773-0CD1-4061-91A3-7D153D92C9D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1" y="855"/>
              <a:ext cx="919" cy="2197"/>
            </a:xfrm>
            <a:custGeom>
              <a:avLst/>
              <a:gdLst>
                <a:gd name="T0" fmla="*/ 471 w 540"/>
                <a:gd name="T1" fmla="*/ 272 h 1295"/>
                <a:gd name="T2" fmla="*/ 525 w 540"/>
                <a:gd name="T3" fmla="*/ 521 h 1295"/>
                <a:gd name="T4" fmla="*/ 452 w 540"/>
                <a:gd name="T5" fmla="*/ 623 h 1295"/>
                <a:gd name="T6" fmla="*/ 451 w 540"/>
                <a:gd name="T7" fmla="*/ 492 h 1295"/>
                <a:gd name="T8" fmla="*/ 451 w 540"/>
                <a:gd name="T9" fmla="*/ 449 h 1295"/>
                <a:gd name="T10" fmla="*/ 330 w 540"/>
                <a:gd name="T11" fmla="*/ 10 h 1295"/>
                <a:gd name="T12" fmla="*/ 364 w 540"/>
                <a:gd name="T13" fmla="*/ 38 h 1295"/>
                <a:gd name="T14" fmla="*/ 374 w 540"/>
                <a:gd name="T15" fmla="*/ 112 h 1295"/>
                <a:gd name="T16" fmla="*/ 358 w 540"/>
                <a:gd name="T17" fmla="*/ 142 h 1295"/>
                <a:gd name="T18" fmla="*/ 355 w 540"/>
                <a:gd name="T19" fmla="*/ 188 h 1295"/>
                <a:gd name="T20" fmla="*/ 425 w 540"/>
                <a:gd name="T21" fmla="*/ 230 h 1295"/>
                <a:gd name="T22" fmla="*/ 451 w 540"/>
                <a:gd name="T23" fmla="*/ 449 h 1295"/>
                <a:gd name="T24" fmla="*/ 441 w 540"/>
                <a:gd name="T25" fmla="*/ 520 h 1295"/>
                <a:gd name="T26" fmla="*/ 451 w 540"/>
                <a:gd name="T27" fmla="*/ 622 h 1295"/>
                <a:gd name="T28" fmla="*/ 429 w 540"/>
                <a:gd name="T29" fmla="*/ 642 h 1295"/>
                <a:gd name="T30" fmla="*/ 400 w 540"/>
                <a:gd name="T31" fmla="*/ 721 h 1295"/>
                <a:gd name="T32" fmla="*/ 360 w 540"/>
                <a:gd name="T33" fmla="*/ 1005 h 1295"/>
                <a:gd name="T34" fmla="*/ 332 w 540"/>
                <a:gd name="T35" fmla="*/ 1162 h 1295"/>
                <a:gd name="T36" fmla="*/ 345 w 540"/>
                <a:gd name="T37" fmla="*/ 1231 h 1295"/>
                <a:gd name="T38" fmla="*/ 333 w 540"/>
                <a:gd name="T39" fmla="*/ 1279 h 1295"/>
                <a:gd name="T40" fmla="*/ 273 w 540"/>
                <a:gd name="T41" fmla="*/ 1260 h 1295"/>
                <a:gd name="T42" fmla="*/ 277 w 540"/>
                <a:gd name="T43" fmla="*/ 1209 h 1295"/>
                <a:gd name="T44" fmla="*/ 272 w 540"/>
                <a:gd name="T45" fmla="*/ 1152 h 1295"/>
                <a:gd name="T46" fmla="*/ 274 w 540"/>
                <a:gd name="T47" fmla="*/ 1050 h 1295"/>
                <a:gd name="T48" fmla="*/ 284 w 540"/>
                <a:gd name="T49" fmla="*/ 961 h 1295"/>
                <a:gd name="T50" fmla="*/ 278 w 540"/>
                <a:gd name="T51" fmla="*/ 836 h 1295"/>
                <a:gd name="T52" fmla="*/ 250 w 540"/>
                <a:gd name="T53" fmla="*/ 789 h 1295"/>
                <a:gd name="T54" fmla="*/ 158 w 540"/>
                <a:gd name="T55" fmla="*/ 1136 h 1295"/>
                <a:gd name="T56" fmla="*/ 163 w 540"/>
                <a:gd name="T57" fmla="*/ 469 h 1295"/>
                <a:gd name="T58" fmla="*/ 158 w 540"/>
                <a:gd name="T59" fmla="*/ 437 h 1295"/>
                <a:gd name="T60" fmla="*/ 190 w 540"/>
                <a:gd name="T61" fmla="*/ 217 h 1295"/>
                <a:gd name="T62" fmla="*/ 272 w 540"/>
                <a:gd name="T63" fmla="*/ 185 h 1295"/>
                <a:gd name="T64" fmla="*/ 260 w 540"/>
                <a:gd name="T65" fmla="*/ 132 h 1295"/>
                <a:gd name="T66" fmla="*/ 265 w 540"/>
                <a:gd name="T67" fmla="*/ 69 h 1295"/>
                <a:gd name="T68" fmla="*/ 290 w 540"/>
                <a:gd name="T69" fmla="*/ 21 h 1295"/>
                <a:gd name="T70" fmla="*/ 330 w 540"/>
                <a:gd name="T71" fmla="*/ 10 h 1295"/>
                <a:gd name="T72" fmla="*/ 155 w 540"/>
                <a:gd name="T73" fmla="*/ 1151 h 1295"/>
                <a:gd name="T74" fmla="*/ 131 w 540"/>
                <a:gd name="T75" fmla="*/ 1241 h 1295"/>
                <a:gd name="T76" fmla="*/ 100 w 540"/>
                <a:gd name="T77" fmla="*/ 1255 h 1295"/>
                <a:gd name="T78" fmla="*/ 0 w 540"/>
                <a:gd name="T79" fmla="*/ 1285 h 1295"/>
                <a:gd name="T80" fmla="*/ 51 w 540"/>
                <a:gd name="T81" fmla="*/ 1218 h 1295"/>
                <a:gd name="T82" fmla="*/ 76 w 540"/>
                <a:gd name="T83" fmla="*/ 1101 h 1295"/>
                <a:gd name="T84" fmla="*/ 135 w 540"/>
                <a:gd name="T85" fmla="*/ 784 h 1295"/>
                <a:gd name="T86" fmla="*/ 154 w 540"/>
                <a:gd name="T87" fmla="*/ 662 h 1295"/>
                <a:gd name="T88" fmla="*/ 132 w 540"/>
                <a:gd name="T89" fmla="*/ 648 h 1295"/>
                <a:gd name="T90" fmla="*/ 126 w 540"/>
                <a:gd name="T91" fmla="*/ 610 h 1295"/>
                <a:gd name="T92" fmla="*/ 83 w 540"/>
                <a:gd name="T93" fmla="*/ 489 h 1295"/>
                <a:gd name="T94" fmla="*/ 114 w 540"/>
                <a:gd name="T95" fmla="*/ 341 h 1295"/>
                <a:gd name="T96" fmla="*/ 147 w 540"/>
                <a:gd name="T97" fmla="*/ 238 h 1295"/>
                <a:gd name="T98" fmla="*/ 158 w 540"/>
                <a:gd name="T99" fmla="*/ 437 h 1295"/>
                <a:gd name="T100" fmla="*/ 150 w 540"/>
                <a:gd name="T101" fmla="*/ 466 h 1295"/>
                <a:gd name="T102" fmla="*/ 158 w 540"/>
                <a:gd name="T103" fmla="*/ 509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40" h="1295">
                  <a:moveTo>
                    <a:pt x="451" y="240"/>
                  </a:moveTo>
                  <a:cubicBezTo>
                    <a:pt x="460" y="246"/>
                    <a:pt x="468" y="256"/>
                    <a:pt x="471" y="272"/>
                  </a:cubicBezTo>
                  <a:cubicBezTo>
                    <a:pt x="476" y="302"/>
                    <a:pt x="507" y="404"/>
                    <a:pt x="523" y="432"/>
                  </a:cubicBezTo>
                  <a:cubicBezTo>
                    <a:pt x="538" y="459"/>
                    <a:pt x="540" y="497"/>
                    <a:pt x="525" y="521"/>
                  </a:cubicBezTo>
                  <a:cubicBezTo>
                    <a:pt x="509" y="544"/>
                    <a:pt x="473" y="601"/>
                    <a:pt x="467" y="610"/>
                  </a:cubicBezTo>
                  <a:cubicBezTo>
                    <a:pt x="462" y="618"/>
                    <a:pt x="460" y="623"/>
                    <a:pt x="452" y="623"/>
                  </a:cubicBezTo>
                  <a:cubicBezTo>
                    <a:pt x="452" y="622"/>
                    <a:pt x="451" y="622"/>
                    <a:pt x="451" y="622"/>
                  </a:cubicBezTo>
                  <a:cubicBezTo>
                    <a:pt x="451" y="492"/>
                    <a:pt x="451" y="492"/>
                    <a:pt x="451" y="492"/>
                  </a:cubicBezTo>
                  <a:cubicBezTo>
                    <a:pt x="458" y="480"/>
                    <a:pt x="466" y="471"/>
                    <a:pt x="463" y="465"/>
                  </a:cubicBezTo>
                  <a:cubicBezTo>
                    <a:pt x="458" y="457"/>
                    <a:pt x="455" y="456"/>
                    <a:pt x="451" y="449"/>
                  </a:cubicBezTo>
                  <a:lnTo>
                    <a:pt x="451" y="240"/>
                  </a:lnTo>
                  <a:close/>
                  <a:moveTo>
                    <a:pt x="330" y="10"/>
                  </a:moveTo>
                  <a:cubicBezTo>
                    <a:pt x="337" y="16"/>
                    <a:pt x="345" y="27"/>
                    <a:pt x="352" y="23"/>
                  </a:cubicBezTo>
                  <a:cubicBezTo>
                    <a:pt x="358" y="20"/>
                    <a:pt x="357" y="38"/>
                    <a:pt x="364" y="38"/>
                  </a:cubicBezTo>
                  <a:cubicBezTo>
                    <a:pt x="372" y="38"/>
                    <a:pt x="380" y="64"/>
                    <a:pt x="379" y="78"/>
                  </a:cubicBezTo>
                  <a:cubicBezTo>
                    <a:pt x="378" y="92"/>
                    <a:pt x="375" y="106"/>
                    <a:pt x="374" y="112"/>
                  </a:cubicBezTo>
                  <a:cubicBezTo>
                    <a:pt x="373" y="118"/>
                    <a:pt x="370" y="141"/>
                    <a:pt x="365" y="141"/>
                  </a:cubicBezTo>
                  <a:cubicBezTo>
                    <a:pt x="360" y="141"/>
                    <a:pt x="358" y="142"/>
                    <a:pt x="358" y="142"/>
                  </a:cubicBezTo>
                  <a:cubicBezTo>
                    <a:pt x="358" y="142"/>
                    <a:pt x="353" y="160"/>
                    <a:pt x="353" y="174"/>
                  </a:cubicBezTo>
                  <a:cubicBezTo>
                    <a:pt x="353" y="188"/>
                    <a:pt x="355" y="188"/>
                    <a:pt x="355" y="188"/>
                  </a:cubicBezTo>
                  <a:cubicBezTo>
                    <a:pt x="363" y="202"/>
                    <a:pt x="363" y="202"/>
                    <a:pt x="363" y="202"/>
                  </a:cubicBezTo>
                  <a:cubicBezTo>
                    <a:pt x="363" y="202"/>
                    <a:pt x="406" y="224"/>
                    <a:pt x="425" y="230"/>
                  </a:cubicBezTo>
                  <a:cubicBezTo>
                    <a:pt x="434" y="232"/>
                    <a:pt x="443" y="235"/>
                    <a:pt x="451" y="240"/>
                  </a:cubicBezTo>
                  <a:cubicBezTo>
                    <a:pt x="451" y="449"/>
                    <a:pt x="451" y="449"/>
                    <a:pt x="451" y="449"/>
                  </a:cubicBezTo>
                  <a:cubicBezTo>
                    <a:pt x="448" y="445"/>
                    <a:pt x="446" y="439"/>
                    <a:pt x="443" y="426"/>
                  </a:cubicBezTo>
                  <a:cubicBezTo>
                    <a:pt x="443" y="453"/>
                    <a:pt x="434" y="493"/>
                    <a:pt x="441" y="520"/>
                  </a:cubicBezTo>
                  <a:cubicBezTo>
                    <a:pt x="440" y="510"/>
                    <a:pt x="445" y="500"/>
                    <a:pt x="451" y="492"/>
                  </a:cubicBezTo>
                  <a:cubicBezTo>
                    <a:pt x="451" y="622"/>
                    <a:pt x="451" y="622"/>
                    <a:pt x="451" y="622"/>
                  </a:cubicBezTo>
                  <a:cubicBezTo>
                    <a:pt x="444" y="622"/>
                    <a:pt x="439" y="623"/>
                    <a:pt x="439" y="623"/>
                  </a:cubicBezTo>
                  <a:cubicBezTo>
                    <a:pt x="439" y="623"/>
                    <a:pt x="435" y="638"/>
                    <a:pt x="429" y="642"/>
                  </a:cubicBezTo>
                  <a:cubicBezTo>
                    <a:pt x="423" y="647"/>
                    <a:pt x="415" y="662"/>
                    <a:pt x="413" y="657"/>
                  </a:cubicBezTo>
                  <a:cubicBezTo>
                    <a:pt x="411" y="651"/>
                    <a:pt x="406" y="696"/>
                    <a:pt x="400" y="721"/>
                  </a:cubicBezTo>
                  <a:cubicBezTo>
                    <a:pt x="395" y="745"/>
                    <a:pt x="369" y="914"/>
                    <a:pt x="369" y="939"/>
                  </a:cubicBezTo>
                  <a:cubicBezTo>
                    <a:pt x="369" y="963"/>
                    <a:pt x="359" y="988"/>
                    <a:pt x="360" y="1005"/>
                  </a:cubicBezTo>
                  <a:cubicBezTo>
                    <a:pt x="361" y="1022"/>
                    <a:pt x="357" y="1068"/>
                    <a:pt x="356" y="1093"/>
                  </a:cubicBezTo>
                  <a:cubicBezTo>
                    <a:pt x="355" y="1118"/>
                    <a:pt x="332" y="1144"/>
                    <a:pt x="332" y="1162"/>
                  </a:cubicBezTo>
                  <a:cubicBezTo>
                    <a:pt x="332" y="1181"/>
                    <a:pt x="338" y="1189"/>
                    <a:pt x="335" y="1200"/>
                  </a:cubicBezTo>
                  <a:cubicBezTo>
                    <a:pt x="332" y="1210"/>
                    <a:pt x="333" y="1218"/>
                    <a:pt x="345" y="1231"/>
                  </a:cubicBezTo>
                  <a:cubicBezTo>
                    <a:pt x="356" y="1243"/>
                    <a:pt x="361" y="1255"/>
                    <a:pt x="360" y="1264"/>
                  </a:cubicBezTo>
                  <a:cubicBezTo>
                    <a:pt x="359" y="1274"/>
                    <a:pt x="356" y="1278"/>
                    <a:pt x="333" y="1279"/>
                  </a:cubicBezTo>
                  <a:cubicBezTo>
                    <a:pt x="310" y="1280"/>
                    <a:pt x="288" y="1273"/>
                    <a:pt x="288" y="1267"/>
                  </a:cubicBezTo>
                  <a:cubicBezTo>
                    <a:pt x="288" y="1262"/>
                    <a:pt x="280" y="1260"/>
                    <a:pt x="273" y="1260"/>
                  </a:cubicBezTo>
                  <a:cubicBezTo>
                    <a:pt x="266" y="1260"/>
                    <a:pt x="267" y="1253"/>
                    <a:pt x="270" y="1239"/>
                  </a:cubicBezTo>
                  <a:cubicBezTo>
                    <a:pt x="273" y="1226"/>
                    <a:pt x="283" y="1208"/>
                    <a:pt x="277" y="1209"/>
                  </a:cubicBezTo>
                  <a:cubicBezTo>
                    <a:pt x="271" y="1211"/>
                    <a:pt x="266" y="1208"/>
                    <a:pt x="266" y="1188"/>
                  </a:cubicBezTo>
                  <a:cubicBezTo>
                    <a:pt x="266" y="1169"/>
                    <a:pt x="264" y="1163"/>
                    <a:pt x="272" y="1152"/>
                  </a:cubicBezTo>
                  <a:cubicBezTo>
                    <a:pt x="281" y="1140"/>
                    <a:pt x="279" y="1119"/>
                    <a:pt x="277" y="1102"/>
                  </a:cubicBezTo>
                  <a:cubicBezTo>
                    <a:pt x="275" y="1084"/>
                    <a:pt x="269" y="1072"/>
                    <a:pt x="274" y="1050"/>
                  </a:cubicBezTo>
                  <a:cubicBezTo>
                    <a:pt x="279" y="1029"/>
                    <a:pt x="280" y="1003"/>
                    <a:pt x="277" y="993"/>
                  </a:cubicBezTo>
                  <a:cubicBezTo>
                    <a:pt x="274" y="982"/>
                    <a:pt x="276" y="969"/>
                    <a:pt x="284" y="961"/>
                  </a:cubicBezTo>
                  <a:cubicBezTo>
                    <a:pt x="292" y="952"/>
                    <a:pt x="280" y="937"/>
                    <a:pt x="280" y="927"/>
                  </a:cubicBezTo>
                  <a:cubicBezTo>
                    <a:pt x="280" y="917"/>
                    <a:pt x="283" y="877"/>
                    <a:pt x="278" y="836"/>
                  </a:cubicBezTo>
                  <a:cubicBezTo>
                    <a:pt x="273" y="796"/>
                    <a:pt x="272" y="765"/>
                    <a:pt x="271" y="754"/>
                  </a:cubicBezTo>
                  <a:cubicBezTo>
                    <a:pt x="270" y="744"/>
                    <a:pt x="265" y="749"/>
                    <a:pt x="250" y="789"/>
                  </a:cubicBezTo>
                  <a:cubicBezTo>
                    <a:pt x="236" y="830"/>
                    <a:pt x="199" y="956"/>
                    <a:pt x="192" y="984"/>
                  </a:cubicBezTo>
                  <a:cubicBezTo>
                    <a:pt x="186" y="1008"/>
                    <a:pt x="166" y="1096"/>
                    <a:pt x="158" y="1136"/>
                  </a:cubicBezTo>
                  <a:cubicBezTo>
                    <a:pt x="158" y="509"/>
                    <a:pt x="158" y="509"/>
                    <a:pt x="158" y="509"/>
                  </a:cubicBezTo>
                  <a:cubicBezTo>
                    <a:pt x="160" y="506"/>
                    <a:pt x="158" y="485"/>
                    <a:pt x="163" y="469"/>
                  </a:cubicBezTo>
                  <a:cubicBezTo>
                    <a:pt x="169" y="451"/>
                    <a:pt x="171" y="426"/>
                    <a:pt x="172" y="396"/>
                  </a:cubicBezTo>
                  <a:cubicBezTo>
                    <a:pt x="172" y="396"/>
                    <a:pt x="165" y="421"/>
                    <a:pt x="158" y="437"/>
                  </a:cubicBezTo>
                  <a:cubicBezTo>
                    <a:pt x="158" y="224"/>
                    <a:pt x="158" y="224"/>
                    <a:pt x="158" y="224"/>
                  </a:cubicBezTo>
                  <a:cubicBezTo>
                    <a:pt x="164" y="221"/>
                    <a:pt x="175" y="219"/>
                    <a:pt x="190" y="217"/>
                  </a:cubicBezTo>
                  <a:cubicBezTo>
                    <a:pt x="226" y="212"/>
                    <a:pt x="252" y="202"/>
                    <a:pt x="261" y="195"/>
                  </a:cubicBezTo>
                  <a:cubicBezTo>
                    <a:pt x="266" y="191"/>
                    <a:pt x="269" y="188"/>
                    <a:pt x="272" y="185"/>
                  </a:cubicBezTo>
                  <a:cubicBezTo>
                    <a:pt x="274" y="182"/>
                    <a:pt x="279" y="177"/>
                    <a:pt x="275" y="177"/>
                  </a:cubicBezTo>
                  <a:cubicBezTo>
                    <a:pt x="266" y="176"/>
                    <a:pt x="264" y="142"/>
                    <a:pt x="260" y="132"/>
                  </a:cubicBezTo>
                  <a:cubicBezTo>
                    <a:pt x="255" y="122"/>
                    <a:pt x="257" y="115"/>
                    <a:pt x="260" y="106"/>
                  </a:cubicBezTo>
                  <a:cubicBezTo>
                    <a:pt x="263" y="97"/>
                    <a:pt x="257" y="83"/>
                    <a:pt x="265" y="69"/>
                  </a:cubicBezTo>
                  <a:cubicBezTo>
                    <a:pt x="272" y="55"/>
                    <a:pt x="262" y="37"/>
                    <a:pt x="272" y="35"/>
                  </a:cubicBezTo>
                  <a:cubicBezTo>
                    <a:pt x="283" y="33"/>
                    <a:pt x="279" y="21"/>
                    <a:pt x="290" y="21"/>
                  </a:cubicBezTo>
                  <a:cubicBezTo>
                    <a:pt x="300" y="21"/>
                    <a:pt x="301" y="6"/>
                    <a:pt x="312" y="11"/>
                  </a:cubicBezTo>
                  <a:cubicBezTo>
                    <a:pt x="322" y="16"/>
                    <a:pt x="322" y="0"/>
                    <a:pt x="330" y="10"/>
                  </a:cubicBezTo>
                  <a:close/>
                  <a:moveTo>
                    <a:pt x="158" y="1136"/>
                  </a:moveTo>
                  <a:cubicBezTo>
                    <a:pt x="156" y="1142"/>
                    <a:pt x="155" y="1147"/>
                    <a:pt x="155" y="1151"/>
                  </a:cubicBezTo>
                  <a:cubicBezTo>
                    <a:pt x="150" y="1175"/>
                    <a:pt x="144" y="1223"/>
                    <a:pt x="137" y="1223"/>
                  </a:cubicBezTo>
                  <a:cubicBezTo>
                    <a:pt x="131" y="1223"/>
                    <a:pt x="132" y="1228"/>
                    <a:pt x="131" y="1241"/>
                  </a:cubicBezTo>
                  <a:cubicBezTo>
                    <a:pt x="131" y="1255"/>
                    <a:pt x="117" y="1257"/>
                    <a:pt x="109" y="1260"/>
                  </a:cubicBezTo>
                  <a:cubicBezTo>
                    <a:pt x="102" y="1263"/>
                    <a:pt x="100" y="1255"/>
                    <a:pt x="100" y="1255"/>
                  </a:cubicBezTo>
                  <a:cubicBezTo>
                    <a:pt x="100" y="1255"/>
                    <a:pt x="87" y="1281"/>
                    <a:pt x="65" y="1284"/>
                  </a:cubicBezTo>
                  <a:cubicBezTo>
                    <a:pt x="43" y="1287"/>
                    <a:pt x="0" y="1295"/>
                    <a:pt x="0" y="1285"/>
                  </a:cubicBezTo>
                  <a:cubicBezTo>
                    <a:pt x="0" y="1274"/>
                    <a:pt x="5" y="1264"/>
                    <a:pt x="20" y="1256"/>
                  </a:cubicBezTo>
                  <a:cubicBezTo>
                    <a:pt x="34" y="1247"/>
                    <a:pt x="45" y="1224"/>
                    <a:pt x="51" y="1218"/>
                  </a:cubicBezTo>
                  <a:cubicBezTo>
                    <a:pt x="56" y="1212"/>
                    <a:pt x="49" y="1214"/>
                    <a:pt x="53" y="1203"/>
                  </a:cubicBezTo>
                  <a:cubicBezTo>
                    <a:pt x="58" y="1191"/>
                    <a:pt x="73" y="1123"/>
                    <a:pt x="76" y="1101"/>
                  </a:cubicBezTo>
                  <a:cubicBezTo>
                    <a:pt x="78" y="1078"/>
                    <a:pt x="77" y="1002"/>
                    <a:pt x="87" y="967"/>
                  </a:cubicBezTo>
                  <a:cubicBezTo>
                    <a:pt x="98" y="931"/>
                    <a:pt x="131" y="816"/>
                    <a:pt x="135" y="784"/>
                  </a:cubicBezTo>
                  <a:cubicBezTo>
                    <a:pt x="140" y="753"/>
                    <a:pt x="147" y="721"/>
                    <a:pt x="147" y="703"/>
                  </a:cubicBezTo>
                  <a:cubicBezTo>
                    <a:pt x="147" y="686"/>
                    <a:pt x="149" y="674"/>
                    <a:pt x="154" y="662"/>
                  </a:cubicBezTo>
                  <a:cubicBezTo>
                    <a:pt x="158" y="649"/>
                    <a:pt x="153" y="632"/>
                    <a:pt x="153" y="632"/>
                  </a:cubicBezTo>
                  <a:cubicBezTo>
                    <a:pt x="153" y="632"/>
                    <a:pt x="140" y="642"/>
                    <a:pt x="132" y="648"/>
                  </a:cubicBezTo>
                  <a:cubicBezTo>
                    <a:pt x="125" y="655"/>
                    <a:pt x="125" y="645"/>
                    <a:pt x="129" y="629"/>
                  </a:cubicBezTo>
                  <a:cubicBezTo>
                    <a:pt x="132" y="614"/>
                    <a:pt x="130" y="605"/>
                    <a:pt x="126" y="610"/>
                  </a:cubicBezTo>
                  <a:cubicBezTo>
                    <a:pt x="122" y="615"/>
                    <a:pt x="119" y="585"/>
                    <a:pt x="109" y="566"/>
                  </a:cubicBezTo>
                  <a:cubicBezTo>
                    <a:pt x="100" y="548"/>
                    <a:pt x="78" y="511"/>
                    <a:pt x="83" y="489"/>
                  </a:cubicBezTo>
                  <a:cubicBezTo>
                    <a:pt x="88" y="468"/>
                    <a:pt x="90" y="431"/>
                    <a:pt x="96" y="412"/>
                  </a:cubicBezTo>
                  <a:cubicBezTo>
                    <a:pt x="102" y="394"/>
                    <a:pt x="107" y="361"/>
                    <a:pt x="114" y="341"/>
                  </a:cubicBezTo>
                  <a:cubicBezTo>
                    <a:pt x="121" y="321"/>
                    <a:pt x="120" y="311"/>
                    <a:pt x="129" y="291"/>
                  </a:cubicBezTo>
                  <a:cubicBezTo>
                    <a:pt x="137" y="271"/>
                    <a:pt x="147" y="247"/>
                    <a:pt x="147" y="238"/>
                  </a:cubicBezTo>
                  <a:cubicBezTo>
                    <a:pt x="147" y="232"/>
                    <a:pt x="149" y="228"/>
                    <a:pt x="158" y="224"/>
                  </a:cubicBezTo>
                  <a:cubicBezTo>
                    <a:pt x="158" y="437"/>
                    <a:pt x="158" y="437"/>
                    <a:pt x="158" y="437"/>
                  </a:cubicBezTo>
                  <a:cubicBezTo>
                    <a:pt x="155" y="443"/>
                    <a:pt x="152" y="448"/>
                    <a:pt x="150" y="449"/>
                  </a:cubicBezTo>
                  <a:cubicBezTo>
                    <a:pt x="142" y="451"/>
                    <a:pt x="141" y="461"/>
                    <a:pt x="150" y="466"/>
                  </a:cubicBezTo>
                  <a:cubicBezTo>
                    <a:pt x="158" y="471"/>
                    <a:pt x="153" y="504"/>
                    <a:pt x="157" y="509"/>
                  </a:cubicBezTo>
                  <a:cubicBezTo>
                    <a:pt x="157" y="509"/>
                    <a:pt x="157" y="509"/>
                    <a:pt x="158" y="509"/>
                  </a:cubicBezTo>
                  <a:lnTo>
                    <a:pt x="158" y="1136"/>
                  </a:ln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Freeform 20">
              <a:extLst>
                <a:ext uri="{FF2B5EF4-FFF2-40B4-BE49-F238E27FC236}">
                  <a16:creationId xmlns:a16="http://schemas.microsoft.com/office/drawing/2014/main" id="{CD3B6010-2EC8-4DE8-A1AE-D73793C09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4701" y="1169"/>
              <a:ext cx="325" cy="633"/>
            </a:xfrm>
            <a:custGeom>
              <a:avLst/>
              <a:gdLst>
                <a:gd name="T0" fmla="*/ 153 w 191"/>
                <a:gd name="T1" fmla="*/ 0 h 373"/>
                <a:gd name="T2" fmla="*/ 155 w 191"/>
                <a:gd name="T3" fmla="*/ 3 h 373"/>
                <a:gd name="T4" fmla="*/ 162 w 191"/>
                <a:gd name="T5" fmla="*/ 15 h 373"/>
                <a:gd name="T6" fmla="*/ 162 w 191"/>
                <a:gd name="T7" fmla="*/ 17 h 373"/>
                <a:gd name="T8" fmla="*/ 156 w 191"/>
                <a:gd name="T9" fmla="*/ 149 h 373"/>
                <a:gd name="T10" fmla="*/ 157 w 191"/>
                <a:gd name="T11" fmla="*/ 255 h 373"/>
                <a:gd name="T12" fmla="*/ 175 w 191"/>
                <a:gd name="T13" fmla="*/ 334 h 373"/>
                <a:gd name="T14" fmla="*/ 191 w 191"/>
                <a:gd name="T15" fmla="*/ 372 h 373"/>
                <a:gd name="T16" fmla="*/ 126 w 191"/>
                <a:gd name="T17" fmla="*/ 368 h 373"/>
                <a:gd name="T18" fmla="*/ 20 w 191"/>
                <a:gd name="T19" fmla="*/ 369 h 373"/>
                <a:gd name="T20" fmla="*/ 0 w 191"/>
                <a:gd name="T21" fmla="*/ 361 h 373"/>
                <a:gd name="T22" fmla="*/ 24 w 191"/>
                <a:gd name="T23" fmla="*/ 291 h 373"/>
                <a:gd name="T24" fmla="*/ 44 w 191"/>
                <a:gd name="T25" fmla="*/ 155 h 373"/>
                <a:gd name="T26" fmla="*/ 52 w 191"/>
                <a:gd name="T27" fmla="*/ 32 h 373"/>
                <a:gd name="T28" fmla="*/ 60 w 191"/>
                <a:gd name="T29" fmla="*/ 11 h 373"/>
                <a:gd name="T30" fmla="*/ 61 w 191"/>
                <a:gd name="T31" fmla="*/ 10 h 373"/>
                <a:gd name="T32" fmla="*/ 72 w 191"/>
                <a:gd name="T33" fmla="*/ 0 h 373"/>
                <a:gd name="T34" fmla="*/ 91 w 191"/>
                <a:gd name="T35" fmla="*/ 23 h 373"/>
                <a:gd name="T36" fmla="*/ 121 w 191"/>
                <a:gd name="T37" fmla="*/ 33 h 373"/>
                <a:gd name="T38" fmla="*/ 153 w 191"/>
                <a:gd name="T39" fmla="*/ 0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1" h="373">
                  <a:moveTo>
                    <a:pt x="153" y="0"/>
                  </a:moveTo>
                  <a:cubicBezTo>
                    <a:pt x="154" y="3"/>
                    <a:pt x="155" y="3"/>
                    <a:pt x="155" y="3"/>
                  </a:cubicBezTo>
                  <a:cubicBezTo>
                    <a:pt x="162" y="15"/>
                    <a:pt x="162" y="15"/>
                    <a:pt x="162" y="15"/>
                  </a:cubicBezTo>
                  <a:cubicBezTo>
                    <a:pt x="162" y="16"/>
                    <a:pt x="162" y="16"/>
                    <a:pt x="162" y="17"/>
                  </a:cubicBezTo>
                  <a:cubicBezTo>
                    <a:pt x="159" y="37"/>
                    <a:pt x="156" y="104"/>
                    <a:pt x="156" y="149"/>
                  </a:cubicBezTo>
                  <a:cubicBezTo>
                    <a:pt x="156" y="194"/>
                    <a:pt x="150" y="218"/>
                    <a:pt x="157" y="255"/>
                  </a:cubicBezTo>
                  <a:cubicBezTo>
                    <a:pt x="164" y="291"/>
                    <a:pt x="165" y="312"/>
                    <a:pt x="175" y="334"/>
                  </a:cubicBezTo>
                  <a:cubicBezTo>
                    <a:pt x="185" y="356"/>
                    <a:pt x="191" y="372"/>
                    <a:pt x="191" y="372"/>
                  </a:cubicBezTo>
                  <a:cubicBezTo>
                    <a:pt x="191" y="372"/>
                    <a:pt x="159" y="368"/>
                    <a:pt x="126" y="368"/>
                  </a:cubicBezTo>
                  <a:cubicBezTo>
                    <a:pt x="93" y="368"/>
                    <a:pt x="33" y="373"/>
                    <a:pt x="20" y="369"/>
                  </a:cubicBezTo>
                  <a:cubicBezTo>
                    <a:pt x="8" y="366"/>
                    <a:pt x="0" y="361"/>
                    <a:pt x="0" y="361"/>
                  </a:cubicBezTo>
                  <a:cubicBezTo>
                    <a:pt x="0" y="361"/>
                    <a:pt x="14" y="328"/>
                    <a:pt x="24" y="291"/>
                  </a:cubicBezTo>
                  <a:cubicBezTo>
                    <a:pt x="34" y="255"/>
                    <a:pt x="44" y="205"/>
                    <a:pt x="44" y="155"/>
                  </a:cubicBezTo>
                  <a:cubicBezTo>
                    <a:pt x="44" y="105"/>
                    <a:pt x="42" y="57"/>
                    <a:pt x="52" y="32"/>
                  </a:cubicBezTo>
                  <a:cubicBezTo>
                    <a:pt x="56" y="23"/>
                    <a:pt x="58" y="16"/>
                    <a:pt x="60" y="11"/>
                  </a:cubicBezTo>
                  <a:cubicBezTo>
                    <a:pt x="60" y="11"/>
                    <a:pt x="58" y="12"/>
                    <a:pt x="61" y="10"/>
                  </a:cubicBezTo>
                  <a:cubicBezTo>
                    <a:pt x="63" y="8"/>
                    <a:pt x="69" y="3"/>
                    <a:pt x="72" y="0"/>
                  </a:cubicBezTo>
                  <a:cubicBezTo>
                    <a:pt x="77" y="6"/>
                    <a:pt x="80" y="10"/>
                    <a:pt x="91" y="23"/>
                  </a:cubicBezTo>
                  <a:cubicBezTo>
                    <a:pt x="102" y="36"/>
                    <a:pt x="103" y="45"/>
                    <a:pt x="121" y="33"/>
                  </a:cubicBezTo>
                  <a:cubicBezTo>
                    <a:pt x="135" y="24"/>
                    <a:pt x="144" y="11"/>
                    <a:pt x="1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Freeform 21">
              <a:extLst>
                <a:ext uri="{FF2B5EF4-FFF2-40B4-BE49-F238E27FC236}">
                  <a16:creationId xmlns:a16="http://schemas.microsoft.com/office/drawing/2014/main" id="{13B0AECD-3A28-43B8-AC1F-6B551295FFDD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" y="1242"/>
              <a:ext cx="157" cy="626"/>
            </a:xfrm>
            <a:custGeom>
              <a:avLst/>
              <a:gdLst>
                <a:gd name="T0" fmla="*/ 77 w 92"/>
                <a:gd name="T1" fmla="*/ 0 h 369"/>
                <a:gd name="T2" fmla="*/ 59 w 92"/>
                <a:gd name="T3" fmla="*/ 18 h 369"/>
                <a:gd name="T4" fmla="*/ 65 w 92"/>
                <a:gd name="T5" fmla="*/ 29 h 369"/>
                <a:gd name="T6" fmla="*/ 37 w 92"/>
                <a:gd name="T7" fmla="*/ 139 h 369"/>
                <a:gd name="T8" fmla="*/ 4 w 92"/>
                <a:gd name="T9" fmla="*/ 314 h 369"/>
                <a:gd name="T10" fmla="*/ 15 w 92"/>
                <a:gd name="T11" fmla="*/ 354 h 369"/>
                <a:gd name="T12" fmla="*/ 35 w 92"/>
                <a:gd name="T13" fmla="*/ 356 h 369"/>
                <a:gd name="T14" fmla="*/ 59 w 92"/>
                <a:gd name="T15" fmla="*/ 311 h 369"/>
                <a:gd name="T16" fmla="*/ 80 w 92"/>
                <a:gd name="T17" fmla="*/ 168 h 369"/>
                <a:gd name="T18" fmla="*/ 87 w 92"/>
                <a:gd name="T19" fmla="*/ 57 h 369"/>
                <a:gd name="T20" fmla="*/ 81 w 92"/>
                <a:gd name="T21" fmla="*/ 29 h 369"/>
                <a:gd name="T22" fmla="*/ 92 w 92"/>
                <a:gd name="T23" fmla="*/ 17 h 369"/>
                <a:gd name="T24" fmla="*/ 77 w 92"/>
                <a:gd name="T25" fmla="*/ 0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92" h="369">
                  <a:moveTo>
                    <a:pt x="77" y="0"/>
                  </a:moveTo>
                  <a:cubicBezTo>
                    <a:pt x="59" y="18"/>
                    <a:pt x="59" y="18"/>
                    <a:pt x="59" y="18"/>
                  </a:cubicBezTo>
                  <a:cubicBezTo>
                    <a:pt x="59" y="18"/>
                    <a:pt x="68" y="21"/>
                    <a:pt x="65" y="29"/>
                  </a:cubicBezTo>
                  <a:cubicBezTo>
                    <a:pt x="62" y="37"/>
                    <a:pt x="49" y="81"/>
                    <a:pt x="37" y="139"/>
                  </a:cubicBezTo>
                  <a:cubicBezTo>
                    <a:pt x="24" y="198"/>
                    <a:pt x="7" y="300"/>
                    <a:pt x="4" y="314"/>
                  </a:cubicBezTo>
                  <a:cubicBezTo>
                    <a:pt x="0" y="329"/>
                    <a:pt x="5" y="339"/>
                    <a:pt x="15" y="354"/>
                  </a:cubicBezTo>
                  <a:cubicBezTo>
                    <a:pt x="24" y="369"/>
                    <a:pt x="25" y="369"/>
                    <a:pt x="35" y="356"/>
                  </a:cubicBezTo>
                  <a:cubicBezTo>
                    <a:pt x="45" y="343"/>
                    <a:pt x="52" y="348"/>
                    <a:pt x="59" y="311"/>
                  </a:cubicBezTo>
                  <a:cubicBezTo>
                    <a:pt x="65" y="274"/>
                    <a:pt x="75" y="200"/>
                    <a:pt x="80" y="168"/>
                  </a:cubicBezTo>
                  <a:cubicBezTo>
                    <a:pt x="85" y="135"/>
                    <a:pt x="91" y="72"/>
                    <a:pt x="87" y="57"/>
                  </a:cubicBezTo>
                  <a:cubicBezTo>
                    <a:pt x="83" y="43"/>
                    <a:pt x="80" y="35"/>
                    <a:pt x="81" y="29"/>
                  </a:cubicBezTo>
                  <a:cubicBezTo>
                    <a:pt x="83" y="23"/>
                    <a:pt x="92" y="17"/>
                    <a:pt x="92" y="17"/>
                  </a:cubicBezTo>
                  <a:cubicBezTo>
                    <a:pt x="92" y="17"/>
                    <a:pt x="85" y="4"/>
                    <a:pt x="77" y="0"/>
                  </a:cubicBezTo>
                  <a:close/>
                </a:path>
              </a:pathLst>
            </a:custGeom>
            <a:solidFill>
              <a:sysClr val="windowText" lastClr="000000">
                <a:lumMod val="65000"/>
                <a:lumOff val="35000"/>
              </a:sys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0C5836-02F7-477E-BE22-C1D2CF151C3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31984" y="1518670"/>
            <a:ext cx="1373059" cy="4295854"/>
            <a:chOff x="2681" y="545"/>
            <a:chExt cx="816" cy="2553"/>
          </a:xfrm>
        </p:grpSpPr>
        <p:sp>
          <p:nvSpPr>
            <p:cNvPr id="21" name="Freeform 12">
              <a:extLst>
                <a:ext uri="{FF2B5EF4-FFF2-40B4-BE49-F238E27FC236}">
                  <a16:creationId xmlns:a16="http://schemas.microsoft.com/office/drawing/2014/main" id="{7610A659-657B-445D-A448-BC289C77D9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1" y="545"/>
              <a:ext cx="816" cy="2553"/>
            </a:xfrm>
            <a:custGeom>
              <a:avLst/>
              <a:gdLst>
                <a:gd name="T0" fmla="*/ 230 w 342"/>
                <a:gd name="T1" fmla="*/ 37 h 1078"/>
                <a:gd name="T2" fmla="*/ 223 w 342"/>
                <a:gd name="T3" fmla="*/ 116 h 1078"/>
                <a:gd name="T4" fmla="*/ 203 w 342"/>
                <a:gd name="T5" fmla="*/ 159 h 1078"/>
                <a:gd name="T6" fmla="*/ 238 w 342"/>
                <a:gd name="T7" fmla="*/ 185 h 1078"/>
                <a:gd name="T8" fmla="*/ 304 w 342"/>
                <a:gd name="T9" fmla="*/ 271 h 1078"/>
                <a:gd name="T10" fmla="*/ 329 w 342"/>
                <a:gd name="T11" fmla="*/ 358 h 1078"/>
                <a:gd name="T12" fmla="*/ 278 w 342"/>
                <a:gd name="T13" fmla="*/ 377 h 1078"/>
                <a:gd name="T14" fmla="*/ 278 w 342"/>
                <a:gd name="T15" fmla="*/ 450 h 1078"/>
                <a:gd name="T16" fmla="*/ 286 w 342"/>
                <a:gd name="T17" fmla="*/ 572 h 1078"/>
                <a:gd name="T18" fmla="*/ 269 w 342"/>
                <a:gd name="T19" fmla="*/ 671 h 1078"/>
                <a:gd name="T20" fmla="*/ 233 w 342"/>
                <a:gd name="T21" fmla="*/ 921 h 1078"/>
                <a:gd name="T22" fmla="*/ 256 w 342"/>
                <a:gd name="T23" fmla="*/ 982 h 1078"/>
                <a:gd name="T24" fmla="*/ 284 w 342"/>
                <a:gd name="T25" fmla="*/ 1008 h 1078"/>
                <a:gd name="T26" fmla="*/ 257 w 342"/>
                <a:gd name="T27" fmla="*/ 1028 h 1078"/>
                <a:gd name="T28" fmla="*/ 212 w 342"/>
                <a:gd name="T29" fmla="*/ 1021 h 1078"/>
                <a:gd name="T30" fmla="*/ 158 w 342"/>
                <a:gd name="T31" fmla="*/ 1010 h 1078"/>
                <a:gd name="T32" fmla="*/ 162 w 342"/>
                <a:gd name="T33" fmla="*/ 952 h 1078"/>
                <a:gd name="T34" fmla="*/ 157 w 342"/>
                <a:gd name="T35" fmla="*/ 746 h 1078"/>
                <a:gd name="T36" fmla="*/ 74 w 342"/>
                <a:gd name="T37" fmla="*/ 1019 h 1078"/>
                <a:gd name="T38" fmla="*/ 88 w 342"/>
                <a:gd name="T39" fmla="*/ 1057 h 1078"/>
                <a:gd name="T40" fmla="*/ 24 w 342"/>
                <a:gd name="T41" fmla="*/ 1063 h 1078"/>
                <a:gd name="T42" fmla="*/ 2 w 342"/>
                <a:gd name="T43" fmla="*/ 1025 h 1078"/>
                <a:gd name="T44" fmla="*/ 6 w 342"/>
                <a:gd name="T45" fmla="*/ 980 h 1078"/>
                <a:gd name="T46" fmla="*/ 71 w 342"/>
                <a:gd name="T47" fmla="*/ 568 h 1078"/>
                <a:gd name="T48" fmla="*/ 70 w 342"/>
                <a:gd name="T49" fmla="*/ 492 h 1078"/>
                <a:gd name="T50" fmla="*/ 80 w 342"/>
                <a:gd name="T51" fmla="*/ 408 h 1078"/>
                <a:gd name="T52" fmla="*/ 56 w 342"/>
                <a:gd name="T53" fmla="*/ 284 h 1078"/>
                <a:gd name="T54" fmla="*/ 89 w 342"/>
                <a:gd name="T55" fmla="*/ 178 h 1078"/>
                <a:gd name="T56" fmla="*/ 134 w 342"/>
                <a:gd name="T57" fmla="*/ 138 h 1078"/>
                <a:gd name="T58" fmla="*/ 137 w 342"/>
                <a:gd name="T59" fmla="*/ 122 h 1078"/>
                <a:gd name="T60" fmla="*/ 126 w 342"/>
                <a:gd name="T61" fmla="*/ 88 h 1078"/>
                <a:gd name="T62" fmla="*/ 142 w 342"/>
                <a:gd name="T63" fmla="*/ 22 h 10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2" h="1078">
                  <a:moveTo>
                    <a:pt x="206" y="13"/>
                  </a:moveTo>
                  <a:cubicBezTo>
                    <a:pt x="214" y="14"/>
                    <a:pt x="223" y="19"/>
                    <a:pt x="230" y="37"/>
                  </a:cubicBezTo>
                  <a:cubicBezTo>
                    <a:pt x="236" y="55"/>
                    <a:pt x="237" y="68"/>
                    <a:pt x="231" y="81"/>
                  </a:cubicBezTo>
                  <a:cubicBezTo>
                    <a:pt x="225" y="94"/>
                    <a:pt x="225" y="104"/>
                    <a:pt x="223" y="116"/>
                  </a:cubicBezTo>
                  <a:cubicBezTo>
                    <a:pt x="220" y="128"/>
                    <a:pt x="212" y="147"/>
                    <a:pt x="206" y="149"/>
                  </a:cubicBezTo>
                  <a:cubicBezTo>
                    <a:pt x="201" y="150"/>
                    <a:pt x="203" y="154"/>
                    <a:pt x="203" y="159"/>
                  </a:cubicBezTo>
                  <a:cubicBezTo>
                    <a:pt x="203" y="165"/>
                    <a:pt x="206" y="172"/>
                    <a:pt x="206" y="172"/>
                  </a:cubicBezTo>
                  <a:cubicBezTo>
                    <a:pt x="206" y="172"/>
                    <a:pt x="222" y="181"/>
                    <a:pt x="238" y="185"/>
                  </a:cubicBezTo>
                  <a:cubicBezTo>
                    <a:pt x="253" y="189"/>
                    <a:pt x="277" y="206"/>
                    <a:pt x="279" y="228"/>
                  </a:cubicBezTo>
                  <a:cubicBezTo>
                    <a:pt x="281" y="250"/>
                    <a:pt x="291" y="260"/>
                    <a:pt x="304" y="271"/>
                  </a:cubicBezTo>
                  <a:cubicBezTo>
                    <a:pt x="317" y="283"/>
                    <a:pt x="331" y="283"/>
                    <a:pt x="335" y="303"/>
                  </a:cubicBezTo>
                  <a:cubicBezTo>
                    <a:pt x="339" y="324"/>
                    <a:pt x="342" y="352"/>
                    <a:pt x="329" y="358"/>
                  </a:cubicBezTo>
                  <a:cubicBezTo>
                    <a:pt x="316" y="364"/>
                    <a:pt x="284" y="361"/>
                    <a:pt x="284" y="361"/>
                  </a:cubicBezTo>
                  <a:cubicBezTo>
                    <a:pt x="284" y="361"/>
                    <a:pt x="283" y="372"/>
                    <a:pt x="278" y="377"/>
                  </a:cubicBezTo>
                  <a:cubicBezTo>
                    <a:pt x="273" y="382"/>
                    <a:pt x="265" y="386"/>
                    <a:pt x="265" y="386"/>
                  </a:cubicBezTo>
                  <a:cubicBezTo>
                    <a:pt x="265" y="386"/>
                    <a:pt x="275" y="424"/>
                    <a:pt x="278" y="450"/>
                  </a:cubicBezTo>
                  <a:cubicBezTo>
                    <a:pt x="280" y="476"/>
                    <a:pt x="284" y="530"/>
                    <a:pt x="286" y="543"/>
                  </a:cubicBezTo>
                  <a:cubicBezTo>
                    <a:pt x="289" y="556"/>
                    <a:pt x="291" y="567"/>
                    <a:pt x="286" y="572"/>
                  </a:cubicBezTo>
                  <a:cubicBezTo>
                    <a:pt x="280" y="576"/>
                    <a:pt x="277" y="577"/>
                    <a:pt x="277" y="577"/>
                  </a:cubicBezTo>
                  <a:cubicBezTo>
                    <a:pt x="277" y="577"/>
                    <a:pt x="275" y="635"/>
                    <a:pt x="269" y="671"/>
                  </a:cubicBezTo>
                  <a:cubicBezTo>
                    <a:pt x="264" y="707"/>
                    <a:pt x="255" y="747"/>
                    <a:pt x="248" y="789"/>
                  </a:cubicBezTo>
                  <a:cubicBezTo>
                    <a:pt x="241" y="831"/>
                    <a:pt x="235" y="900"/>
                    <a:pt x="233" y="921"/>
                  </a:cubicBezTo>
                  <a:cubicBezTo>
                    <a:pt x="230" y="942"/>
                    <a:pt x="229" y="943"/>
                    <a:pt x="233" y="952"/>
                  </a:cubicBezTo>
                  <a:cubicBezTo>
                    <a:pt x="236" y="961"/>
                    <a:pt x="261" y="979"/>
                    <a:pt x="256" y="982"/>
                  </a:cubicBezTo>
                  <a:cubicBezTo>
                    <a:pt x="252" y="985"/>
                    <a:pt x="252" y="985"/>
                    <a:pt x="252" y="985"/>
                  </a:cubicBezTo>
                  <a:cubicBezTo>
                    <a:pt x="252" y="985"/>
                    <a:pt x="269" y="1008"/>
                    <a:pt x="284" y="1008"/>
                  </a:cubicBezTo>
                  <a:cubicBezTo>
                    <a:pt x="299" y="1008"/>
                    <a:pt x="317" y="1013"/>
                    <a:pt x="317" y="1024"/>
                  </a:cubicBezTo>
                  <a:cubicBezTo>
                    <a:pt x="317" y="1035"/>
                    <a:pt x="272" y="1028"/>
                    <a:pt x="257" y="1028"/>
                  </a:cubicBezTo>
                  <a:cubicBezTo>
                    <a:pt x="242" y="1028"/>
                    <a:pt x="226" y="1021"/>
                    <a:pt x="219" y="1017"/>
                  </a:cubicBezTo>
                  <a:cubicBezTo>
                    <a:pt x="211" y="1014"/>
                    <a:pt x="212" y="1021"/>
                    <a:pt x="212" y="1021"/>
                  </a:cubicBezTo>
                  <a:cubicBezTo>
                    <a:pt x="212" y="1021"/>
                    <a:pt x="192" y="1021"/>
                    <a:pt x="178" y="1020"/>
                  </a:cubicBezTo>
                  <a:cubicBezTo>
                    <a:pt x="164" y="1018"/>
                    <a:pt x="158" y="1018"/>
                    <a:pt x="158" y="1010"/>
                  </a:cubicBezTo>
                  <a:cubicBezTo>
                    <a:pt x="158" y="1002"/>
                    <a:pt x="158" y="999"/>
                    <a:pt x="158" y="999"/>
                  </a:cubicBezTo>
                  <a:cubicBezTo>
                    <a:pt x="158" y="999"/>
                    <a:pt x="158" y="977"/>
                    <a:pt x="162" y="952"/>
                  </a:cubicBezTo>
                  <a:cubicBezTo>
                    <a:pt x="165" y="928"/>
                    <a:pt x="163" y="833"/>
                    <a:pt x="162" y="804"/>
                  </a:cubicBezTo>
                  <a:cubicBezTo>
                    <a:pt x="160" y="775"/>
                    <a:pt x="157" y="746"/>
                    <a:pt x="157" y="746"/>
                  </a:cubicBezTo>
                  <a:cubicBezTo>
                    <a:pt x="157" y="746"/>
                    <a:pt x="128" y="846"/>
                    <a:pt x="113" y="901"/>
                  </a:cubicBezTo>
                  <a:cubicBezTo>
                    <a:pt x="97" y="957"/>
                    <a:pt x="78" y="1016"/>
                    <a:pt x="74" y="1019"/>
                  </a:cubicBezTo>
                  <a:cubicBezTo>
                    <a:pt x="70" y="1021"/>
                    <a:pt x="71" y="1025"/>
                    <a:pt x="71" y="1025"/>
                  </a:cubicBezTo>
                  <a:cubicBezTo>
                    <a:pt x="71" y="1025"/>
                    <a:pt x="87" y="1044"/>
                    <a:pt x="88" y="1057"/>
                  </a:cubicBezTo>
                  <a:cubicBezTo>
                    <a:pt x="89" y="1070"/>
                    <a:pt x="92" y="1075"/>
                    <a:pt x="79" y="1077"/>
                  </a:cubicBezTo>
                  <a:cubicBezTo>
                    <a:pt x="66" y="1078"/>
                    <a:pt x="35" y="1070"/>
                    <a:pt x="24" y="1063"/>
                  </a:cubicBezTo>
                  <a:cubicBezTo>
                    <a:pt x="14" y="1055"/>
                    <a:pt x="13" y="1047"/>
                    <a:pt x="8" y="1043"/>
                  </a:cubicBezTo>
                  <a:cubicBezTo>
                    <a:pt x="2" y="1040"/>
                    <a:pt x="0" y="1034"/>
                    <a:pt x="2" y="1025"/>
                  </a:cubicBezTo>
                  <a:cubicBezTo>
                    <a:pt x="5" y="1016"/>
                    <a:pt x="5" y="1014"/>
                    <a:pt x="5" y="1014"/>
                  </a:cubicBezTo>
                  <a:cubicBezTo>
                    <a:pt x="5" y="1014"/>
                    <a:pt x="1" y="1011"/>
                    <a:pt x="6" y="980"/>
                  </a:cubicBezTo>
                  <a:cubicBezTo>
                    <a:pt x="11" y="950"/>
                    <a:pt x="35" y="786"/>
                    <a:pt x="50" y="712"/>
                  </a:cubicBezTo>
                  <a:cubicBezTo>
                    <a:pt x="66" y="639"/>
                    <a:pt x="71" y="577"/>
                    <a:pt x="71" y="568"/>
                  </a:cubicBezTo>
                  <a:cubicBezTo>
                    <a:pt x="71" y="558"/>
                    <a:pt x="68" y="559"/>
                    <a:pt x="62" y="556"/>
                  </a:cubicBezTo>
                  <a:cubicBezTo>
                    <a:pt x="56" y="552"/>
                    <a:pt x="68" y="513"/>
                    <a:pt x="70" y="492"/>
                  </a:cubicBezTo>
                  <a:cubicBezTo>
                    <a:pt x="71" y="471"/>
                    <a:pt x="73" y="456"/>
                    <a:pt x="73" y="442"/>
                  </a:cubicBezTo>
                  <a:cubicBezTo>
                    <a:pt x="72" y="428"/>
                    <a:pt x="78" y="419"/>
                    <a:pt x="80" y="408"/>
                  </a:cubicBezTo>
                  <a:cubicBezTo>
                    <a:pt x="81" y="397"/>
                    <a:pt x="85" y="368"/>
                    <a:pt x="77" y="344"/>
                  </a:cubicBezTo>
                  <a:cubicBezTo>
                    <a:pt x="68" y="319"/>
                    <a:pt x="60" y="289"/>
                    <a:pt x="56" y="284"/>
                  </a:cubicBezTo>
                  <a:cubicBezTo>
                    <a:pt x="52" y="279"/>
                    <a:pt x="56" y="261"/>
                    <a:pt x="58" y="238"/>
                  </a:cubicBezTo>
                  <a:cubicBezTo>
                    <a:pt x="60" y="214"/>
                    <a:pt x="66" y="190"/>
                    <a:pt x="89" y="178"/>
                  </a:cubicBezTo>
                  <a:cubicBezTo>
                    <a:pt x="112" y="165"/>
                    <a:pt x="122" y="162"/>
                    <a:pt x="128" y="152"/>
                  </a:cubicBezTo>
                  <a:cubicBezTo>
                    <a:pt x="135" y="141"/>
                    <a:pt x="131" y="140"/>
                    <a:pt x="134" y="138"/>
                  </a:cubicBezTo>
                  <a:cubicBezTo>
                    <a:pt x="137" y="136"/>
                    <a:pt x="138" y="135"/>
                    <a:pt x="138" y="135"/>
                  </a:cubicBezTo>
                  <a:cubicBezTo>
                    <a:pt x="138" y="135"/>
                    <a:pt x="138" y="126"/>
                    <a:pt x="137" y="122"/>
                  </a:cubicBezTo>
                  <a:cubicBezTo>
                    <a:pt x="136" y="118"/>
                    <a:pt x="132" y="118"/>
                    <a:pt x="131" y="113"/>
                  </a:cubicBezTo>
                  <a:cubicBezTo>
                    <a:pt x="129" y="109"/>
                    <a:pt x="125" y="96"/>
                    <a:pt x="126" y="88"/>
                  </a:cubicBezTo>
                  <a:cubicBezTo>
                    <a:pt x="127" y="80"/>
                    <a:pt x="129" y="79"/>
                    <a:pt x="129" y="79"/>
                  </a:cubicBezTo>
                  <a:cubicBezTo>
                    <a:pt x="129" y="79"/>
                    <a:pt x="125" y="35"/>
                    <a:pt x="142" y="22"/>
                  </a:cubicBezTo>
                  <a:cubicBezTo>
                    <a:pt x="159" y="10"/>
                    <a:pt x="189" y="0"/>
                    <a:pt x="206" y="13"/>
                  </a:cubicBezTo>
                  <a:close/>
                </a:path>
              </a:pathLst>
            </a:custGeom>
            <a:solidFill>
              <a:srgbClr val="44546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0315C345-13FF-4A34-910A-CF98657FD0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998" y="867"/>
              <a:ext cx="184" cy="156"/>
            </a:xfrm>
            <a:custGeom>
              <a:avLst/>
              <a:gdLst>
                <a:gd name="T0" fmla="*/ 70 w 77"/>
                <a:gd name="T1" fmla="*/ 26 h 66"/>
                <a:gd name="T2" fmla="*/ 73 w 77"/>
                <a:gd name="T3" fmla="*/ 36 h 66"/>
                <a:gd name="T4" fmla="*/ 74 w 77"/>
                <a:gd name="T5" fmla="*/ 37 h 66"/>
                <a:gd name="T6" fmla="*/ 77 w 77"/>
                <a:gd name="T7" fmla="*/ 66 h 66"/>
                <a:gd name="T8" fmla="*/ 74 w 77"/>
                <a:gd name="T9" fmla="*/ 63 h 66"/>
                <a:gd name="T10" fmla="*/ 63 w 77"/>
                <a:gd name="T11" fmla="*/ 48 h 66"/>
                <a:gd name="T12" fmla="*/ 56 w 77"/>
                <a:gd name="T13" fmla="*/ 63 h 66"/>
                <a:gd name="T14" fmla="*/ 0 w 77"/>
                <a:gd name="T15" fmla="*/ 4 h 66"/>
                <a:gd name="T16" fmla="*/ 1 w 77"/>
                <a:gd name="T17" fmla="*/ 2 h 66"/>
                <a:gd name="T18" fmla="*/ 5 w 77"/>
                <a:gd name="T19" fmla="*/ 0 h 66"/>
                <a:gd name="T20" fmla="*/ 27 w 77"/>
                <a:gd name="T21" fmla="*/ 25 h 66"/>
                <a:gd name="T22" fmla="*/ 63 w 77"/>
                <a:gd name="T23" fmla="*/ 45 h 66"/>
                <a:gd name="T24" fmla="*/ 70 w 77"/>
                <a:gd name="T25" fmla="*/ 2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7" h="66">
                  <a:moveTo>
                    <a:pt x="70" y="26"/>
                  </a:moveTo>
                  <a:cubicBezTo>
                    <a:pt x="71" y="31"/>
                    <a:pt x="73" y="36"/>
                    <a:pt x="73" y="36"/>
                  </a:cubicBezTo>
                  <a:cubicBezTo>
                    <a:pt x="73" y="36"/>
                    <a:pt x="74" y="37"/>
                    <a:pt x="74" y="37"/>
                  </a:cubicBezTo>
                  <a:cubicBezTo>
                    <a:pt x="74" y="43"/>
                    <a:pt x="76" y="56"/>
                    <a:pt x="77" y="66"/>
                  </a:cubicBezTo>
                  <a:cubicBezTo>
                    <a:pt x="76" y="66"/>
                    <a:pt x="75" y="65"/>
                    <a:pt x="74" y="63"/>
                  </a:cubicBezTo>
                  <a:cubicBezTo>
                    <a:pt x="69" y="52"/>
                    <a:pt x="67" y="46"/>
                    <a:pt x="63" y="48"/>
                  </a:cubicBezTo>
                  <a:cubicBezTo>
                    <a:pt x="61" y="50"/>
                    <a:pt x="58" y="57"/>
                    <a:pt x="56" y="63"/>
                  </a:cubicBezTo>
                  <a:cubicBezTo>
                    <a:pt x="43" y="48"/>
                    <a:pt x="12" y="14"/>
                    <a:pt x="0" y="4"/>
                  </a:cubicBezTo>
                  <a:cubicBezTo>
                    <a:pt x="0" y="3"/>
                    <a:pt x="0" y="3"/>
                    <a:pt x="1" y="2"/>
                  </a:cubicBezTo>
                  <a:cubicBezTo>
                    <a:pt x="3" y="1"/>
                    <a:pt x="4" y="0"/>
                    <a:pt x="5" y="0"/>
                  </a:cubicBezTo>
                  <a:cubicBezTo>
                    <a:pt x="8" y="6"/>
                    <a:pt x="17" y="19"/>
                    <a:pt x="27" y="25"/>
                  </a:cubicBezTo>
                  <a:cubicBezTo>
                    <a:pt x="38" y="31"/>
                    <a:pt x="63" y="45"/>
                    <a:pt x="63" y="45"/>
                  </a:cubicBezTo>
                  <a:cubicBezTo>
                    <a:pt x="63" y="45"/>
                    <a:pt x="68" y="33"/>
                    <a:pt x="70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437E4AB8-7341-4969-9372-4C392206D9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10" y="1225"/>
              <a:ext cx="93" cy="130"/>
            </a:xfrm>
            <a:custGeom>
              <a:avLst/>
              <a:gdLst>
                <a:gd name="T0" fmla="*/ 7 w 39"/>
                <a:gd name="T1" fmla="*/ 43 h 55"/>
                <a:gd name="T2" fmla="*/ 21 w 39"/>
                <a:gd name="T3" fmla="*/ 27 h 55"/>
                <a:gd name="T4" fmla="*/ 5 w 39"/>
                <a:gd name="T5" fmla="*/ 8 h 55"/>
                <a:gd name="T6" fmla="*/ 19 w 39"/>
                <a:gd name="T7" fmla="*/ 8 h 55"/>
                <a:gd name="T8" fmla="*/ 39 w 39"/>
                <a:gd name="T9" fmla="*/ 55 h 55"/>
                <a:gd name="T10" fmla="*/ 7 w 39"/>
                <a:gd name="T11" fmla="*/ 43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" h="55">
                  <a:moveTo>
                    <a:pt x="7" y="43"/>
                  </a:moveTo>
                  <a:cubicBezTo>
                    <a:pt x="7" y="43"/>
                    <a:pt x="21" y="38"/>
                    <a:pt x="21" y="27"/>
                  </a:cubicBezTo>
                  <a:cubicBezTo>
                    <a:pt x="21" y="16"/>
                    <a:pt x="11" y="8"/>
                    <a:pt x="5" y="8"/>
                  </a:cubicBezTo>
                  <a:cubicBezTo>
                    <a:pt x="0" y="7"/>
                    <a:pt x="8" y="0"/>
                    <a:pt x="19" y="8"/>
                  </a:cubicBezTo>
                  <a:cubicBezTo>
                    <a:pt x="30" y="17"/>
                    <a:pt x="39" y="55"/>
                    <a:pt x="39" y="55"/>
                  </a:cubicBezTo>
                  <a:cubicBezTo>
                    <a:pt x="39" y="55"/>
                    <a:pt x="16" y="47"/>
                    <a:pt x="7" y="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D5F414B-76EF-432F-BD35-07BDB9B7F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1371"/>
              <a:ext cx="22" cy="100"/>
            </a:xfrm>
            <a:custGeom>
              <a:avLst/>
              <a:gdLst>
                <a:gd name="T0" fmla="*/ 3 w 9"/>
                <a:gd name="T1" fmla="*/ 0 h 42"/>
                <a:gd name="T2" fmla="*/ 9 w 9"/>
                <a:gd name="T3" fmla="*/ 35 h 42"/>
                <a:gd name="T4" fmla="*/ 0 w 9"/>
                <a:gd name="T5" fmla="*/ 42 h 42"/>
                <a:gd name="T6" fmla="*/ 3 w 9"/>
                <a:gd name="T7" fmla="*/ 0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42">
                  <a:moveTo>
                    <a:pt x="3" y="0"/>
                  </a:moveTo>
                  <a:cubicBezTo>
                    <a:pt x="9" y="35"/>
                    <a:pt x="9" y="35"/>
                    <a:pt x="9" y="35"/>
                  </a:cubicBezTo>
                  <a:cubicBezTo>
                    <a:pt x="0" y="42"/>
                    <a:pt x="0" y="42"/>
                    <a:pt x="0" y="42"/>
                  </a:cubicBezTo>
                  <a:cubicBezTo>
                    <a:pt x="0" y="42"/>
                    <a:pt x="2" y="12"/>
                    <a:pt x="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3131B8-903B-472F-ABA4-9E88C20AA6C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476259" y="1899550"/>
            <a:ext cx="1022428" cy="4104801"/>
            <a:chOff x="4369" y="343"/>
            <a:chExt cx="610" cy="2449"/>
          </a:xfrm>
        </p:grpSpPr>
        <p:sp>
          <p:nvSpPr>
            <p:cNvPr id="17" name="Freeform 25">
              <a:extLst>
                <a:ext uri="{FF2B5EF4-FFF2-40B4-BE49-F238E27FC236}">
                  <a16:creationId xmlns:a16="http://schemas.microsoft.com/office/drawing/2014/main" id="{3F642716-9D1A-4D0C-A5FE-96B868ADB57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369" y="343"/>
              <a:ext cx="610" cy="2449"/>
            </a:xfrm>
            <a:custGeom>
              <a:avLst/>
              <a:gdLst>
                <a:gd name="T0" fmla="*/ 122 w 255"/>
                <a:gd name="T1" fmla="*/ 0 h 1034"/>
                <a:gd name="T2" fmla="*/ 168 w 255"/>
                <a:gd name="T3" fmla="*/ 41 h 1034"/>
                <a:gd name="T4" fmla="*/ 176 w 255"/>
                <a:gd name="T5" fmla="*/ 71 h 1034"/>
                <a:gd name="T6" fmla="*/ 183 w 255"/>
                <a:gd name="T7" fmla="*/ 111 h 1034"/>
                <a:gd name="T8" fmla="*/ 196 w 255"/>
                <a:gd name="T9" fmla="*/ 152 h 1034"/>
                <a:gd name="T10" fmla="*/ 203 w 255"/>
                <a:gd name="T11" fmla="*/ 172 h 1034"/>
                <a:gd name="T12" fmla="*/ 240 w 255"/>
                <a:gd name="T13" fmla="*/ 194 h 1034"/>
                <a:gd name="T14" fmla="*/ 252 w 255"/>
                <a:gd name="T15" fmla="*/ 271 h 1034"/>
                <a:gd name="T16" fmla="*/ 245 w 255"/>
                <a:gd name="T17" fmla="*/ 338 h 1034"/>
                <a:gd name="T18" fmla="*/ 219 w 255"/>
                <a:gd name="T19" fmla="*/ 357 h 1034"/>
                <a:gd name="T20" fmla="*/ 226 w 255"/>
                <a:gd name="T21" fmla="*/ 424 h 1034"/>
                <a:gd name="T22" fmla="*/ 235 w 255"/>
                <a:gd name="T23" fmla="*/ 473 h 1034"/>
                <a:gd name="T24" fmla="*/ 222 w 255"/>
                <a:gd name="T25" fmla="*/ 475 h 1034"/>
                <a:gd name="T26" fmla="*/ 216 w 255"/>
                <a:gd name="T27" fmla="*/ 541 h 1034"/>
                <a:gd name="T28" fmla="*/ 196 w 255"/>
                <a:gd name="T29" fmla="*/ 650 h 1034"/>
                <a:gd name="T30" fmla="*/ 189 w 255"/>
                <a:gd name="T31" fmla="*/ 664 h 1034"/>
                <a:gd name="T32" fmla="*/ 179 w 255"/>
                <a:gd name="T33" fmla="*/ 664 h 1034"/>
                <a:gd name="T34" fmla="*/ 177 w 255"/>
                <a:gd name="T35" fmla="*/ 697 h 1034"/>
                <a:gd name="T36" fmla="*/ 170 w 255"/>
                <a:gd name="T37" fmla="*/ 765 h 1034"/>
                <a:gd name="T38" fmla="*/ 141 w 255"/>
                <a:gd name="T39" fmla="*/ 872 h 1034"/>
                <a:gd name="T40" fmla="*/ 161 w 255"/>
                <a:gd name="T41" fmla="*/ 933 h 1034"/>
                <a:gd name="T42" fmla="*/ 179 w 255"/>
                <a:gd name="T43" fmla="*/ 973 h 1034"/>
                <a:gd name="T44" fmla="*/ 152 w 255"/>
                <a:gd name="T45" fmla="*/ 975 h 1034"/>
                <a:gd name="T46" fmla="*/ 139 w 255"/>
                <a:gd name="T47" fmla="*/ 966 h 1034"/>
                <a:gd name="T48" fmla="*/ 143 w 255"/>
                <a:gd name="T49" fmla="*/ 986 h 1034"/>
                <a:gd name="T50" fmla="*/ 128 w 255"/>
                <a:gd name="T51" fmla="*/ 1034 h 1034"/>
                <a:gd name="T52" fmla="*/ 122 w 255"/>
                <a:gd name="T53" fmla="*/ 1033 h 1034"/>
                <a:gd name="T54" fmla="*/ 122 w 255"/>
                <a:gd name="T55" fmla="*/ 726 h 1034"/>
                <a:gd name="T56" fmla="*/ 125 w 255"/>
                <a:gd name="T57" fmla="*/ 709 h 1034"/>
                <a:gd name="T58" fmla="*/ 125 w 255"/>
                <a:gd name="T59" fmla="*/ 662 h 1034"/>
                <a:gd name="T60" fmla="*/ 122 w 255"/>
                <a:gd name="T61" fmla="*/ 680 h 1034"/>
                <a:gd name="T62" fmla="*/ 122 w 255"/>
                <a:gd name="T63" fmla="*/ 0 h 1034"/>
                <a:gd name="T64" fmla="*/ 121 w 255"/>
                <a:gd name="T65" fmla="*/ 0 h 1034"/>
                <a:gd name="T66" fmla="*/ 122 w 255"/>
                <a:gd name="T67" fmla="*/ 0 h 1034"/>
                <a:gd name="T68" fmla="*/ 122 w 255"/>
                <a:gd name="T69" fmla="*/ 680 h 1034"/>
                <a:gd name="T70" fmla="*/ 119 w 255"/>
                <a:gd name="T71" fmla="*/ 698 h 1034"/>
                <a:gd name="T72" fmla="*/ 120 w 255"/>
                <a:gd name="T73" fmla="*/ 721 h 1034"/>
                <a:gd name="T74" fmla="*/ 121 w 255"/>
                <a:gd name="T75" fmla="*/ 737 h 1034"/>
                <a:gd name="T76" fmla="*/ 122 w 255"/>
                <a:gd name="T77" fmla="*/ 726 h 1034"/>
                <a:gd name="T78" fmla="*/ 122 w 255"/>
                <a:gd name="T79" fmla="*/ 1033 h 1034"/>
                <a:gd name="T80" fmla="*/ 101 w 255"/>
                <a:gd name="T81" fmla="*/ 992 h 1034"/>
                <a:gd name="T82" fmla="*/ 100 w 255"/>
                <a:gd name="T83" fmla="*/ 948 h 1034"/>
                <a:gd name="T84" fmla="*/ 92 w 255"/>
                <a:gd name="T85" fmla="*/ 901 h 1034"/>
                <a:gd name="T86" fmla="*/ 59 w 255"/>
                <a:gd name="T87" fmla="*/ 756 h 1034"/>
                <a:gd name="T88" fmla="*/ 61 w 255"/>
                <a:gd name="T89" fmla="*/ 692 h 1034"/>
                <a:gd name="T90" fmla="*/ 57 w 255"/>
                <a:gd name="T91" fmla="*/ 661 h 1034"/>
                <a:gd name="T92" fmla="*/ 39 w 255"/>
                <a:gd name="T93" fmla="*/ 645 h 1034"/>
                <a:gd name="T94" fmla="*/ 34 w 255"/>
                <a:gd name="T95" fmla="*/ 530 h 1034"/>
                <a:gd name="T96" fmla="*/ 35 w 255"/>
                <a:gd name="T97" fmla="*/ 468 h 1034"/>
                <a:gd name="T98" fmla="*/ 13 w 255"/>
                <a:gd name="T99" fmla="*/ 464 h 1034"/>
                <a:gd name="T100" fmla="*/ 31 w 255"/>
                <a:gd name="T101" fmla="*/ 411 h 1034"/>
                <a:gd name="T102" fmla="*/ 34 w 255"/>
                <a:gd name="T103" fmla="*/ 372 h 1034"/>
                <a:gd name="T104" fmla="*/ 2 w 255"/>
                <a:gd name="T105" fmla="*/ 344 h 1034"/>
                <a:gd name="T106" fmla="*/ 2 w 255"/>
                <a:gd name="T107" fmla="*/ 266 h 1034"/>
                <a:gd name="T108" fmla="*/ 8 w 255"/>
                <a:gd name="T109" fmla="*/ 232 h 1034"/>
                <a:gd name="T110" fmla="*/ 31 w 255"/>
                <a:gd name="T111" fmla="*/ 175 h 1034"/>
                <a:gd name="T112" fmla="*/ 55 w 255"/>
                <a:gd name="T113" fmla="*/ 166 h 1034"/>
                <a:gd name="T114" fmla="*/ 57 w 255"/>
                <a:gd name="T115" fmla="*/ 143 h 1034"/>
                <a:gd name="T116" fmla="*/ 71 w 255"/>
                <a:gd name="T117" fmla="*/ 115 h 1034"/>
                <a:gd name="T118" fmla="*/ 73 w 255"/>
                <a:gd name="T119" fmla="*/ 73 h 1034"/>
                <a:gd name="T120" fmla="*/ 121 w 255"/>
                <a:gd name="T121" fmla="*/ 0 h 10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5" h="1034">
                  <a:moveTo>
                    <a:pt x="122" y="0"/>
                  </a:moveTo>
                  <a:cubicBezTo>
                    <a:pt x="145" y="0"/>
                    <a:pt x="164" y="21"/>
                    <a:pt x="168" y="41"/>
                  </a:cubicBezTo>
                  <a:cubicBezTo>
                    <a:pt x="173" y="61"/>
                    <a:pt x="176" y="60"/>
                    <a:pt x="176" y="71"/>
                  </a:cubicBezTo>
                  <a:cubicBezTo>
                    <a:pt x="176" y="82"/>
                    <a:pt x="181" y="94"/>
                    <a:pt x="183" y="111"/>
                  </a:cubicBezTo>
                  <a:cubicBezTo>
                    <a:pt x="185" y="129"/>
                    <a:pt x="187" y="141"/>
                    <a:pt x="196" y="152"/>
                  </a:cubicBezTo>
                  <a:cubicBezTo>
                    <a:pt x="205" y="162"/>
                    <a:pt x="203" y="172"/>
                    <a:pt x="203" y="172"/>
                  </a:cubicBezTo>
                  <a:cubicBezTo>
                    <a:pt x="203" y="172"/>
                    <a:pt x="233" y="174"/>
                    <a:pt x="240" y="194"/>
                  </a:cubicBezTo>
                  <a:cubicBezTo>
                    <a:pt x="248" y="214"/>
                    <a:pt x="249" y="248"/>
                    <a:pt x="252" y="271"/>
                  </a:cubicBezTo>
                  <a:cubicBezTo>
                    <a:pt x="255" y="294"/>
                    <a:pt x="253" y="321"/>
                    <a:pt x="245" y="338"/>
                  </a:cubicBezTo>
                  <a:cubicBezTo>
                    <a:pt x="236" y="355"/>
                    <a:pt x="219" y="357"/>
                    <a:pt x="219" y="357"/>
                  </a:cubicBezTo>
                  <a:cubicBezTo>
                    <a:pt x="219" y="357"/>
                    <a:pt x="216" y="393"/>
                    <a:pt x="226" y="424"/>
                  </a:cubicBezTo>
                  <a:cubicBezTo>
                    <a:pt x="236" y="455"/>
                    <a:pt x="244" y="471"/>
                    <a:pt x="235" y="473"/>
                  </a:cubicBezTo>
                  <a:cubicBezTo>
                    <a:pt x="226" y="474"/>
                    <a:pt x="222" y="475"/>
                    <a:pt x="222" y="475"/>
                  </a:cubicBezTo>
                  <a:cubicBezTo>
                    <a:pt x="222" y="475"/>
                    <a:pt x="222" y="515"/>
                    <a:pt x="216" y="541"/>
                  </a:cubicBezTo>
                  <a:cubicBezTo>
                    <a:pt x="210" y="567"/>
                    <a:pt x="196" y="634"/>
                    <a:pt x="196" y="650"/>
                  </a:cubicBezTo>
                  <a:cubicBezTo>
                    <a:pt x="196" y="667"/>
                    <a:pt x="195" y="664"/>
                    <a:pt x="189" y="664"/>
                  </a:cubicBezTo>
                  <a:cubicBezTo>
                    <a:pt x="183" y="664"/>
                    <a:pt x="179" y="664"/>
                    <a:pt x="179" y="664"/>
                  </a:cubicBezTo>
                  <a:cubicBezTo>
                    <a:pt x="179" y="664"/>
                    <a:pt x="180" y="691"/>
                    <a:pt x="177" y="697"/>
                  </a:cubicBezTo>
                  <a:cubicBezTo>
                    <a:pt x="174" y="704"/>
                    <a:pt x="179" y="733"/>
                    <a:pt x="170" y="765"/>
                  </a:cubicBezTo>
                  <a:cubicBezTo>
                    <a:pt x="160" y="796"/>
                    <a:pt x="141" y="849"/>
                    <a:pt x="141" y="872"/>
                  </a:cubicBezTo>
                  <a:cubicBezTo>
                    <a:pt x="141" y="894"/>
                    <a:pt x="150" y="922"/>
                    <a:pt x="161" y="933"/>
                  </a:cubicBezTo>
                  <a:cubicBezTo>
                    <a:pt x="171" y="944"/>
                    <a:pt x="187" y="967"/>
                    <a:pt x="179" y="973"/>
                  </a:cubicBezTo>
                  <a:cubicBezTo>
                    <a:pt x="170" y="978"/>
                    <a:pt x="159" y="977"/>
                    <a:pt x="152" y="975"/>
                  </a:cubicBezTo>
                  <a:cubicBezTo>
                    <a:pt x="145" y="973"/>
                    <a:pt x="139" y="966"/>
                    <a:pt x="139" y="966"/>
                  </a:cubicBezTo>
                  <a:cubicBezTo>
                    <a:pt x="139" y="966"/>
                    <a:pt x="140" y="977"/>
                    <a:pt x="143" y="986"/>
                  </a:cubicBezTo>
                  <a:cubicBezTo>
                    <a:pt x="146" y="995"/>
                    <a:pt x="143" y="1034"/>
                    <a:pt x="128" y="1034"/>
                  </a:cubicBezTo>
                  <a:cubicBezTo>
                    <a:pt x="126" y="1034"/>
                    <a:pt x="124" y="1033"/>
                    <a:pt x="122" y="1033"/>
                  </a:cubicBezTo>
                  <a:cubicBezTo>
                    <a:pt x="122" y="726"/>
                    <a:pt x="122" y="726"/>
                    <a:pt x="122" y="726"/>
                  </a:cubicBezTo>
                  <a:cubicBezTo>
                    <a:pt x="122" y="720"/>
                    <a:pt x="123" y="713"/>
                    <a:pt x="125" y="709"/>
                  </a:cubicBezTo>
                  <a:cubicBezTo>
                    <a:pt x="128" y="701"/>
                    <a:pt x="125" y="685"/>
                    <a:pt x="125" y="662"/>
                  </a:cubicBezTo>
                  <a:cubicBezTo>
                    <a:pt x="125" y="662"/>
                    <a:pt x="124" y="671"/>
                    <a:pt x="122" y="680"/>
                  </a:cubicBezTo>
                  <a:lnTo>
                    <a:pt x="122" y="0"/>
                  </a:lnTo>
                  <a:close/>
                  <a:moveTo>
                    <a:pt x="121" y="0"/>
                  </a:moveTo>
                  <a:cubicBezTo>
                    <a:pt x="122" y="0"/>
                    <a:pt x="122" y="0"/>
                    <a:pt x="122" y="0"/>
                  </a:cubicBezTo>
                  <a:cubicBezTo>
                    <a:pt x="122" y="680"/>
                    <a:pt x="122" y="680"/>
                    <a:pt x="122" y="680"/>
                  </a:cubicBezTo>
                  <a:cubicBezTo>
                    <a:pt x="121" y="687"/>
                    <a:pt x="120" y="694"/>
                    <a:pt x="119" y="698"/>
                  </a:cubicBezTo>
                  <a:cubicBezTo>
                    <a:pt x="116" y="708"/>
                    <a:pt x="120" y="714"/>
                    <a:pt x="120" y="721"/>
                  </a:cubicBezTo>
                  <a:cubicBezTo>
                    <a:pt x="120" y="728"/>
                    <a:pt x="121" y="737"/>
                    <a:pt x="121" y="737"/>
                  </a:cubicBezTo>
                  <a:cubicBezTo>
                    <a:pt x="121" y="737"/>
                    <a:pt x="122" y="732"/>
                    <a:pt x="122" y="726"/>
                  </a:cubicBezTo>
                  <a:cubicBezTo>
                    <a:pt x="122" y="1033"/>
                    <a:pt x="122" y="1033"/>
                    <a:pt x="122" y="1033"/>
                  </a:cubicBezTo>
                  <a:cubicBezTo>
                    <a:pt x="110" y="1029"/>
                    <a:pt x="101" y="1014"/>
                    <a:pt x="101" y="992"/>
                  </a:cubicBezTo>
                  <a:cubicBezTo>
                    <a:pt x="102" y="967"/>
                    <a:pt x="96" y="963"/>
                    <a:pt x="100" y="948"/>
                  </a:cubicBezTo>
                  <a:cubicBezTo>
                    <a:pt x="104" y="934"/>
                    <a:pt x="100" y="923"/>
                    <a:pt x="92" y="901"/>
                  </a:cubicBezTo>
                  <a:cubicBezTo>
                    <a:pt x="85" y="878"/>
                    <a:pt x="58" y="781"/>
                    <a:pt x="59" y="756"/>
                  </a:cubicBezTo>
                  <a:cubicBezTo>
                    <a:pt x="61" y="731"/>
                    <a:pt x="63" y="709"/>
                    <a:pt x="61" y="692"/>
                  </a:cubicBezTo>
                  <a:cubicBezTo>
                    <a:pt x="59" y="675"/>
                    <a:pt x="57" y="661"/>
                    <a:pt x="57" y="661"/>
                  </a:cubicBezTo>
                  <a:cubicBezTo>
                    <a:pt x="57" y="661"/>
                    <a:pt x="39" y="669"/>
                    <a:pt x="39" y="645"/>
                  </a:cubicBezTo>
                  <a:cubicBezTo>
                    <a:pt x="39" y="621"/>
                    <a:pt x="35" y="551"/>
                    <a:pt x="34" y="530"/>
                  </a:cubicBezTo>
                  <a:cubicBezTo>
                    <a:pt x="32" y="509"/>
                    <a:pt x="35" y="468"/>
                    <a:pt x="35" y="468"/>
                  </a:cubicBezTo>
                  <a:cubicBezTo>
                    <a:pt x="35" y="468"/>
                    <a:pt x="18" y="467"/>
                    <a:pt x="13" y="464"/>
                  </a:cubicBezTo>
                  <a:cubicBezTo>
                    <a:pt x="7" y="462"/>
                    <a:pt x="27" y="426"/>
                    <a:pt x="31" y="411"/>
                  </a:cubicBezTo>
                  <a:cubicBezTo>
                    <a:pt x="35" y="397"/>
                    <a:pt x="34" y="372"/>
                    <a:pt x="34" y="372"/>
                  </a:cubicBezTo>
                  <a:cubicBezTo>
                    <a:pt x="34" y="372"/>
                    <a:pt x="4" y="370"/>
                    <a:pt x="2" y="344"/>
                  </a:cubicBezTo>
                  <a:cubicBezTo>
                    <a:pt x="1" y="319"/>
                    <a:pt x="0" y="282"/>
                    <a:pt x="2" y="266"/>
                  </a:cubicBezTo>
                  <a:cubicBezTo>
                    <a:pt x="5" y="251"/>
                    <a:pt x="5" y="253"/>
                    <a:pt x="8" y="232"/>
                  </a:cubicBezTo>
                  <a:cubicBezTo>
                    <a:pt x="10" y="212"/>
                    <a:pt x="21" y="177"/>
                    <a:pt x="31" y="175"/>
                  </a:cubicBezTo>
                  <a:cubicBezTo>
                    <a:pt x="42" y="174"/>
                    <a:pt x="55" y="166"/>
                    <a:pt x="55" y="166"/>
                  </a:cubicBezTo>
                  <a:cubicBezTo>
                    <a:pt x="55" y="166"/>
                    <a:pt x="44" y="154"/>
                    <a:pt x="57" y="143"/>
                  </a:cubicBezTo>
                  <a:cubicBezTo>
                    <a:pt x="70" y="133"/>
                    <a:pt x="77" y="129"/>
                    <a:pt x="71" y="115"/>
                  </a:cubicBezTo>
                  <a:cubicBezTo>
                    <a:pt x="66" y="101"/>
                    <a:pt x="70" y="91"/>
                    <a:pt x="73" y="73"/>
                  </a:cubicBezTo>
                  <a:cubicBezTo>
                    <a:pt x="76" y="55"/>
                    <a:pt x="85" y="1"/>
                    <a:pt x="121" y="0"/>
                  </a:cubicBezTo>
                  <a:close/>
                </a:path>
              </a:pathLst>
            </a:custGeom>
            <a:solidFill>
              <a:srgbClr val="0178B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Freeform 26">
              <a:extLst>
                <a:ext uri="{FF2B5EF4-FFF2-40B4-BE49-F238E27FC236}">
                  <a16:creationId xmlns:a16="http://schemas.microsoft.com/office/drawing/2014/main" id="{B3C068DA-3CC6-496E-BB66-5B29BC304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4615" y="689"/>
              <a:ext cx="146" cy="279"/>
            </a:xfrm>
            <a:custGeom>
              <a:avLst/>
              <a:gdLst>
                <a:gd name="T0" fmla="*/ 1 w 61"/>
                <a:gd name="T1" fmla="*/ 3 h 118"/>
                <a:gd name="T2" fmla="*/ 17 w 61"/>
                <a:gd name="T3" fmla="*/ 27 h 118"/>
                <a:gd name="T4" fmla="*/ 27 w 61"/>
                <a:gd name="T5" fmla="*/ 82 h 118"/>
                <a:gd name="T6" fmla="*/ 38 w 61"/>
                <a:gd name="T7" fmla="*/ 59 h 118"/>
                <a:gd name="T8" fmla="*/ 43 w 61"/>
                <a:gd name="T9" fmla="*/ 32 h 118"/>
                <a:gd name="T10" fmla="*/ 60 w 61"/>
                <a:gd name="T11" fmla="*/ 0 h 118"/>
                <a:gd name="T12" fmla="*/ 60 w 61"/>
                <a:gd name="T13" fmla="*/ 21 h 118"/>
                <a:gd name="T14" fmla="*/ 43 w 61"/>
                <a:gd name="T15" fmla="*/ 74 h 118"/>
                <a:gd name="T16" fmla="*/ 29 w 61"/>
                <a:gd name="T17" fmla="*/ 111 h 118"/>
                <a:gd name="T18" fmla="*/ 14 w 61"/>
                <a:gd name="T19" fmla="*/ 76 h 118"/>
                <a:gd name="T20" fmla="*/ 1 w 61"/>
                <a:gd name="T21" fmla="*/ 3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1" h="118">
                  <a:moveTo>
                    <a:pt x="1" y="3"/>
                  </a:moveTo>
                  <a:cubicBezTo>
                    <a:pt x="1" y="3"/>
                    <a:pt x="17" y="16"/>
                    <a:pt x="17" y="27"/>
                  </a:cubicBezTo>
                  <a:cubicBezTo>
                    <a:pt x="17" y="37"/>
                    <a:pt x="24" y="72"/>
                    <a:pt x="27" y="82"/>
                  </a:cubicBezTo>
                  <a:cubicBezTo>
                    <a:pt x="30" y="93"/>
                    <a:pt x="32" y="70"/>
                    <a:pt x="38" y="59"/>
                  </a:cubicBezTo>
                  <a:cubicBezTo>
                    <a:pt x="43" y="49"/>
                    <a:pt x="46" y="40"/>
                    <a:pt x="43" y="32"/>
                  </a:cubicBezTo>
                  <a:cubicBezTo>
                    <a:pt x="39" y="24"/>
                    <a:pt x="52" y="20"/>
                    <a:pt x="60" y="0"/>
                  </a:cubicBezTo>
                  <a:cubicBezTo>
                    <a:pt x="61" y="8"/>
                    <a:pt x="60" y="14"/>
                    <a:pt x="60" y="21"/>
                  </a:cubicBezTo>
                  <a:cubicBezTo>
                    <a:pt x="60" y="29"/>
                    <a:pt x="47" y="66"/>
                    <a:pt x="43" y="74"/>
                  </a:cubicBezTo>
                  <a:cubicBezTo>
                    <a:pt x="40" y="81"/>
                    <a:pt x="30" y="104"/>
                    <a:pt x="29" y="111"/>
                  </a:cubicBezTo>
                  <a:cubicBezTo>
                    <a:pt x="28" y="118"/>
                    <a:pt x="19" y="98"/>
                    <a:pt x="14" y="76"/>
                  </a:cubicBezTo>
                  <a:cubicBezTo>
                    <a:pt x="9" y="55"/>
                    <a:pt x="0" y="23"/>
                    <a:pt x="1" y="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Freeform 27">
              <a:extLst>
                <a:ext uri="{FF2B5EF4-FFF2-40B4-BE49-F238E27FC236}">
                  <a16:creationId xmlns:a16="http://schemas.microsoft.com/office/drawing/2014/main" id="{C0455CF9-B81A-4A7C-ABAE-298664C9750F}"/>
                </a:ext>
              </a:extLst>
            </p:cNvPr>
            <p:cNvSpPr>
              <a:spLocks/>
            </p:cNvSpPr>
            <p:nvPr/>
          </p:nvSpPr>
          <p:spPr bwMode="auto">
            <a:xfrm>
              <a:off x="4541" y="1070"/>
              <a:ext cx="27" cy="61"/>
            </a:xfrm>
            <a:custGeom>
              <a:avLst/>
              <a:gdLst>
                <a:gd name="T0" fmla="*/ 8 w 11"/>
                <a:gd name="T1" fmla="*/ 26 h 26"/>
                <a:gd name="T2" fmla="*/ 11 w 11"/>
                <a:gd name="T3" fmla="*/ 11 h 26"/>
                <a:gd name="T4" fmla="*/ 11 w 11"/>
                <a:gd name="T5" fmla="*/ 0 h 26"/>
                <a:gd name="T6" fmla="*/ 2 w 11"/>
                <a:gd name="T7" fmla="*/ 2 h 26"/>
                <a:gd name="T8" fmla="*/ 0 w 11"/>
                <a:gd name="T9" fmla="*/ 23 h 26"/>
                <a:gd name="T10" fmla="*/ 8 w 11"/>
                <a:gd name="T11" fmla="*/ 2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26">
                  <a:moveTo>
                    <a:pt x="8" y="26"/>
                  </a:moveTo>
                  <a:cubicBezTo>
                    <a:pt x="8" y="26"/>
                    <a:pt x="10" y="19"/>
                    <a:pt x="11" y="11"/>
                  </a:cubicBezTo>
                  <a:cubicBezTo>
                    <a:pt x="11" y="3"/>
                    <a:pt x="11" y="0"/>
                    <a:pt x="11" y="0"/>
                  </a:cubicBezTo>
                  <a:cubicBezTo>
                    <a:pt x="2" y="2"/>
                    <a:pt x="2" y="2"/>
                    <a:pt x="2" y="2"/>
                  </a:cubicBezTo>
                  <a:cubicBezTo>
                    <a:pt x="2" y="2"/>
                    <a:pt x="1" y="18"/>
                    <a:pt x="0" y="23"/>
                  </a:cubicBezTo>
                  <a:cubicBezTo>
                    <a:pt x="4" y="26"/>
                    <a:pt x="8" y="26"/>
                    <a:pt x="8" y="2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Freeform 28">
              <a:extLst>
                <a:ext uri="{FF2B5EF4-FFF2-40B4-BE49-F238E27FC236}">
                  <a16:creationId xmlns:a16="http://schemas.microsoft.com/office/drawing/2014/main" id="{15319D00-2309-43D3-9E1C-1931264291A3}"/>
                </a:ext>
              </a:extLst>
            </p:cNvPr>
            <p:cNvSpPr>
              <a:spLocks/>
            </p:cNvSpPr>
            <p:nvPr/>
          </p:nvSpPr>
          <p:spPr bwMode="auto">
            <a:xfrm>
              <a:off x="4745" y="1193"/>
              <a:ext cx="28" cy="62"/>
            </a:xfrm>
            <a:custGeom>
              <a:avLst/>
              <a:gdLst>
                <a:gd name="T0" fmla="*/ 3 w 12"/>
                <a:gd name="T1" fmla="*/ 0 h 26"/>
                <a:gd name="T2" fmla="*/ 0 w 12"/>
                <a:gd name="T3" fmla="*/ 21 h 26"/>
                <a:gd name="T4" fmla="*/ 12 w 12"/>
                <a:gd name="T5" fmla="*/ 21 h 26"/>
                <a:gd name="T6" fmla="*/ 12 w 12"/>
                <a:gd name="T7" fmla="*/ 0 h 26"/>
                <a:gd name="T8" fmla="*/ 3 w 12"/>
                <a:gd name="T9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" h="26">
                  <a:moveTo>
                    <a:pt x="3" y="0"/>
                  </a:moveTo>
                  <a:cubicBezTo>
                    <a:pt x="3" y="0"/>
                    <a:pt x="1" y="16"/>
                    <a:pt x="0" y="21"/>
                  </a:cubicBezTo>
                  <a:cubicBezTo>
                    <a:pt x="0" y="26"/>
                    <a:pt x="12" y="21"/>
                    <a:pt x="12" y="21"/>
                  </a:cubicBezTo>
                  <a:cubicBezTo>
                    <a:pt x="12" y="0"/>
                    <a:pt x="12" y="0"/>
                    <a:pt x="12" y="0"/>
                  </a:cubicBez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78E80CA-3FC2-4951-A60B-EB32CED1C198}"/>
              </a:ext>
            </a:extLst>
          </p:cNvPr>
          <p:cNvGrpSpPr/>
          <p:nvPr/>
        </p:nvGrpSpPr>
        <p:grpSpPr>
          <a:xfrm>
            <a:off x="5906047" y="1602317"/>
            <a:ext cx="4225090" cy="3934819"/>
            <a:chOff x="6403976" y="1443038"/>
            <a:chExt cx="4714875" cy="4572000"/>
          </a:xfrm>
        </p:grpSpPr>
        <p:sp>
          <p:nvSpPr>
            <p:cNvPr id="41" name="Freeform 5">
              <a:extLst>
                <a:ext uri="{FF2B5EF4-FFF2-40B4-BE49-F238E27FC236}">
                  <a16:creationId xmlns:a16="http://schemas.microsoft.com/office/drawing/2014/main" id="{7B24C216-52EE-42FD-93FA-B67C3521315B}"/>
                </a:ext>
              </a:extLst>
            </p:cNvPr>
            <p:cNvSpPr>
              <a:spLocks/>
            </p:cNvSpPr>
            <p:nvPr/>
          </p:nvSpPr>
          <p:spPr bwMode="auto">
            <a:xfrm>
              <a:off x="6403976" y="1443038"/>
              <a:ext cx="4714875" cy="4572000"/>
            </a:xfrm>
            <a:custGeom>
              <a:avLst/>
              <a:gdLst>
                <a:gd name="T0" fmla="*/ 634 w 1015"/>
                <a:gd name="T1" fmla="*/ 133 h 984"/>
                <a:gd name="T2" fmla="*/ 503 w 1015"/>
                <a:gd name="T3" fmla="*/ 262 h 984"/>
                <a:gd name="T4" fmla="*/ 372 w 1015"/>
                <a:gd name="T5" fmla="*/ 133 h 984"/>
                <a:gd name="T6" fmla="*/ 0 w 1015"/>
                <a:gd name="T7" fmla="*/ 1 h 984"/>
                <a:gd name="T8" fmla="*/ 0 w 1015"/>
                <a:gd name="T9" fmla="*/ 282 h 984"/>
                <a:gd name="T10" fmla="*/ 206 w 1015"/>
                <a:gd name="T11" fmla="*/ 358 h 984"/>
                <a:gd name="T12" fmla="*/ 358 w 1015"/>
                <a:gd name="T13" fmla="*/ 902 h 984"/>
                <a:gd name="T14" fmla="*/ 357 w 1015"/>
                <a:gd name="T15" fmla="*/ 984 h 984"/>
                <a:gd name="T16" fmla="*/ 650 w 1015"/>
                <a:gd name="T17" fmla="*/ 984 h 984"/>
                <a:gd name="T18" fmla="*/ 649 w 1015"/>
                <a:gd name="T19" fmla="*/ 902 h 984"/>
                <a:gd name="T20" fmla="*/ 801 w 1015"/>
                <a:gd name="T21" fmla="*/ 358 h 984"/>
                <a:gd name="T22" fmla="*/ 1015 w 1015"/>
                <a:gd name="T23" fmla="*/ 281 h 984"/>
                <a:gd name="T24" fmla="*/ 1015 w 1015"/>
                <a:gd name="T25" fmla="*/ 0 h 984"/>
                <a:gd name="T26" fmla="*/ 634 w 1015"/>
                <a:gd name="T27" fmla="*/ 133 h 9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15" h="984">
                  <a:moveTo>
                    <a:pt x="634" y="133"/>
                  </a:moveTo>
                  <a:cubicBezTo>
                    <a:pt x="583" y="171"/>
                    <a:pt x="539" y="214"/>
                    <a:pt x="503" y="262"/>
                  </a:cubicBezTo>
                  <a:cubicBezTo>
                    <a:pt x="467" y="214"/>
                    <a:pt x="424" y="171"/>
                    <a:pt x="372" y="133"/>
                  </a:cubicBezTo>
                  <a:cubicBezTo>
                    <a:pt x="271" y="58"/>
                    <a:pt x="148" y="14"/>
                    <a:pt x="0" y="1"/>
                  </a:cubicBezTo>
                  <a:cubicBezTo>
                    <a:pt x="0" y="282"/>
                    <a:pt x="0" y="282"/>
                    <a:pt x="0" y="282"/>
                  </a:cubicBezTo>
                  <a:cubicBezTo>
                    <a:pt x="84" y="293"/>
                    <a:pt x="151" y="318"/>
                    <a:pt x="206" y="358"/>
                  </a:cubicBezTo>
                  <a:cubicBezTo>
                    <a:pt x="356" y="469"/>
                    <a:pt x="364" y="638"/>
                    <a:pt x="358" y="902"/>
                  </a:cubicBezTo>
                  <a:cubicBezTo>
                    <a:pt x="357" y="929"/>
                    <a:pt x="357" y="956"/>
                    <a:pt x="357" y="984"/>
                  </a:cubicBezTo>
                  <a:cubicBezTo>
                    <a:pt x="650" y="984"/>
                    <a:pt x="650" y="984"/>
                    <a:pt x="650" y="984"/>
                  </a:cubicBezTo>
                  <a:cubicBezTo>
                    <a:pt x="650" y="956"/>
                    <a:pt x="649" y="929"/>
                    <a:pt x="649" y="902"/>
                  </a:cubicBezTo>
                  <a:cubicBezTo>
                    <a:pt x="643" y="638"/>
                    <a:pt x="650" y="469"/>
                    <a:pt x="801" y="358"/>
                  </a:cubicBezTo>
                  <a:cubicBezTo>
                    <a:pt x="857" y="316"/>
                    <a:pt x="927" y="291"/>
                    <a:pt x="1015" y="281"/>
                  </a:cubicBezTo>
                  <a:cubicBezTo>
                    <a:pt x="1015" y="0"/>
                    <a:pt x="1015" y="0"/>
                    <a:pt x="1015" y="0"/>
                  </a:cubicBezTo>
                  <a:cubicBezTo>
                    <a:pt x="863" y="13"/>
                    <a:pt x="738" y="57"/>
                    <a:pt x="634" y="133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tx1">
                    <a:lumMod val="75000"/>
                    <a:lumOff val="25000"/>
                    <a:shade val="30000"/>
                    <a:satMod val="115000"/>
                  </a:schemeClr>
                </a:gs>
                <a:gs pos="50000">
                  <a:schemeClr val="tx1">
                    <a:lumMod val="75000"/>
                    <a:lumOff val="25000"/>
                    <a:shade val="67500"/>
                    <a:satMod val="115000"/>
                  </a:schemeClr>
                </a:gs>
                <a:gs pos="100000">
                  <a:schemeClr val="tx1">
                    <a:lumMod val="75000"/>
                    <a:lumOff val="25000"/>
                    <a:shade val="100000"/>
                    <a:satMod val="115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59D0418-BE4C-47B7-B644-4B80B408EE9F}"/>
                </a:ext>
              </a:extLst>
            </p:cNvPr>
            <p:cNvGrpSpPr/>
            <p:nvPr/>
          </p:nvGrpSpPr>
          <p:grpSpPr>
            <a:xfrm>
              <a:off x="6403976" y="1549400"/>
              <a:ext cx="4714875" cy="4465638"/>
              <a:chOff x="6403976" y="1549400"/>
              <a:chExt cx="4714875" cy="4465638"/>
            </a:xfrm>
          </p:grpSpPr>
          <p:sp>
            <p:nvSpPr>
              <p:cNvPr id="43" name="Freeform 6">
                <a:extLst>
                  <a:ext uri="{FF2B5EF4-FFF2-40B4-BE49-F238E27FC236}">
                    <a16:creationId xmlns:a16="http://schemas.microsoft.com/office/drawing/2014/main" id="{1785E362-A296-41FF-8572-EFEB7D1FBE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266113" y="3087688"/>
                <a:ext cx="233363" cy="255588"/>
              </a:xfrm>
              <a:custGeom>
                <a:avLst/>
                <a:gdLst>
                  <a:gd name="T0" fmla="*/ 0 w 50"/>
                  <a:gd name="T1" fmla="*/ 10 h 55"/>
                  <a:gd name="T2" fmla="*/ 37 w 50"/>
                  <a:gd name="T3" fmla="*/ 55 h 55"/>
                  <a:gd name="T4" fmla="*/ 50 w 50"/>
                  <a:gd name="T5" fmla="*/ 46 h 55"/>
                  <a:gd name="T6" fmla="*/ 12 w 50"/>
                  <a:gd name="T7" fmla="*/ 0 h 55"/>
                  <a:gd name="T8" fmla="*/ 0 w 50"/>
                  <a:gd name="T9" fmla="*/ 10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5">
                    <a:moveTo>
                      <a:pt x="0" y="10"/>
                    </a:moveTo>
                    <a:cubicBezTo>
                      <a:pt x="14" y="25"/>
                      <a:pt x="26" y="40"/>
                      <a:pt x="37" y="55"/>
                    </a:cubicBezTo>
                    <a:cubicBezTo>
                      <a:pt x="50" y="46"/>
                      <a:pt x="50" y="46"/>
                      <a:pt x="50" y="46"/>
                    </a:cubicBezTo>
                    <a:cubicBezTo>
                      <a:pt x="39" y="31"/>
                      <a:pt x="26" y="15"/>
                      <a:pt x="12" y="0"/>
                    </a:cubicBezTo>
                    <a:lnTo>
                      <a:pt x="0" y="1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4" name="Freeform 7">
                <a:extLst>
                  <a:ext uri="{FF2B5EF4-FFF2-40B4-BE49-F238E27FC236}">
                    <a16:creationId xmlns:a16="http://schemas.microsoft.com/office/drawing/2014/main" id="{C1FC1DD3-B86B-47C6-8FA3-8C2E3B000B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31251" y="5815013"/>
                <a:ext cx="79375" cy="200025"/>
              </a:xfrm>
              <a:custGeom>
                <a:avLst/>
                <a:gdLst>
                  <a:gd name="T0" fmla="*/ 0 w 17"/>
                  <a:gd name="T1" fmla="*/ 43 h 43"/>
                  <a:gd name="T2" fmla="*/ 16 w 17"/>
                  <a:gd name="T3" fmla="*/ 43 h 43"/>
                  <a:gd name="T4" fmla="*/ 17 w 17"/>
                  <a:gd name="T5" fmla="*/ 1 h 43"/>
                  <a:gd name="T6" fmla="*/ 1 w 17"/>
                  <a:gd name="T7" fmla="*/ 0 h 43"/>
                  <a:gd name="T8" fmla="*/ 0 w 17"/>
                  <a:gd name="T9" fmla="*/ 43 h 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43">
                    <a:moveTo>
                      <a:pt x="0" y="43"/>
                    </a:moveTo>
                    <a:cubicBezTo>
                      <a:pt x="16" y="43"/>
                      <a:pt x="16" y="43"/>
                      <a:pt x="16" y="43"/>
                    </a:cubicBezTo>
                    <a:cubicBezTo>
                      <a:pt x="16" y="32"/>
                      <a:pt x="17" y="18"/>
                      <a:pt x="17" y="1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1" y="18"/>
                      <a:pt x="0" y="32"/>
                      <a:pt x="0" y="43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5" name="Freeform 8">
                <a:extLst>
                  <a:ext uri="{FF2B5EF4-FFF2-40B4-BE49-F238E27FC236}">
                    <a16:creationId xmlns:a16="http://schemas.microsoft.com/office/drawing/2014/main" id="{996A42F5-4699-4625-844C-0193637C65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02676" y="3692525"/>
                <a:ext cx="98425" cy="277813"/>
              </a:xfrm>
              <a:custGeom>
                <a:avLst/>
                <a:gdLst>
                  <a:gd name="T0" fmla="*/ 21 w 21"/>
                  <a:gd name="T1" fmla="*/ 60 h 60"/>
                  <a:gd name="T2" fmla="*/ 21 w 21"/>
                  <a:gd name="T3" fmla="*/ 41 h 60"/>
                  <a:gd name="T4" fmla="*/ 15 w 21"/>
                  <a:gd name="T5" fmla="*/ 0 h 60"/>
                  <a:gd name="T6" fmla="*/ 0 w 21"/>
                  <a:gd name="T7" fmla="*/ 3 h 60"/>
                  <a:gd name="T8" fmla="*/ 5 w 21"/>
                  <a:gd name="T9" fmla="*/ 42 h 60"/>
                  <a:gd name="T10" fmla="*/ 5 w 21"/>
                  <a:gd name="T11" fmla="*/ 59 h 60"/>
                  <a:gd name="T12" fmla="*/ 21 w 21"/>
                  <a:gd name="T13" fmla="*/ 60 h 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" h="60">
                    <a:moveTo>
                      <a:pt x="21" y="60"/>
                    </a:moveTo>
                    <a:cubicBezTo>
                      <a:pt x="21" y="52"/>
                      <a:pt x="21" y="46"/>
                      <a:pt x="21" y="41"/>
                    </a:cubicBezTo>
                    <a:cubicBezTo>
                      <a:pt x="20" y="27"/>
                      <a:pt x="18" y="13"/>
                      <a:pt x="15" y="0"/>
                    </a:cubicBezTo>
                    <a:cubicBezTo>
                      <a:pt x="0" y="3"/>
                      <a:pt x="0" y="3"/>
                      <a:pt x="0" y="3"/>
                    </a:cubicBezTo>
                    <a:cubicBezTo>
                      <a:pt x="2" y="16"/>
                      <a:pt x="4" y="29"/>
                      <a:pt x="5" y="42"/>
                    </a:cubicBezTo>
                    <a:cubicBezTo>
                      <a:pt x="5" y="46"/>
                      <a:pt x="5" y="52"/>
                      <a:pt x="5" y="59"/>
                    </a:cubicBezTo>
                    <a:lnTo>
                      <a:pt x="21" y="6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6" name="Freeform 9">
                <a:extLst>
                  <a:ext uri="{FF2B5EF4-FFF2-40B4-BE49-F238E27FC236}">
                    <a16:creationId xmlns:a16="http://schemas.microsoft.com/office/drawing/2014/main" id="{A698A19C-F259-467D-87EE-6D7B663573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18263" y="2108200"/>
                <a:ext cx="282575" cy="101600"/>
              </a:xfrm>
              <a:custGeom>
                <a:avLst/>
                <a:gdLst>
                  <a:gd name="T0" fmla="*/ 0 w 61"/>
                  <a:gd name="T1" fmla="*/ 0 h 22"/>
                  <a:gd name="T2" fmla="*/ 0 w 61"/>
                  <a:gd name="T3" fmla="*/ 16 h 22"/>
                  <a:gd name="T4" fmla="*/ 58 w 61"/>
                  <a:gd name="T5" fmla="*/ 22 h 22"/>
                  <a:gd name="T6" fmla="*/ 61 w 61"/>
                  <a:gd name="T7" fmla="*/ 6 h 22"/>
                  <a:gd name="T8" fmla="*/ 0 w 61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22">
                    <a:moveTo>
                      <a:pt x="0" y="0"/>
                    </a:moveTo>
                    <a:cubicBezTo>
                      <a:pt x="0" y="16"/>
                      <a:pt x="0" y="16"/>
                      <a:pt x="0" y="16"/>
                    </a:cubicBezTo>
                    <a:cubicBezTo>
                      <a:pt x="18" y="16"/>
                      <a:pt x="37" y="18"/>
                      <a:pt x="58" y="22"/>
                    </a:cubicBezTo>
                    <a:cubicBezTo>
                      <a:pt x="61" y="6"/>
                      <a:pt x="61" y="6"/>
                      <a:pt x="61" y="6"/>
                    </a:cubicBezTo>
                    <a:cubicBezTo>
                      <a:pt x="39" y="2"/>
                      <a:pt x="19" y="0"/>
                      <a:pt x="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7" name="Freeform 10">
                <a:extLst>
                  <a:ext uri="{FF2B5EF4-FFF2-40B4-BE49-F238E27FC236}">
                    <a16:creationId xmlns:a16="http://schemas.microsoft.com/office/drawing/2014/main" id="{2ECF0435-C8C2-41AB-9981-90E5C0CB67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05651" y="2270125"/>
                <a:ext cx="282575" cy="180975"/>
              </a:xfrm>
              <a:custGeom>
                <a:avLst/>
                <a:gdLst>
                  <a:gd name="T0" fmla="*/ 6 w 61"/>
                  <a:gd name="T1" fmla="*/ 0 h 39"/>
                  <a:gd name="T2" fmla="*/ 0 w 61"/>
                  <a:gd name="T3" fmla="*/ 14 h 39"/>
                  <a:gd name="T4" fmla="*/ 54 w 61"/>
                  <a:gd name="T5" fmla="*/ 39 h 39"/>
                  <a:gd name="T6" fmla="*/ 61 w 61"/>
                  <a:gd name="T7" fmla="*/ 25 h 39"/>
                  <a:gd name="T8" fmla="*/ 6 w 61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39">
                    <a:moveTo>
                      <a:pt x="6" y="0"/>
                    </a:moveTo>
                    <a:cubicBezTo>
                      <a:pt x="0" y="14"/>
                      <a:pt x="0" y="14"/>
                      <a:pt x="0" y="14"/>
                    </a:cubicBezTo>
                    <a:cubicBezTo>
                      <a:pt x="18" y="21"/>
                      <a:pt x="36" y="30"/>
                      <a:pt x="54" y="39"/>
                    </a:cubicBezTo>
                    <a:cubicBezTo>
                      <a:pt x="61" y="25"/>
                      <a:pt x="61" y="25"/>
                      <a:pt x="61" y="25"/>
                    </a:cubicBezTo>
                    <a:cubicBezTo>
                      <a:pt x="43" y="15"/>
                      <a:pt x="24" y="7"/>
                      <a:pt x="6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8" name="Freeform 11">
                <a:extLst>
                  <a:ext uri="{FF2B5EF4-FFF2-40B4-BE49-F238E27FC236}">
                    <a16:creationId xmlns:a16="http://schemas.microsoft.com/office/drawing/2014/main" id="{0C13FA5E-B378-45A3-B15B-D33467C419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732713" y="2614613"/>
                <a:ext cx="265113" cy="222250"/>
              </a:xfrm>
              <a:custGeom>
                <a:avLst/>
                <a:gdLst>
                  <a:gd name="T0" fmla="*/ 9 w 57"/>
                  <a:gd name="T1" fmla="*/ 0 h 48"/>
                  <a:gd name="T2" fmla="*/ 0 w 57"/>
                  <a:gd name="T3" fmla="*/ 13 h 48"/>
                  <a:gd name="T4" fmla="*/ 47 w 57"/>
                  <a:gd name="T5" fmla="*/ 48 h 48"/>
                  <a:gd name="T6" fmla="*/ 57 w 57"/>
                  <a:gd name="T7" fmla="*/ 36 h 48"/>
                  <a:gd name="T8" fmla="*/ 9 w 57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48">
                    <a:moveTo>
                      <a:pt x="9" y="0"/>
                    </a:moveTo>
                    <a:cubicBezTo>
                      <a:pt x="0" y="13"/>
                      <a:pt x="0" y="13"/>
                      <a:pt x="0" y="13"/>
                    </a:cubicBezTo>
                    <a:cubicBezTo>
                      <a:pt x="16" y="24"/>
                      <a:pt x="32" y="36"/>
                      <a:pt x="47" y="48"/>
                    </a:cubicBezTo>
                    <a:cubicBezTo>
                      <a:pt x="57" y="36"/>
                      <a:pt x="57" y="36"/>
                      <a:pt x="57" y="36"/>
                    </a:cubicBezTo>
                    <a:cubicBezTo>
                      <a:pt x="42" y="24"/>
                      <a:pt x="26" y="12"/>
                      <a:pt x="9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49" name="Freeform 12">
                <a:extLst>
                  <a:ext uri="{FF2B5EF4-FFF2-40B4-BE49-F238E27FC236}">
                    <a16:creationId xmlns:a16="http://schemas.microsoft.com/office/drawing/2014/main" id="{C15D4E0C-E708-4D25-AE4B-1834ABBDA0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47213" y="2614613"/>
                <a:ext cx="268288" cy="222250"/>
              </a:xfrm>
              <a:custGeom>
                <a:avLst/>
                <a:gdLst>
                  <a:gd name="T0" fmla="*/ 49 w 58"/>
                  <a:gd name="T1" fmla="*/ 0 h 48"/>
                  <a:gd name="T2" fmla="*/ 0 w 58"/>
                  <a:gd name="T3" fmla="*/ 36 h 48"/>
                  <a:gd name="T4" fmla="*/ 11 w 58"/>
                  <a:gd name="T5" fmla="*/ 48 h 48"/>
                  <a:gd name="T6" fmla="*/ 58 w 58"/>
                  <a:gd name="T7" fmla="*/ 13 h 48"/>
                  <a:gd name="T8" fmla="*/ 49 w 58"/>
                  <a:gd name="T9" fmla="*/ 0 h 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48">
                    <a:moveTo>
                      <a:pt x="49" y="0"/>
                    </a:moveTo>
                    <a:cubicBezTo>
                      <a:pt x="32" y="12"/>
                      <a:pt x="16" y="24"/>
                      <a:pt x="0" y="36"/>
                    </a:cubicBezTo>
                    <a:cubicBezTo>
                      <a:pt x="11" y="48"/>
                      <a:pt x="11" y="48"/>
                      <a:pt x="11" y="48"/>
                    </a:cubicBezTo>
                    <a:cubicBezTo>
                      <a:pt x="26" y="36"/>
                      <a:pt x="41" y="24"/>
                      <a:pt x="58" y="13"/>
                    </a:cubicBezTo>
                    <a:lnTo>
                      <a:pt x="49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0" name="Freeform 13">
                <a:extLst>
                  <a:ext uri="{FF2B5EF4-FFF2-40B4-BE49-F238E27FC236}">
                    <a16:creationId xmlns:a16="http://schemas.microsoft.com/office/drawing/2014/main" id="{CEAEF66C-2DA2-48C4-829F-3541099338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45538" y="5108575"/>
                <a:ext cx="77788" cy="274638"/>
              </a:xfrm>
              <a:custGeom>
                <a:avLst/>
                <a:gdLst>
                  <a:gd name="T0" fmla="*/ 0 w 17"/>
                  <a:gd name="T1" fmla="*/ 59 h 59"/>
                  <a:gd name="T2" fmla="*/ 16 w 17"/>
                  <a:gd name="T3" fmla="*/ 59 h 59"/>
                  <a:gd name="T4" fmla="*/ 17 w 17"/>
                  <a:gd name="T5" fmla="*/ 0 h 59"/>
                  <a:gd name="T6" fmla="*/ 1 w 17"/>
                  <a:gd name="T7" fmla="*/ 0 h 59"/>
                  <a:gd name="T8" fmla="*/ 0 w 17"/>
                  <a:gd name="T9" fmla="*/ 59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" h="59">
                    <a:moveTo>
                      <a:pt x="0" y="59"/>
                    </a:move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40"/>
                      <a:pt x="16" y="20"/>
                      <a:pt x="17" y="0"/>
                    </a:cubicBezTo>
                    <a:cubicBezTo>
                      <a:pt x="1" y="0"/>
                      <a:pt x="1" y="0"/>
                      <a:pt x="1" y="0"/>
                    </a:cubicBezTo>
                    <a:cubicBezTo>
                      <a:pt x="0" y="20"/>
                      <a:pt x="0" y="40"/>
                      <a:pt x="0" y="59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1" name="Freeform 14">
                <a:extLst>
                  <a:ext uri="{FF2B5EF4-FFF2-40B4-BE49-F238E27FC236}">
                    <a16:creationId xmlns:a16="http://schemas.microsoft.com/office/drawing/2014/main" id="{829C2E13-07CD-4D0B-81C1-34CE549654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42613" y="2108200"/>
                <a:ext cx="287338" cy="101600"/>
              </a:xfrm>
              <a:custGeom>
                <a:avLst/>
                <a:gdLst>
                  <a:gd name="T0" fmla="*/ 62 w 62"/>
                  <a:gd name="T1" fmla="*/ 0 h 22"/>
                  <a:gd name="T2" fmla="*/ 0 w 62"/>
                  <a:gd name="T3" fmla="*/ 6 h 22"/>
                  <a:gd name="T4" fmla="*/ 4 w 62"/>
                  <a:gd name="T5" fmla="*/ 22 h 22"/>
                  <a:gd name="T6" fmla="*/ 62 w 62"/>
                  <a:gd name="T7" fmla="*/ 16 h 22"/>
                  <a:gd name="T8" fmla="*/ 62 w 62"/>
                  <a:gd name="T9" fmla="*/ 0 h 2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2" h="22">
                    <a:moveTo>
                      <a:pt x="62" y="0"/>
                    </a:moveTo>
                    <a:cubicBezTo>
                      <a:pt x="43" y="0"/>
                      <a:pt x="22" y="2"/>
                      <a:pt x="0" y="6"/>
                    </a:cubicBezTo>
                    <a:cubicBezTo>
                      <a:pt x="4" y="22"/>
                      <a:pt x="4" y="22"/>
                      <a:pt x="4" y="22"/>
                    </a:cubicBezTo>
                    <a:cubicBezTo>
                      <a:pt x="24" y="18"/>
                      <a:pt x="44" y="16"/>
                      <a:pt x="62" y="16"/>
                    </a:cubicBezTo>
                    <a:lnTo>
                      <a:pt x="62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2" name="Freeform 15">
                <a:extLst>
                  <a:ext uri="{FF2B5EF4-FFF2-40B4-BE49-F238E27FC236}">
                    <a16:creationId xmlns:a16="http://schemas.microsoft.com/office/drawing/2014/main" id="{BD35A3AD-E473-44AB-9BCC-408C96F58B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055226" y="2270125"/>
                <a:ext cx="282575" cy="180975"/>
              </a:xfrm>
              <a:custGeom>
                <a:avLst/>
                <a:gdLst>
                  <a:gd name="T0" fmla="*/ 55 w 61"/>
                  <a:gd name="T1" fmla="*/ 0 h 39"/>
                  <a:gd name="T2" fmla="*/ 0 w 61"/>
                  <a:gd name="T3" fmla="*/ 25 h 39"/>
                  <a:gd name="T4" fmla="*/ 8 w 61"/>
                  <a:gd name="T5" fmla="*/ 39 h 39"/>
                  <a:gd name="T6" fmla="*/ 61 w 61"/>
                  <a:gd name="T7" fmla="*/ 14 h 39"/>
                  <a:gd name="T8" fmla="*/ 55 w 61"/>
                  <a:gd name="T9" fmla="*/ 0 h 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1" h="39">
                    <a:moveTo>
                      <a:pt x="55" y="0"/>
                    </a:moveTo>
                    <a:cubicBezTo>
                      <a:pt x="37" y="7"/>
                      <a:pt x="19" y="15"/>
                      <a:pt x="0" y="25"/>
                    </a:cubicBezTo>
                    <a:cubicBezTo>
                      <a:pt x="8" y="39"/>
                      <a:pt x="8" y="39"/>
                      <a:pt x="8" y="39"/>
                    </a:cubicBezTo>
                    <a:cubicBezTo>
                      <a:pt x="26" y="30"/>
                      <a:pt x="44" y="21"/>
                      <a:pt x="61" y="14"/>
                    </a:cubicBez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3" name="Freeform 16">
                <a:extLst>
                  <a:ext uri="{FF2B5EF4-FFF2-40B4-BE49-F238E27FC236}">
                    <a16:creationId xmlns:a16="http://schemas.microsoft.com/office/drawing/2014/main" id="{880124D2-E810-4037-997F-E4BD02BC31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750301" y="4398963"/>
                <a:ext cx="73025" cy="273050"/>
              </a:xfrm>
              <a:custGeom>
                <a:avLst/>
                <a:gdLst>
                  <a:gd name="T0" fmla="*/ 0 w 16"/>
                  <a:gd name="T1" fmla="*/ 1 h 59"/>
                  <a:gd name="T2" fmla="*/ 0 w 16"/>
                  <a:gd name="T3" fmla="*/ 59 h 59"/>
                  <a:gd name="T4" fmla="*/ 16 w 16"/>
                  <a:gd name="T5" fmla="*/ 59 h 59"/>
                  <a:gd name="T6" fmla="*/ 16 w 16"/>
                  <a:gd name="T7" fmla="*/ 0 h 59"/>
                  <a:gd name="T8" fmla="*/ 0 w 16"/>
                  <a:gd name="T9" fmla="*/ 1 h 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6" h="59">
                    <a:moveTo>
                      <a:pt x="0" y="1"/>
                    </a:moveTo>
                    <a:cubicBezTo>
                      <a:pt x="0" y="18"/>
                      <a:pt x="0" y="38"/>
                      <a:pt x="0" y="59"/>
                    </a:cubicBezTo>
                    <a:cubicBezTo>
                      <a:pt x="16" y="59"/>
                      <a:pt x="16" y="59"/>
                      <a:pt x="16" y="59"/>
                    </a:cubicBezTo>
                    <a:cubicBezTo>
                      <a:pt x="16" y="38"/>
                      <a:pt x="16" y="18"/>
                      <a:pt x="16" y="0"/>
                    </a:cubicBez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4" name="Freeform 17">
                <a:extLst>
                  <a:ext uri="{FF2B5EF4-FFF2-40B4-BE49-F238E27FC236}">
                    <a16:creationId xmlns:a16="http://schemas.microsoft.com/office/drawing/2014/main" id="{C311539B-949D-48ED-8126-2448B288A2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45563" y="3087688"/>
                <a:ext cx="231775" cy="255588"/>
              </a:xfrm>
              <a:custGeom>
                <a:avLst/>
                <a:gdLst>
                  <a:gd name="T0" fmla="*/ 0 w 50"/>
                  <a:gd name="T1" fmla="*/ 46 h 55"/>
                  <a:gd name="T2" fmla="*/ 13 w 50"/>
                  <a:gd name="T3" fmla="*/ 55 h 55"/>
                  <a:gd name="T4" fmla="*/ 50 w 50"/>
                  <a:gd name="T5" fmla="*/ 10 h 55"/>
                  <a:gd name="T6" fmla="*/ 38 w 50"/>
                  <a:gd name="T7" fmla="*/ 0 h 55"/>
                  <a:gd name="T8" fmla="*/ 0 w 50"/>
                  <a:gd name="T9" fmla="*/ 46 h 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0" h="55">
                    <a:moveTo>
                      <a:pt x="0" y="46"/>
                    </a:moveTo>
                    <a:cubicBezTo>
                      <a:pt x="13" y="55"/>
                      <a:pt x="13" y="55"/>
                      <a:pt x="13" y="55"/>
                    </a:cubicBezTo>
                    <a:cubicBezTo>
                      <a:pt x="24" y="40"/>
                      <a:pt x="37" y="25"/>
                      <a:pt x="50" y="10"/>
                    </a:cubicBezTo>
                    <a:cubicBezTo>
                      <a:pt x="38" y="0"/>
                      <a:pt x="38" y="0"/>
                      <a:pt x="38" y="0"/>
                    </a:cubicBezTo>
                    <a:cubicBezTo>
                      <a:pt x="24" y="15"/>
                      <a:pt x="11" y="31"/>
                      <a:pt x="0" y="46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5" name="Freeform 18">
                <a:extLst>
                  <a:ext uri="{FF2B5EF4-FFF2-40B4-BE49-F238E27FC236}">
                    <a16:creationId xmlns:a16="http://schemas.microsoft.com/office/drawing/2014/main" id="{0E9E6706-C6EB-443E-B890-FE396AEAA3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3976" y="2619375"/>
                <a:ext cx="1835150" cy="3395663"/>
              </a:xfrm>
              <a:custGeom>
                <a:avLst/>
                <a:gdLst>
                  <a:gd name="T0" fmla="*/ 224 w 395"/>
                  <a:gd name="T1" fmla="*/ 80 h 731"/>
                  <a:gd name="T2" fmla="*/ 0 w 395"/>
                  <a:gd name="T3" fmla="*/ 0 h 731"/>
                  <a:gd name="T4" fmla="*/ 0 w 395"/>
                  <a:gd name="T5" fmla="*/ 6 h 731"/>
                  <a:gd name="T6" fmla="*/ 221 w 395"/>
                  <a:gd name="T7" fmla="*/ 85 h 731"/>
                  <a:gd name="T8" fmla="*/ 383 w 395"/>
                  <a:gd name="T9" fmla="*/ 650 h 731"/>
                  <a:gd name="T10" fmla="*/ 382 w 395"/>
                  <a:gd name="T11" fmla="*/ 731 h 731"/>
                  <a:gd name="T12" fmla="*/ 388 w 395"/>
                  <a:gd name="T13" fmla="*/ 731 h 731"/>
                  <a:gd name="T14" fmla="*/ 389 w 395"/>
                  <a:gd name="T15" fmla="*/ 650 h 731"/>
                  <a:gd name="T16" fmla="*/ 224 w 395"/>
                  <a:gd name="T17" fmla="*/ 80 h 7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95" h="731">
                    <a:moveTo>
                      <a:pt x="224" y="80"/>
                    </a:moveTo>
                    <a:cubicBezTo>
                      <a:pt x="170" y="40"/>
                      <a:pt x="92" y="12"/>
                      <a:pt x="0" y="0"/>
                    </a:cubicBezTo>
                    <a:cubicBezTo>
                      <a:pt x="0" y="6"/>
                      <a:pt x="0" y="6"/>
                      <a:pt x="0" y="6"/>
                    </a:cubicBezTo>
                    <a:cubicBezTo>
                      <a:pt x="91" y="18"/>
                      <a:pt x="167" y="46"/>
                      <a:pt x="221" y="85"/>
                    </a:cubicBezTo>
                    <a:cubicBezTo>
                      <a:pt x="381" y="203"/>
                      <a:pt x="389" y="377"/>
                      <a:pt x="383" y="650"/>
                    </a:cubicBezTo>
                    <a:cubicBezTo>
                      <a:pt x="382" y="675"/>
                      <a:pt x="382" y="703"/>
                      <a:pt x="382" y="731"/>
                    </a:cubicBezTo>
                    <a:cubicBezTo>
                      <a:pt x="388" y="731"/>
                      <a:pt x="388" y="731"/>
                      <a:pt x="388" y="731"/>
                    </a:cubicBezTo>
                    <a:cubicBezTo>
                      <a:pt x="388" y="703"/>
                      <a:pt x="388" y="675"/>
                      <a:pt x="389" y="650"/>
                    </a:cubicBezTo>
                    <a:cubicBezTo>
                      <a:pt x="395" y="375"/>
                      <a:pt x="387" y="200"/>
                      <a:pt x="224" y="8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6" name="Freeform 19">
                <a:extLst>
                  <a:ext uri="{FF2B5EF4-FFF2-40B4-BE49-F238E27FC236}">
                    <a16:creationId xmlns:a16="http://schemas.microsoft.com/office/drawing/2014/main" id="{6C6F218D-3480-4A58-82C2-70E5A59B7A4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247188" y="2600325"/>
                <a:ext cx="1871663" cy="3414713"/>
              </a:xfrm>
              <a:custGeom>
                <a:avLst/>
                <a:gdLst>
                  <a:gd name="T0" fmla="*/ 6 w 403"/>
                  <a:gd name="T1" fmla="*/ 654 h 735"/>
                  <a:gd name="T2" fmla="*/ 6 w 403"/>
                  <a:gd name="T3" fmla="*/ 654 h 735"/>
                  <a:gd name="T4" fmla="*/ 7 w 403"/>
                  <a:gd name="T5" fmla="*/ 735 h 735"/>
                  <a:gd name="T6" fmla="*/ 13 w 403"/>
                  <a:gd name="T7" fmla="*/ 735 h 735"/>
                  <a:gd name="T8" fmla="*/ 12 w 403"/>
                  <a:gd name="T9" fmla="*/ 654 h 735"/>
                  <a:gd name="T10" fmla="*/ 12 w 403"/>
                  <a:gd name="T11" fmla="*/ 654 h 735"/>
                  <a:gd name="T12" fmla="*/ 174 w 403"/>
                  <a:gd name="T13" fmla="*/ 89 h 735"/>
                  <a:gd name="T14" fmla="*/ 403 w 403"/>
                  <a:gd name="T15" fmla="*/ 6 h 735"/>
                  <a:gd name="T16" fmla="*/ 403 w 403"/>
                  <a:gd name="T17" fmla="*/ 0 h 735"/>
                  <a:gd name="T18" fmla="*/ 170 w 403"/>
                  <a:gd name="T19" fmla="*/ 84 h 735"/>
                  <a:gd name="T20" fmla="*/ 6 w 403"/>
                  <a:gd name="T21" fmla="*/ 654 h 73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403" h="735">
                    <a:moveTo>
                      <a:pt x="6" y="654"/>
                    </a:moveTo>
                    <a:cubicBezTo>
                      <a:pt x="6" y="654"/>
                      <a:pt x="6" y="654"/>
                      <a:pt x="6" y="654"/>
                    </a:cubicBezTo>
                    <a:cubicBezTo>
                      <a:pt x="6" y="681"/>
                      <a:pt x="7" y="708"/>
                      <a:pt x="7" y="735"/>
                    </a:cubicBezTo>
                    <a:cubicBezTo>
                      <a:pt x="13" y="735"/>
                      <a:pt x="13" y="735"/>
                      <a:pt x="13" y="735"/>
                    </a:cubicBezTo>
                    <a:cubicBezTo>
                      <a:pt x="13" y="708"/>
                      <a:pt x="12" y="680"/>
                      <a:pt x="12" y="654"/>
                    </a:cubicBezTo>
                    <a:cubicBezTo>
                      <a:pt x="12" y="654"/>
                      <a:pt x="12" y="654"/>
                      <a:pt x="12" y="654"/>
                    </a:cubicBezTo>
                    <a:cubicBezTo>
                      <a:pt x="6" y="381"/>
                      <a:pt x="14" y="207"/>
                      <a:pt x="174" y="89"/>
                    </a:cubicBezTo>
                    <a:cubicBezTo>
                      <a:pt x="230" y="48"/>
                      <a:pt x="324" y="19"/>
                      <a:pt x="403" y="6"/>
                    </a:cubicBezTo>
                    <a:cubicBezTo>
                      <a:pt x="403" y="0"/>
                      <a:pt x="403" y="0"/>
                      <a:pt x="403" y="0"/>
                    </a:cubicBezTo>
                    <a:cubicBezTo>
                      <a:pt x="323" y="13"/>
                      <a:pt x="227" y="42"/>
                      <a:pt x="170" y="84"/>
                    </a:cubicBezTo>
                    <a:cubicBezTo>
                      <a:pt x="8" y="204"/>
                      <a:pt x="0" y="379"/>
                      <a:pt x="6" y="654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  <p:sp>
            <p:nvSpPr>
              <p:cNvPr id="57" name="Freeform 20">
                <a:extLst>
                  <a:ext uri="{FF2B5EF4-FFF2-40B4-BE49-F238E27FC236}">
                    <a16:creationId xmlns:a16="http://schemas.microsoft.com/office/drawing/2014/main" id="{03C9D1AD-DE8A-48B6-BDF5-F656517329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03976" y="1549400"/>
                <a:ext cx="4714875" cy="1352550"/>
              </a:xfrm>
              <a:custGeom>
                <a:avLst/>
                <a:gdLst>
                  <a:gd name="T0" fmla="*/ 649 w 1015"/>
                  <a:gd name="T1" fmla="*/ 130 h 291"/>
                  <a:gd name="T2" fmla="*/ 523 w 1015"/>
                  <a:gd name="T3" fmla="*/ 254 h 291"/>
                  <a:gd name="T4" fmla="*/ 503 w 1015"/>
                  <a:gd name="T5" fmla="*/ 281 h 291"/>
                  <a:gd name="T6" fmla="*/ 483 w 1015"/>
                  <a:gd name="T7" fmla="*/ 254 h 291"/>
                  <a:gd name="T8" fmla="*/ 357 w 1015"/>
                  <a:gd name="T9" fmla="*/ 130 h 291"/>
                  <a:gd name="T10" fmla="*/ 0 w 1015"/>
                  <a:gd name="T11" fmla="*/ 4 h 291"/>
                  <a:gd name="T12" fmla="*/ 0 w 1015"/>
                  <a:gd name="T13" fmla="*/ 10 h 291"/>
                  <a:gd name="T14" fmla="*/ 354 w 1015"/>
                  <a:gd name="T15" fmla="*/ 135 h 291"/>
                  <a:gd name="T16" fmla="*/ 478 w 1015"/>
                  <a:gd name="T17" fmla="*/ 258 h 291"/>
                  <a:gd name="T18" fmla="*/ 503 w 1015"/>
                  <a:gd name="T19" fmla="*/ 291 h 291"/>
                  <a:gd name="T20" fmla="*/ 528 w 1015"/>
                  <a:gd name="T21" fmla="*/ 258 h 291"/>
                  <a:gd name="T22" fmla="*/ 653 w 1015"/>
                  <a:gd name="T23" fmla="*/ 135 h 291"/>
                  <a:gd name="T24" fmla="*/ 1015 w 1015"/>
                  <a:gd name="T25" fmla="*/ 6 h 291"/>
                  <a:gd name="T26" fmla="*/ 1015 w 1015"/>
                  <a:gd name="T27" fmla="*/ 0 h 291"/>
                  <a:gd name="T28" fmla="*/ 649 w 1015"/>
                  <a:gd name="T29" fmla="*/ 130 h 2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15" h="291">
                    <a:moveTo>
                      <a:pt x="649" y="130"/>
                    </a:moveTo>
                    <a:cubicBezTo>
                      <a:pt x="600" y="166"/>
                      <a:pt x="558" y="208"/>
                      <a:pt x="523" y="254"/>
                    </a:cubicBezTo>
                    <a:cubicBezTo>
                      <a:pt x="503" y="281"/>
                      <a:pt x="503" y="281"/>
                      <a:pt x="503" y="281"/>
                    </a:cubicBezTo>
                    <a:cubicBezTo>
                      <a:pt x="483" y="254"/>
                      <a:pt x="483" y="254"/>
                      <a:pt x="483" y="254"/>
                    </a:cubicBezTo>
                    <a:cubicBezTo>
                      <a:pt x="449" y="208"/>
                      <a:pt x="406" y="166"/>
                      <a:pt x="357" y="130"/>
                    </a:cubicBezTo>
                    <a:cubicBezTo>
                      <a:pt x="266" y="63"/>
                      <a:pt x="142" y="19"/>
                      <a:pt x="0" y="4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141" y="25"/>
                      <a:pt x="263" y="68"/>
                      <a:pt x="354" y="135"/>
                    </a:cubicBezTo>
                    <a:cubicBezTo>
                      <a:pt x="402" y="171"/>
                      <a:pt x="444" y="212"/>
                      <a:pt x="478" y="258"/>
                    </a:cubicBezTo>
                    <a:cubicBezTo>
                      <a:pt x="503" y="291"/>
                      <a:pt x="503" y="291"/>
                      <a:pt x="503" y="291"/>
                    </a:cubicBezTo>
                    <a:cubicBezTo>
                      <a:pt x="528" y="258"/>
                      <a:pt x="528" y="258"/>
                      <a:pt x="528" y="258"/>
                    </a:cubicBezTo>
                    <a:cubicBezTo>
                      <a:pt x="562" y="212"/>
                      <a:pt x="604" y="171"/>
                      <a:pt x="653" y="135"/>
                    </a:cubicBezTo>
                    <a:cubicBezTo>
                      <a:pt x="740" y="70"/>
                      <a:pt x="874" y="23"/>
                      <a:pt x="1015" y="6"/>
                    </a:cubicBezTo>
                    <a:cubicBezTo>
                      <a:pt x="1015" y="0"/>
                      <a:pt x="1015" y="0"/>
                      <a:pt x="1015" y="0"/>
                    </a:cubicBezTo>
                    <a:cubicBezTo>
                      <a:pt x="872" y="17"/>
                      <a:pt x="737" y="65"/>
                      <a:pt x="649" y="13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0949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21898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82848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43797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304746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3656960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4266453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4875947" algn="l" defTabSz="1218987" rtl="0" eaLnBrk="1" latinLnBrk="0" hangingPunct="1"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>
                  <a:solidFill>
                    <a:prstClr val="black"/>
                  </a:solidFill>
                </a:endParaRPr>
              </a:p>
            </p:txBody>
          </p:sp>
        </p:grpSp>
      </p:grpSp>
      <p:sp>
        <p:nvSpPr>
          <p:cNvPr id="58" name="Oval 57">
            <a:extLst>
              <a:ext uri="{FF2B5EF4-FFF2-40B4-BE49-F238E27FC236}">
                <a16:creationId xmlns:a16="http://schemas.microsoft.com/office/drawing/2014/main" id="{940F7DFA-D8EF-47C0-92B1-39E1ED4558F2}"/>
              </a:ext>
            </a:extLst>
          </p:cNvPr>
          <p:cNvSpPr/>
          <p:nvPr/>
        </p:nvSpPr>
        <p:spPr>
          <a:xfrm>
            <a:off x="4043669" y="1184286"/>
            <a:ext cx="1502009" cy="1414032"/>
          </a:xfrm>
          <a:prstGeom prst="ellipse">
            <a:avLst/>
          </a:prstGeom>
          <a:solidFill>
            <a:schemeClr val="tx1">
              <a:lumMod val="65000"/>
              <a:lumOff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da-DK" sz="2000" dirty="0"/>
              <a:t>Normal price</a:t>
            </a:r>
            <a:endParaRPr lang="fa-IR" sz="2000" dirty="0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44BF23C7-A8C0-4F3B-8616-1EA34EB6AA5B}"/>
              </a:ext>
            </a:extLst>
          </p:cNvPr>
          <p:cNvSpPr/>
          <p:nvPr/>
        </p:nvSpPr>
        <p:spPr>
          <a:xfrm>
            <a:off x="9006881" y="139260"/>
            <a:ext cx="1502010" cy="126412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15% discount</a:t>
            </a:r>
            <a:endParaRPr lang="fa-IR" dirty="0">
              <a:solidFill>
                <a:schemeClr val="tx1"/>
              </a:solidFill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7F46F239-E524-467B-AC41-86D4E1A6FFED}"/>
              </a:ext>
            </a:extLst>
          </p:cNvPr>
          <p:cNvSpPr/>
          <p:nvPr/>
        </p:nvSpPr>
        <p:spPr>
          <a:xfrm>
            <a:off x="10451209" y="2428975"/>
            <a:ext cx="1418200" cy="116405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da-DK" dirty="0"/>
              <a:t>3% Discount</a:t>
            </a:r>
            <a:endParaRPr lang="fa-IR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2E42621-3867-4BE3-A6B7-95F98D53A177}"/>
              </a:ext>
            </a:extLst>
          </p:cNvPr>
          <p:cNvGrpSpPr/>
          <p:nvPr/>
        </p:nvGrpSpPr>
        <p:grpSpPr>
          <a:xfrm>
            <a:off x="7334327" y="5537136"/>
            <a:ext cx="1335810" cy="1046575"/>
            <a:chOff x="6780212" y="1828800"/>
            <a:chExt cx="4362171" cy="4052409"/>
          </a:xfrm>
        </p:grpSpPr>
        <p:sp>
          <p:nvSpPr>
            <p:cNvPr id="70" name="Freeform 5">
              <a:extLst>
                <a:ext uri="{FF2B5EF4-FFF2-40B4-BE49-F238E27FC236}">
                  <a16:creationId xmlns:a16="http://schemas.microsoft.com/office/drawing/2014/main" id="{5B4B7BB0-3555-4A10-A892-05ACB3DFCBF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99412" y="1828800"/>
              <a:ext cx="2894013" cy="4052409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accent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1" name="Freeform 5">
              <a:extLst>
                <a:ext uri="{FF2B5EF4-FFF2-40B4-BE49-F238E27FC236}">
                  <a16:creationId xmlns:a16="http://schemas.microsoft.com/office/drawing/2014/main" id="{B464667A-CAA1-45CF-964F-683545B2F31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80212" y="3276600"/>
              <a:ext cx="1520825" cy="212957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72" name="Freeform 5">
              <a:extLst>
                <a:ext uri="{FF2B5EF4-FFF2-40B4-BE49-F238E27FC236}">
                  <a16:creationId xmlns:a16="http://schemas.microsoft.com/office/drawing/2014/main" id="{87B74AAD-D57B-4D2E-AEF7-48B72373A44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0514012" y="4038600"/>
              <a:ext cx="628371" cy="879891"/>
            </a:xfrm>
            <a:custGeom>
              <a:avLst/>
              <a:gdLst>
                <a:gd name="T0" fmla="*/ 151 w 247"/>
                <a:gd name="T1" fmla="*/ 259 h 347"/>
                <a:gd name="T2" fmla="*/ 92 w 247"/>
                <a:gd name="T3" fmla="*/ 259 h 347"/>
                <a:gd name="T4" fmla="*/ 91 w 247"/>
                <a:gd name="T5" fmla="*/ 243 h 347"/>
                <a:gd name="T6" fmla="*/ 101 w 247"/>
                <a:gd name="T7" fmla="*/ 195 h 347"/>
                <a:gd name="T8" fmla="*/ 139 w 247"/>
                <a:gd name="T9" fmla="*/ 153 h 347"/>
                <a:gd name="T10" fmla="*/ 174 w 247"/>
                <a:gd name="T11" fmla="*/ 122 h 347"/>
                <a:gd name="T12" fmla="*/ 183 w 247"/>
                <a:gd name="T13" fmla="*/ 97 h 347"/>
                <a:gd name="T14" fmla="*/ 167 w 247"/>
                <a:gd name="T15" fmla="*/ 64 h 347"/>
                <a:gd name="T16" fmla="*/ 126 w 247"/>
                <a:gd name="T17" fmla="*/ 50 h 347"/>
                <a:gd name="T18" fmla="*/ 84 w 247"/>
                <a:gd name="T19" fmla="*/ 65 h 347"/>
                <a:gd name="T20" fmla="*/ 61 w 247"/>
                <a:gd name="T21" fmla="*/ 108 h 347"/>
                <a:gd name="T22" fmla="*/ 0 w 247"/>
                <a:gd name="T23" fmla="*/ 101 h 347"/>
                <a:gd name="T24" fmla="*/ 36 w 247"/>
                <a:gd name="T25" fmla="*/ 30 h 347"/>
                <a:gd name="T26" fmla="*/ 123 w 247"/>
                <a:gd name="T27" fmla="*/ 0 h 347"/>
                <a:gd name="T28" fmla="*/ 213 w 247"/>
                <a:gd name="T29" fmla="*/ 30 h 347"/>
                <a:gd name="T30" fmla="*/ 247 w 247"/>
                <a:gd name="T31" fmla="*/ 99 h 347"/>
                <a:gd name="T32" fmla="*/ 235 w 247"/>
                <a:gd name="T33" fmla="*/ 140 h 347"/>
                <a:gd name="T34" fmla="*/ 182 w 247"/>
                <a:gd name="T35" fmla="*/ 193 h 347"/>
                <a:gd name="T36" fmla="*/ 156 w 247"/>
                <a:gd name="T37" fmla="*/ 221 h 347"/>
                <a:gd name="T38" fmla="*/ 151 w 247"/>
                <a:gd name="T39" fmla="*/ 259 h 347"/>
                <a:gd name="T40" fmla="*/ 92 w 247"/>
                <a:gd name="T41" fmla="*/ 347 h 347"/>
                <a:gd name="T42" fmla="*/ 92 w 247"/>
                <a:gd name="T43" fmla="*/ 282 h 347"/>
                <a:gd name="T44" fmla="*/ 158 w 247"/>
                <a:gd name="T45" fmla="*/ 282 h 347"/>
                <a:gd name="T46" fmla="*/ 158 w 247"/>
                <a:gd name="T47" fmla="*/ 347 h 347"/>
                <a:gd name="T48" fmla="*/ 92 w 247"/>
                <a:gd name="T49" fmla="*/ 347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47" h="347">
                  <a:moveTo>
                    <a:pt x="151" y="259"/>
                  </a:moveTo>
                  <a:cubicBezTo>
                    <a:pt x="92" y="259"/>
                    <a:pt x="92" y="259"/>
                    <a:pt x="92" y="259"/>
                  </a:cubicBezTo>
                  <a:cubicBezTo>
                    <a:pt x="92" y="250"/>
                    <a:pt x="91" y="245"/>
                    <a:pt x="91" y="243"/>
                  </a:cubicBezTo>
                  <a:cubicBezTo>
                    <a:pt x="91" y="224"/>
                    <a:pt x="95" y="208"/>
                    <a:pt x="101" y="195"/>
                  </a:cubicBezTo>
                  <a:cubicBezTo>
                    <a:pt x="107" y="183"/>
                    <a:pt x="120" y="169"/>
                    <a:pt x="139" y="153"/>
                  </a:cubicBezTo>
                  <a:cubicBezTo>
                    <a:pt x="159" y="137"/>
                    <a:pt x="170" y="127"/>
                    <a:pt x="174" y="122"/>
                  </a:cubicBezTo>
                  <a:cubicBezTo>
                    <a:pt x="180" y="115"/>
                    <a:pt x="183" y="106"/>
                    <a:pt x="183" y="97"/>
                  </a:cubicBezTo>
                  <a:cubicBezTo>
                    <a:pt x="183" y="84"/>
                    <a:pt x="177" y="73"/>
                    <a:pt x="167" y="64"/>
                  </a:cubicBezTo>
                  <a:cubicBezTo>
                    <a:pt x="157" y="55"/>
                    <a:pt x="143" y="50"/>
                    <a:pt x="126" y="50"/>
                  </a:cubicBezTo>
                  <a:cubicBezTo>
                    <a:pt x="109" y="50"/>
                    <a:pt x="95" y="55"/>
                    <a:pt x="84" y="65"/>
                  </a:cubicBezTo>
                  <a:cubicBezTo>
                    <a:pt x="73" y="74"/>
                    <a:pt x="65" y="89"/>
                    <a:pt x="61" y="108"/>
                  </a:cubicBezTo>
                  <a:cubicBezTo>
                    <a:pt x="0" y="101"/>
                    <a:pt x="0" y="101"/>
                    <a:pt x="0" y="101"/>
                  </a:cubicBezTo>
                  <a:cubicBezTo>
                    <a:pt x="2" y="73"/>
                    <a:pt x="14" y="49"/>
                    <a:pt x="36" y="30"/>
                  </a:cubicBezTo>
                  <a:cubicBezTo>
                    <a:pt x="58" y="10"/>
                    <a:pt x="87" y="0"/>
                    <a:pt x="123" y="0"/>
                  </a:cubicBezTo>
                  <a:cubicBezTo>
                    <a:pt x="161" y="0"/>
                    <a:pt x="191" y="10"/>
                    <a:pt x="213" y="30"/>
                  </a:cubicBezTo>
                  <a:cubicBezTo>
                    <a:pt x="236" y="50"/>
                    <a:pt x="247" y="73"/>
                    <a:pt x="247" y="99"/>
                  </a:cubicBezTo>
                  <a:cubicBezTo>
                    <a:pt x="247" y="113"/>
                    <a:pt x="243" y="127"/>
                    <a:pt x="235" y="140"/>
                  </a:cubicBezTo>
                  <a:cubicBezTo>
                    <a:pt x="226" y="153"/>
                    <a:pt x="209" y="171"/>
                    <a:pt x="182" y="193"/>
                  </a:cubicBezTo>
                  <a:cubicBezTo>
                    <a:pt x="168" y="205"/>
                    <a:pt x="159" y="214"/>
                    <a:pt x="156" y="221"/>
                  </a:cubicBezTo>
                  <a:cubicBezTo>
                    <a:pt x="153" y="228"/>
                    <a:pt x="151" y="241"/>
                    <a:pt x="151" y="259"/>
                  </a:cubicBezTo>
                  <a:close/>
                  <a:moveTo>
                    <a:pt x="92" y="347"/>
                  </a:moveTo>
                  <a:cubicBezTo>
                    <a:pt x="92" y="282"/>
                    <a:pt x="92" y="282"/>
                    <a:pt x="92" y="282"/>
                  </a:cubicBezTo>
                  <a:cubicBezTo>
                    <a:pt x="158" y="282"/>
                    <a:pt x="158" y="282"/>
                    <a:pt x="158" y="282"/>
                  </a:cubicBezTo>
                  <a:cubicBezTo>
                    <a:pt x="158" y="347"/>
                    <a:pt x="158" y="347"/>
                    <a:pt x="158" y="347"/>
                  </a:cubicBezTo>
                  <a:lnTo>
                    <a:pt x="92" y="347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62" name="Oval 61">
            <a:extLst>
              <a:ext uri="{FF2B5EF4-FFF2-40B4-BE49-F238E27FC236}">
                <a16:creationId xmlns:a16="http://schemas.microsoft.com/office/drawing/2014/main" id="{7DAC8AA0-07E8-4267-B5F5-6C296F0A8197}"/>
              </a:ext>
            </a:extLst>
          </p:cNvPr>
          <p:cNvSpPr/>
          <p:nvPr/>
        </p:nvSpPr>
        <p:spPr>
          <a:xfrm>
            <a:off x="10164202" y="1295395"/>
            <a:ext cx="1418200" cy="105701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10% discount</a:t>
            </a:r>
            <a:endParaRPr lang="fa-IR" dirty="0">
              <a:solidFill>
                <a:schemeClr val="tx1"/>
              </a:solidFill>
            </a:endParaRP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12D6EC9-1E03-424B-9FAF-7BC649A2D82D}"/>
              </a:ext>
            </a:extLst>
          </p:cNvPr>
          <p:cNvSpPr/>
          <p:nvPr/>
        </p:nvSpPr>
        <p:spPr>
          <a:xfrm>
            <a:off x="9213627" y="3152044"/>
            <a:ext cx="1418200" cy="1164051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da-DK" dirty="0"/>
              <a:t>20% Discount</a:t>
            </a:r>
            <a:endParaRPr lang="fa-IR" dirty="0"/>
          </a:p>
        </p:txBody>
      </p:sp>
    </p:spTree>
    <p:extLst>
      <p:ext uri="{BB962C8B-B14F-4D97-AF65-F5344CB8AC3E}">
        <p14:creationId xmlns:p14="http://schemas.microsoft.com/office/powerpoint/2010/main" val="290681448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 animBg="1"/>
      <p:bldP spid="58" grpId="0" animBg="1"/>
      <p:bldP spid="59" grpId="0" animBg="1"/>
      <p:bldP spid="60" grpId="0" animBg="1"/>
      <p:bldP spid="62" grpId="0" animBg="1"/>
      <p:bldP spid="7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/>
          </p:cNvSpPr>
          <p:nvPr/>
        </p:nvSpPr>
        <p:spPr>
          <a:xfrm>
            <a:off x="106764" y="67139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8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Conclusion</a:t>
            </a:r>
            <a:r>
              <a:rPr kumimoji="0" lang="da-DK" sz="3199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/Future</a:t>
            </a:r>
            <a:r>
              <a:rPr kumimoji="0" lang="da-DK" sz="3199" b="0" i="0" u="none" strike="noStrike" kern="1200" cap="none" spc="0" normalizeH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</a:t>
            </a:r>
            <a:r>
              <a:rPr kumimoji="0" lang="da-DK" sz="3199" b="0" i="0" u="none" strike="noStrike" kern="1200" cap="none" spc="0" normalizeH="0" noProof="0" dirty="0" err="1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works</a:t>
            </a:r>
            <a:endParaRPr kumimoji="0" lang="es-UY" sz="3199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2" y="6356353"/>
            <a:ext cx="2844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0D84A4-657A-4CB9-BD0F-A375CA92C825}"/>
              </a:ext>
            </a:extLst>
          </p:cNvPr>
          <p:cNvSpPr txBox="1"/>
          <p:nvPr/>
        </p:nvSpPr>
        <p:spPr>
          <a:xfrm>
            <a:off x="34909" y="1129145"/>
            <a:ext cx="112566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Great benefit of the new plan</a:t>
            </a:r>
            <a:endParaRPr lang="fa-IR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C1B4AB9-1E39-4E47-B7CB-5868DD2B683C}"/>
              </a:ext>
            </a:extLst>
          </p:cNvPr>
          <p:cNvSpPr txBox="1"/>
          <p:nvPr/>
        </p:nvSpPr>
        <p:spPr>
          <a:xfrm>
            <a:off x="0" y="1832535"/>
            <a:ext cx="112566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Even 20% discount can be very competitive with the current business status 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E693BA6-FC3E-46DF-AEC6-B28BC7AC49D0}"/>
              </a:ext>
            </a:extLst>
          </p:cNvPr>
          <p:cNvSpPr txBox="1"/>
          <p:nvPr/>
        </p:nvSpPr>
        <p:spPr>
          <a:xfrm>
            <a:off x="34909" y="2656603"/>
            <a:ext cx="9556710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a-DK" dirty="0"/>
              <a:t>Current assumptions (community of people using the new service) is very tough, so the real result will be much more promissing</a:t>
            </a:r>
            <a:endParaRPr lang="fa-IR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8ED2215-521B-4153-AB9B-1CB9768D35CF}"/>
              </a:ext>
            </a:extLst>
          </p:cNvPr>
          <p:cNvSpPr txBox="1"/>
          <p:nvPr/>
        </p:nvSpPr>
        <p:spPr>
          <a:xfrm>
            <a:off x="34909" y="3429663"/>
            <a:ext cx="1125669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a-DK" dirty="0"/>
              <a:t>A more detailed datset for the postal codes that include sub zones is recommended to be used</a:t>
            </a:r>
            <a:endParaRPr lang="fa-IR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29A6080-1E70-405D-8268-6BA060803F6F}"/>
              </a:ext>
            </a:extLst>
          </p:cNvPr>
          <p:cNvSpPr txBox="1"/>
          <p:nvPr/>
        </p:nvSpPr>
        <p:spPr>
          <a:xfrm>
            <a:off x="34909" y="4202723"/>
            <a:ext cx="9758076" cy="6463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a-DK" dirty="0"/>
              <a:t>Consider other factots (time limit) and crew fee. As implementing a vending machine doesnt have such limits, the real benefit in compared to the current prices will be even more promissing</a:t>
            </a:r>
            <a:endParaRPr lang="fa-IR" dirty="0"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16727DF2-42E9-4A15-A3CE-67BF48A09ED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9792985" y="783100"/>
            <a:ext cx="1789417" cy="5560460"/>
            <a:chOff x="110" y="939"/>
            <a:chExt cx="391" cy="1215"/>
          </a:xfrm>
        </p:grpSpPr>
        <p:sp>
          <p:nvSpPr>
            <p:cNvPr id="92" name="Freeform 5">
              <a:extLst>
                <a:ext uri="{FF2B5EF4-FFF2-40B4-BE49-F238E27FC236}">
                  <a16:creationId xmlns:a16="http://schemas.microsoft.com/office/drawing/2014/main" id="{58872004-4BC4-41B9-8D0A-4ED9CB5F49B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" y="939"/>
              <a:ext cx="391" cy="1215"/>
            </a:xfrm>
            <a:custGeom>
              <a:avLst/>
              <a:gdLst>
                <a:gd name="T0" fmla="*/ 281 w 338"/>
                <a:gd name="T1" fmla="*/ 214 h 1056"/>
                <a:gd name="T2" fmla="*/ 302 w 338"/>
                <a:gd name="T3" fmla="*/ 451 h 1056"/>
                <a:gd name="T4" fmla="*/ 302 w 338"/>
                <a:gd name="T5" fmla="*/ 541 h 1056"/>
                <a:gd name="T6" fmla="*/ 296 w 338"/>
                <a:gd name="T7" fmla="*/ 578 h 1056"/>
                <a:gd name="T8" fmla="*/ 335 w 338"/>
                <a:gd name="T9" fmla="*/ 741 h 1056"/>
                <a:gd name="T10" fmla="*/ 251 w 338"/>
                <a:gd name="T11" fmla="*/ 784 h 1056"/>
                <a:gd name="T12" fmla="*/ 258 w 338"/>
                <a:gd name="T13" fmla="*/ 582 h 1056"/>
                <a:gd name="T14" fmla="*/ 259 w 338"/>
                <a:gd name="T15" fmla="*/ 539 h 1056"/>
                <a:gd name="T16" fmla="*/ 251 w 338"/>
                <a:gd name="T17" fmla="*/ 181 h 1056"/>
                <a:gd name="T18" fmla="*/ 201 w 338"/>
                <a:gd name="T19" fmla="*/ 33 h 1056"/>
                <a:gd name="T20" fmla="*/ 203 w 338"/>
                <a:gd name="T21" fmla="*/ 102 h 1056"/>
                <a:gd name="T22" fmla="*/ 183 w 338"/>
                <a:gd name="T23" fmla="*/ 135 h 1056"/>
                <a:gd name="T24" fmla="*/ 244 w 338"/>
                <a:gd name="T25" fmla="*/ 179 h 1056"/>
                <a:gd name="T26" fmla="*/ 251 w 338"/>
                <a:gd name="T27" fmla="*/ 548 h 1056"/>
                <a:gd name="T28" fmla="*/ 241 w 338"/>
                <a:gd name="T29" fmla="*/ 549 h 1056"/>
                <a:gd name="T30" fmla="*/ 243 w 338"/>
                <a:gd name="T31" fmla="*/ 584 h 1056"/>
                <a:gd name="T32" fmla="*/ 251 w 338"/>
                <a:gd name="T33" fmla="*/ 784 h 1056"/>
                <a:gd name="T34" fmla="*/ 235 w 338"/>
                <a:gd name="T35" fmla="*/ 785 h 1056"/>
                <a:gd name="T36" fmla="*/ 227 w 338"/>
                <a:gd name="T37" fmla="*/ 918 h 1056"/>
                <a:gd name="T38" fmla="*/ 235 w 338"/>
                <a:gd name="T39" fmla="*/ 1007 h 1056"/>
                <a:gd name="T40" fmla="*/ 180 w 338"/>
                <a:gd name="T41" fmla="*/ 1012 h 1056"/>
                <a:gd name="T42" fmla="*/ 168 w 338"/>
                <a:gd name="T43" fmla="*/ 947 h 1056"/>
                <a:gd name="T44" fmla="*/ 170 w 338"/>
                <a:gd name="T45" fmla="*/ 845 h 1056"/>
                <a:gd name="T46" fmla="*/ 144 w 338"/>
                <a:gd name="T47" fmla="*/ 622 h 1056"/>
                <a:gd name="T48" fmla="*/ 118 w 338"/>
                <a:gd name="T49" fmla="*/ 669 h 1056"/>
                <a:gd name="T50" fmla="*/ 89 w 338"/>
                <a:gd name="T51" fmla="*/ 894 h 1056"/>
                <a:gd name="T52" fmla="*/ 96 w 338"/>
                <a:gd name="T53" fmla="*/ 932 h 1056"/>
                <a:gd name="T54" fmla="*/ 78 w 338"/>
                <a:gd name="T55" fmla="*/ 1001 h 1056"/>
                <a:gd name="T56" fmla="*/ 28 w 338"/>
                <a:gd name="T57" fmla="*/ 1052 h 1056"/>
                <a:gd name="T58" fmla="*/ 35 w 338"/>
                <a:gd name="T59" fmla="*/ 965 h 1056"/>
                <a:gd name="T60" fmla="*/ 31 w 338"/>
                <a:gd name="T61" fmla="*/ 913 h 1056"/>
                <a:gd name="T62" fmla="*/ 27 w 338"/>
                <a:gd name="T63" fmla="*/ 724 h 1056"/>
                <a:gd name="T64" fmla="*/ 28 w 338"/>
                <a:gd name="T65" fmla="*/ 526 h 1056"/>
                <a:gd name="T66" fmla="*/ 17 w 338"/>
                <a:gd name="T67" fmla="*/ 493 h 1056"/>
                <a:gd name="T68" fmla="*/ 7 w 338"/>
                <a:gd name="T69" fmla="*/ 405 h 1056"/>
                <a:gd name="T70" fmla="*/ 20 w 338"/>
                <a:gd name="T71" fmla="*/ 233 h 1056"/>
                <a:gd name="T72" fmla="*/ 113 w 338"/>
                <a:gd name="T73" fmla="*/ 159 h 1056"/>
                <a:gd name="T74" fmla="*/ 117 w 338"/>
                <a:gd name="T75" fmla="*/ 108 h 1056"/>
                <a:gd name="T76" fmla="*/ 103 w 338"/>
                <a:gd name="T77" fmla="*/ 73 h 1056"/>
                <a:gd name="T78" fmla="*/ 108 w 338"/>
                <a:gd name="T79" fmla="*/ 33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1056">
                  <a:moveTo>
                    <a:pt x="251" y="181"/>
                  </a:moveTo>
                  <a:cubicBezTo>
                    <a:pt x="268" y="186"/>
                    <a:pt x="281" y="191"/>
                    <a:pt x="281" y="214"/>
                  </a:cubicBezTo>
                  <a:cubicBezTo>
                    <a:pt x="282" y="239"/>
                    <a:pt x="284" y="289"/>
                    <a:pt x="288" y="323"/>
                  </a:cubicBezTo>
                  <a:cubicBezTo>
                    <a:pt x="292" y="356"/>
                    <a:pt x="302" y="428"/>
                    <a:pt x="302" y="451"/>
                  </a:cubicBezTo>
                  <a:cubicBezTo>
                    <a:pt x="303" y="474"/>
                    <a:pt x="305" y="522"/>
                    <a:pt x="305" y="527"/>
                  </a:cubicBezTo>
                  <a:cubicBezTo>
                    <a:pt x="304" y="533"/>
                    <a:pt x="300" y="532"/>
                    <a:pt x="302" y="541"/>
                  </a:cubicBezTo>
                  <a:cubicBezTo>
                    <a:pt x="303" y="550"/>
                    <a:pt x="303" y="558"/>
                    <a:pt x="299" y="564"/>
                  </a:cubicBezTo>
                  <a:cubicBezTo>
                    <a:pt x="294" y="570"/>
                    <a:pt x="296" y="578"/>
                    <a:pt x="296" y="578"/>
                  </a:cubicBezTo>
                  <a:cubicBezTo>
                    <a:pt x="338" y="576"/>
                    <a:pt x="338" y="576"/>
                    <a:pt x="338" y="576"/>
                  </a:cubicBezTo>
                  <a:cubicBezTo>
                    <a:pt x="335" y="741"/>
                    <a:pt x="335" y="741"/>
                    <a:pt x="335" y="741"/>
                  </a:cubicBezTo>
                  <a:cubicBezTo>
                    <a:pt x="269" y="792"/>
                    <a:pt x="269" y="792"/>
                    <a:pt x="269" y="792"/>
                  </a:cubicBezTo>
                  <a:cubicBezTo>
                    <a:pt x="269" y="792"/>
                    <a:pt x="260" y="785"/>
                    <a:pt x="251" y="784"/>
                  </a:cubicBezTo>
                  <a:cubicBezTo>
                    <a:pt x="251" y="583"/>
                    <a:pt x="251" y="583"/>
                    <a:pt x="251" y="583"/>
                  </a:cubicBezTo>
                  <a:cubicBezTo>
                    <a:pt x="258" y="582"/>
                    <a:pt x="258" y="582"/>
                    <a:pt x="258" y="582"/>
                  </a:cubicBezTo>
                  <a:cubicBezTo>
                    <a:pt x="258" y="582"/>
                    <a:pt x="257" y="570"/>
                    <a:pt x="259" y="562"/>
                  </a:cubicBezTo>
                  <a:cubicBezTo>
                    <a:pt x="261" y="555"/>
                    <a:pt x="261" y="548"/>
                    <a:pt x="259" y="539"/>
                  </a:cubicBezTo>
                  <a:cubicBezTo>
                    <a:pt x="259" y="539"/>
                    <a:pt x="256" y="547"/>
                    <a:pt x="251" y="548"/>
                  </a:cubicBezTo>
                  <a:lnTo>
                    <a:pt x="251" y="181"/>
                  </a:lnTo>
                  <a:close/>
                  <a:moveTo>
                    <a:pt x="159" y="0"/>
                  </a:moveTo>
                  <a:cubicBezTo>
                    <a:pt x="177" y="0"/>
                    <a:pt x="198" y="14"/>
                    <a:pt x="201" y="33"/>
                  </a:cubicBezTo>
                  <a:cubicBezTo>
                    <a:pt x="203" y="52"/>
                    <a:pt x="202" y="79"/>
                    <a:pt x="202" y="79"/>
                  </a:cubicBezTo>
                  <a:cubicBezTo>
                    <a:pt x="202" y="79"/>
                    <a:pt x="208" y="92"/>
                    <a:pt x="203" y="102"/>
                  </a:cubicBezTo>
                  <a:cubicBezTo>
                    <a:pt x="198" y="112"/>
                    <a:pt x="186" y="110"/>
                    <a:pt x="186" y="110"/>
                  </a:cubicBezTo>
                  <a:cubicBezTo>
                    <a:pt x="186" y="110"/>
                    <a:pt x="183" y="126"/>
                    <a:pt x="183" y="135"/>
                  </a:cubicBezTo>
                  <a:cubicBezTo>
                    <a:pt x="183" y="144"/>
                    <a:pt x="183" y="150"/>
                    <a:pt x="191" y="156"/>
                  </a:cubicBezTo>
                  <a:cubicBezTo>
                    <a:pt x="198" y="162"/>
                    <a:pt x="224" y="173"/>
                    <a:pt x="244" y="179"/>
                  </a:cubicBezTo>
                  <a:cubicBezTo>
                    <a:pt x="247" y="180"/>
                    <a:pt x="249" y="180"/>
                    <a:pt x="251" y="181"/>
                  </a:cubicBezTo>
                  <a:cubicBezTo>
                    <a:pt x="251" y="548"/>
                    <a:pt x="251" y="548"/>
                    <a:pt x="251" y="548"/>
                  </a:cubicBezTo>
                  <a:cubicBezTo>
                    <a:pt x="251" y="548"/>
                    <a:pt x="250" y="548"/>
                    <a:pt x="250" y="548"/>
                  </a:cubicBezTo>
                  <a:cubicBezTo>
                    <a:pt x="244" y="548"/>
                    <a:pt x="241" y="549"/>
                    <a:pt x="241" y="549"/>
                  </a:cubicBezTo>
                  <a:cubicBezTo>
                    <a:pt x="241" y="549"/>
                    <a:pt x="244" y="559"/>
                    <a:pt x="244" y="567"/>
                  </a:cubicBezTo>
                  <a:cubicBezTo>
                    <a:pt x="244" y="576"/>
                    <a:pt x="243" y="584"/>
                    <a:pt x="243" y="584"/>
                  </a:cubicBezTo>
                  <a:cubicBezTo>
                    <a:pt x="251" y="583"/>
                    <a:pt x="251" y="583"/>
                    <a:pt x="251" y="583"/>
                  </a:cubicBezTo>
                  <a:cubicBezTo>
                    <a:pt x="251" y="784"/>
                    <a:pt x="251" y="784"/>
                    <a:pt x="251" y="784"/>
                  </a:cubicBezTo>
                  <a:cubicBezTo>
                    <a:pt x="250" y="784"/>
                    <a:pt x="250" y="784"/>
                    <a:pt x="249" y="784"/>
                  </a:cubicBezTo>
                  <a:cubicBezTo>
                    <a:pt x="240" y="784"/>
                    <a:pt x="235" y="785"/>
                    <a:pt x="235" y="785"/>
                  </a:cubicBezTo>
                  <a:cubicBezTo>
                    <a:pt x="235" y="785"/>
                    <a:pt x="237" y="834"/>
                    <a:pt x="237" y="853"/>
                  </a:cubicBezTo>
                  <a:cubicBezTo>
                    <a:pt x="237" y="873"/>
                    <a:pt x="236" y="904"/>
                    <a:pt x="227" y="918"/>
                  </a:cubicBezTo>
                  <a:cubicBezTo>
                    <a:pt x="219" y="932"/>
                    <a:pt x="217" y="937"/>
                    <a:pt x="217" y="949"/>
                  </a:cubicBezTo>
                  <a:cubicBezTo>
                    <a:pt x="217" y="962"/>
                    <a:pt x="236" y="995"/>
                    <a:pt x="235" y="1007"/>
                  </a:cubicBezTo>
                  <a:cubicBezTo>
                    <a:pt x="235" y="1018"/>
                    <a:pt x="232" y="1036"/>
                    <a:pt x="213" y="1035"/>
                  </a:cubicBezTo>
                  <a:cubicBezTo>
                    <a:pt x="194" y="1035"/>
                    <a:pt x="180" y="1027"/>
                    <a:pt x="180" y="1012"/>
                  </a:cubicBezTo>
                  <a:cubicBezTo>
                    <a:pt x="180" y="996"/>
                    <a:pt x="182" y="987"/>
                    <a:pt x="176" y="981"/>
                  </a:cubicBezTo>
                  <a:cubicBezTo>
                    <a:pt x="170" y="975"/>
                    <a:pt x="179" y="962"/>
                    <a:pt x="168" y="947"/>
                  </a:cubicBezTo>
                  <a:cubicBezTo>
                    <a:pt x="158" y="932"/>
                    <a:pt x="170" y="930"/>
                    <a:pt x="167" y="917"/>
                  </a:cubicBezTo>
                  <a:cubicBezTo>
                    <a:pt x="164" y="903"/>
                    <a:pt x="169" y="861"/>
                    <a:pt x="170" y="845"/>
                  </a:cubicBezTo>
                  <a:cubicBezTo>
                    <a:pt x="171" y="828"/>
                    <a:pt x="168" y="809"/>
                    <a:pt x="160" y="738"/>
                  </a:cubicBezTo>
                  <a:cubicBezTo>
                    <a:pt x="151" y="668"/>
                    <a:pt x="146" y="637"/>
                    <a:pt x="144" y="622"/>
                  </a:cubicBezTo>
                  <a:cubicBezTo>
                    <a:pt x="142" y="606"/>
                    <a:pt x="138" y="587"/>
                    <a:pt x="138" y="587"/>
                  </a:cubicBezTo>
                  <a:cubicBezTo>
                    <a:pt x="138" y="587"/>
                    <a:pt x="127" y="653"/>
                    <a:pt x="118" y="669"/>
                  </a:cubicBezTo>
                  <a:cubicBezTo>
                    <a:pt x="109" y="686"/>
                    <a:pt x="99" y="768"/>
                    <a:pt x="96" y="792"/>
                  </a:cubicBezTo>
                  <a:cubicBezTo>
                    <a:pt x="93" y="816"/>
                    <a:pt x="95" y="886"/>
                    <a:pt x="89" y="894"/>
                  </a:cubicBezTo>
                  <a:cubicBezTo>
                    <a:pt x="84" y="901"/>
                    <a:pt x="81" y="912"/>
                    <a:pt x="81" y="912"/>
                  </a:cubicBezTo>
                  <a:cubicBezTo>
                    <a:pt x="81" y="912"/>
                    <a:pt x="96" y="920"/>
                    <a:pt x="96" y="932"/>
                  </a:cubicBezTo>
                  <a:cubicBezTo>
                    <a:pt x="96" y="944"/>
                    <a:pt x="85" y="954"/>
                    <a:pt x="85" y="969"/>
                  </a:cubicBezTo>
                  <a:cubicBezTo>
                    <a:pt x="86" y="985"/>
                    <a:pt x="84" y="998"/>
                    <a:pt x="78" y="1001"/>
                  </a:cubicBezTo>
                  <a:cubicBezTo>
                    <a:pt x="72" y="1004"/>
                    <a:pt x="73" y="1031"/>
                    <a:pt x="65" y="1040"/>
                  </a:cubicBezTo>
                  <a:cubicBezTo>
                    <a:pt x="57" y="1049"/>
                    <a:pt x="44" y="1056"/>
                    <a:pt x="28" y="1052"/>
                  </a:cubicBezTo>
                  <a:cubicBezTo>
                    <a:pt x="12" y="1047"/>
                    <a:pt x="12" y="1026"/>
                    <a:pt x="20" y="1006"/>
                  </a:cubicBezTo>
                  <a:cubicBezTo>
                    <a:pt x="28" y="986"/>
                    <a:pt x="37" y="973"/>
                    <a:pt x="35" y="965"/>
                  </a:cubicBezTo>
                  <a:cubicBezTo>
                    <a:pt x="32" y="957"/>
                    <a:pt x="29" y="945"/>
                    <a:pt x="37" y="937"/>
                  </a:cubicBezTo>
                  <a:cubicBezTo>
                    <a:pt x="45" y="929"/>
                    <a:pt x="36" y="920"/>
                    <a:pt x="31" y="913"/>
                  </a:cubicBezTo>
                  <a:cubicBezTo>
                    <a:pt x="26" y="906"/>
                    <a:pt x="27" y="875"/>
                    <a:pt x="27" y="857"/>
                  </a:cubicBezTo>
                  <a:cubicBezTo>
                    <a:pt x="26" y="840"/>
                    <a:pt x="28" y="755"/>
                    <a:pt x="27" y="724"/>
                  </a:cubicBezTo>
                  <a:cubicBezTo>
                    <a:pt x="26" y="692"/>
                    <a:pt x="23" y="598"/>
                    <a:pt x="28" y="572"/>
                  </a:cubicBezTo>
                  <a:cubicBezTo>
                    <a:pt x="32" y="546"/>
                    <a:pt x="28" y="526"/>
                    <a:pt x="28" y="526"/>
                  </a:cubicBezTo>
                  <a:cubicBezTo>
                    <a:pt x="28" y="526"/>
                    <a:pt x="18" y="531"/>
                    <a:pt x="18" y="522"/>
                  </a:cubicBezTo>
                  <a:cubicBezTo>
                    <a:pt x="18" y="512"/>
                    <a:pt x="22" y="510"/>
                    <a:pt x="17" y="493"/>
                  </a:cubicBezTo>
                  <a:cubicBezTo>
                    <a:pt x="13" y="476"/>
                    <a:pt x="12" y="460"/>
                    <a:pt x="7" y="447"/>
                  </a:cubicBezTo>
                  <a:cubicBezTo>
                    <a:pt x="1" y="434"/>
                    <a:pt x="0" y="412"/>
                    <a:pt x="7" y="405"/>
                  </a:cubicBezTo>
                  <a:cubicBezTo>
                    <a:pt x="13" y="398"/>
                    <a:pt x="4" y="361"/>
                    <a:pt x="9" y="332"/>
                  </a:cubicBezTo>
                  <a:cubicBezTo>
                    <a:pt x="15" y="304"/>
                    <a:pt x="19" y="258"/>
                    <a:pt x="20" y="233"/>
                  </a:cubicBezTo>
                  <a:cubicBezTo>
                    <a:pt x="20" y="209"/>
                    <a:pt x="21" y="191"/>
                    <a:pt x="53" y="183"/>
                  </a:cubicBezTo>
                  <a:cubicBezTo>
                    <a:pt x="85" y="175"/>
                    <a:pt x="109" y="166"/>
                    <a:pt x="113" y="159"/>
                  </a:cubicBezTo>
                  <a:cubicBezTo>
                    <a:pt x="118" y="153"/>
                    <a:pt x="119" y="135"/>
                    <a:pt x="118" y="127"/>
                  </a:cubicBezTo>
                  <a:cubicBezTo>
                    <a:pt x="117" y="119"/>
                    <a:pt x="117" y="113"/>
                    <a:pt x="117" y="108"/>
                  </a:cubicBezTo>
                  <a:cubicBezTo>
                    <a:pt x="117" y="103"/>
                    <a:pt x="107" y="110"/>
                    <a:pt x="105" y="102"/>
                  </a:cubicBezTo>
                  <a:cubicBezTo>
                    <a:pt x="103" y="93"/>
                    <a:pt x="102" y="75"/>
                    <a:pt x="103" y="73"/>
                  </a:cubicBezTo>
                  <a:cubicBezTo>
                    <a:pt x="105" y="72"/>
                    <a:pt x="106" y="72"/>
                    <a:pt x="108" y="72"/>
                  </a:cubicBezTo>
                  <a:cubicBezTo>
                    <a:pt x="108" y="69"/>
                    <a:pt x="107" y="52"/>
                    <a:pt x="108" y="33"/>
                  </a:cubicBezTo>
                  <a:cubicBezTo>
                    <a:pt x="109" y="16"/>
                    <a:pt x="127" y="2"/>
                    <a:pt x="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3" name="Freeform 6">
              <a:extLst>
                <a:ext uri="{FF2B5EF4-FFF2-40B4-BE49-F238E27FC236}">
                  <a16:creationId xmlns:a16="http://schemas.microsoft.com/office/drawing/2014/main" id="{4C5F6E0C-2DAB-4FB2-8DF9-01BAA09754A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" y="1487"/>
              <a:ext cx="43" cy="40"/>
            </a:xfrm>
            <a:custGeom>
              <a:avLst/>
              <a:gdLst>
                <a:gd name="T0" fmla="*/ 9 w 37"/>
                <a:gd name="T1" fmla="*/ 35 h 35"/>
                <a:gd name="T2" fmla="*/ 9 w 37"/>
                <a:gd name="T3" fmla="*/ 11 h 35"/>
                <a:gd name="T4" fmla="*/ 37 w 37"/>
                <a:gd name="T5" fmla="*/ 8 h 35"/>
                <a:gd name="T6" fmla="*/ 15 w 37"/>
                <a:gd name="T7" fmla="*/ 14 h 35"/>
                <a:gd name="T8" fmla="*/ 9 w 37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9" y="35"/>
                  </a:moveTo>
                  <a:cubicBezTo>
                    <a:pt x="9" y="35"/>
                    <a:pt x="0" y="22"/>
                    <a:pt x="9" y="11"/>
                  </a:cubicBezTo>
                  <a:cubicBezTo>
                    <a:pt x="17" y="0"/>
                    <a:pt x="37" y="8"/>
                    <a:pt x="37" y="8"/>
                  </a:cubicBezTo>
                  <a:cubicBezTo>
                    <a:pt x="37" y="8"/>
                    <a:pt x="23" y="8"/>
                    <a:pt x="15" y="14"/>
                  </a:cubicBezTo>
                  <a:cubicBezTo>
                    <a:pt x="8" y="20"/>
                    <a:pt x="10" y="24"/>
                    <a:pt x="9" y="35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4" name="Freeform 7">
              <a:extLst>
                <a:ext uri="{FF2B5EF4-FFF2-40B4-BE49-F238E27FC236}">
                  <a16:creationId xmlns:a16="http://schemas.microsoft.com/office/drawing/2014/main" id="{89154C22-7AEF-411C-AF8F-9DA9E757331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" y="1540"/>
              <a:ext cx="48" cy="17"/>
            </a:xfrm>
            <a:custGeom>
              <a:avLst/>
              <a:gdLst>
                <a:gd name="T0" fmla="*/ 0 w 42"/>
                <a:gd name="T1" fmla="*/ 14 h 15"/>
                <a:gd name="T2" fmla="*/ 20 w 42"/>
                <a:gd name="T3" fmla="*/ 0 h 15"/>
                <a:gd name="T4" fmla="*/ 42 w 42"/>
                <a:gd name="T5" fmla="*/ 15 h 15"/>
                <a:gd name="T6" fmla="*/ 19 w 42"/>
                <a:gd name="T7" fmla="*/ 8 h 15"/>
                <a:gd name="T8" fmla="*/ 0 w 42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5">
                  <a:moveTo>
                    <a:pt x="0" y="14"/>
                  </a:moveTo>
                  <a:cubicBezTo>
                    <a:pt x="0" y="14"/>
                    <a:pt x="0" y="0"/>
                    <a:pt x="20" y="0"/>
                  </a:cubicBezTo>
                  <a:cubicBezTo>
                    <a:pt x="39" y="0"/>
                    <a:pt x="42" y="15"/>
                    <a:pt x="42" y="15"/>
                  </a:cubicBezTo>
                  <a:cubicBezTo>
                    <a:pt x="42" y="15"/>
                    <a:pt x="32" y="7"/>
                    <a:pt x="19" y="8"/>
                  </a:cubicBezTo>
                  <a:cubicBezTo>
                    <a:pt x="6" y="8"/>
                    <a:pt x="6" y="8"/>
                    <a:pt x="0" y="14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5" name="Freeform 8">
              <a:extLst>
                <a:ext uri="{FF2B5EF4-FFF2-40B4-BE49-F238E27FC236}">
                  <a16:creationId xmlns:a16="http://schemas.microsoft.com/office/drawing/2014/main" id="{61F187D3-BA1A-46EB-B58C-19B5449D40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" y="1107"/>
              <a:ext cx="130" cy="339"/>
            </a:xfrm>
            <a:custGeom>
              <a:avLst/>
              <a:gdLst>
                <a:gd name="T0" fmla="*/ 109 w 113"/>
                <a:gd name="T1" fmla="*/ 0 h 295"/>
                <a:gd name="T2" fmla="*/ 113 w 113"/>
                <a:gd name="T3" fmla="*/ 8 h 295"/>
                <a:gd name="T4" fmla="*/ 97 w 113"/>
                <a:gd name="T5" fmla="*/ 138 h 295"/>
                <a:gd name="T6" fmla="*/ 103 w 113"/>
                <a:gd name="T7" fmla="*/ 294 h 295"/>
                <a:gd name="T8" fmla="*/ 72 w 113"/>
                <a:gd name="T9" fmla="*/ 295 h 295"/>
                <a:gd name="T10" fmla="*/ 0 w 113"/>
                <a:gd name="T11" fmla="*/ 280 h 295"/>
                <a:gd name="T12" fmla="*/ 15 w 113"/>
                <a:gd name="T13" fmla="*/ 247 h 295"/>
                <a:gd name="T14" fmla="*/ 36 w 113"/>
                <a:gd name="T15" fmla="*/ 78 h 295"/>
                <a:gd name="T16" fmla="*/ 36 w 113"/>
                <a:gd name="T17" fmla="*/ 16 h 295"/>
                <a:gd name="T18" fmla="*/ 38 w 113"/>
                <a:gd name="T19" fmla="*/ 13 h 295"/>
                <a:gd name="T20" fmla="*/ 42 w 113"/>
                <a:gd name="T21" fmla="*/ 4 h 295"/>
                <a:gd name="T22" fmla="*/ 78 w 113"/>
                <a:gd name="T23" fmla="*/ 33 h 295"/>
                <a:gd name="T24" fmla="*/ 109 w 113"/>
                <a:gd name="T2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295">
                  <a:moveTo>
                    <a:pt x="109" y="0"/>
                  </a:moveTo>
                  <a:cubicBezTo>
                    <a:pt x="109" y="3"/>
                    <a:pt x="111" y="5"/>
                    <a:pt x="113" y="8"/>
                  </a:cubicBezTo>
                  <a:cubicBezTo>
                    <a:pt x="109" y="29"/>
                    <a:pt x="100" y="92"/>
                    <a:pt x="97" y="138"/>
                  </a:cubicBezTo>
                  <a:cubicBezTo>
                    <a:pt x="93" y="191"/>
                    <a:pt x="103" y="294"/>
                    <a:pt x="103" y="294"/>
                  </a:cubicBezTo>
                  <a:cubicBezTo>
                    <a:pt x="103" y="294"/>
                    <a:pt x="96" y="295"/>
                    <a:pt x="72" y="295"/>
                  </a:cubicBezTo>
                  <a:cubicBezTo>
                    <a:pt x="48" y="295"/>
                    <a:pt x="0" y="280"/>
                    <a:pt x="0" y="280"/>
                  </a:cubicBezTo>
                  <a:cubicBezTo>
                    <a:pt x="0" y="280"/>
                    <a:pt x="8" y="266"/>
                    <a:pt x="15" y="247"/>
                  </a:cubicBezTo>
                  <a:cubicBezTo>
                    <a:pt x="21" y="228"/>
                    <a:pt x="33" y="147"/>
                    <a:pt x="36" y="78"/>
                  </a:cubicBezTo>
                  <a:cubicBezTo>
                    <a:pt x="38" y="43"/>
                    <a:pt x="38" y="26"/>
                    <a:pt x="36" y="16"/>
                  </a:cubicBezTo>
                  <a:cubicBezTo>
                    <a:pt x="37" y="15"/>
                    <a:pt x="38" y="14"/>
                    <a:pt x="38" y="13"/>
                  </a:cubicBezTo>
                  <a:cubicBezTo>
                    <a:pt x="40" y="11"/>
                    <a:pt x="41" y="8"/>
                    <a:pt x="42" y="4"/>
                  </a:cubicBezTo>
                  <a:cubicBezTo>
                    <a:pt x="49" y="18"/>
                    <a:pt x="67" y="33"/>
                    <a:pt x="78" y="33"/>
                  </a:cubicBezTo>
                  <a:cubicBezTo>
                    <a:pt x="88" y="33"/>
                    <a:pt x="102" y="12"/>
                    <a:pt x="109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96" name="Freeform 9">
              <a:extLst>
                <a:ext uri="{FF2B5EF4-FFF2-40B4-BE49-F238E27FC236}">
                  <a16:creationId xmlns:a16="http://schemas.microsoft.com/office/drawing/2014/main" id="{9E501777-58D1-4024-854C-F652A48D4B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" y="1148"/>
              <a:ext cx="53" cy="334"/>
            </a:xfrm>
            <a:custGeom>
              <a:avLst/>
              <a:gdLst>
                <a:gd name="T0" fmla="*/ 0 w 46"/>
                <a:gd name="T1" fmla="*/ 13 h 290"/>
                <a:gd name="T2" fmla="*/ 23 w 46"/>
                <a:gd name="T3" fmla="*/ 0 h 290"/>
                <a:gd name="T4" fmla="*/ 46 w 46"/>
                <a:gd name="T5" fmla="*/ 13 h 290"/>
                <a:gd name="T6" fmla="*/ 31 w 46"/>
                <a:gd name="T7" fmla="*/ 20 h 290"/>
                <a:gd name="T8" fmla="*/ 37 w 46"/>
                <a:gd name="T9" fmla="*/ 120 h 290"/>
                <a:gd name="T10" fmla="*/ 36 w 46"/>
                <a:gd name="T11" fmla="*/ 266 h 290"/>
                <a:gd name="T12" fmla="*/ 17 w 46"/>
                <a:gd name="T13" fmla="*/ 267 h 290"/>
                <a:gd name="T14" fmla="*/ 16 w 46"/>
                <a:gd name="T15" fmla="*/ 100 h 290"/>
                <a:gd name="T16" fmla="*/ 18 w 46"/>
                <a:gd name="T17" fmla="*/ 21 h 290"/>
                <a:gd name="T18" fmla="*/ 0 w 46"/>
                <a:gd name="T19" fmla="*/ 1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90">
                  <a:moveTo>
                    <a:pt x="0" y="13"/>
                  </a:moveTo>
                  <a:cubicBezTo>
                    <a:pt x="0" y="13"/>
                    <a:pt x="9" y="0"/>
                    <a:pt x="23" y="0"/>
                  </a:cubicBezTo>
                  <a:cubicBezTo>
                    <a:pt x="37" y="0"/>
                    <a:pt x="46" y="13"/>
                    <a:pt x="46" y="13"/>
                  </a:cubicBezTo>
                  <a:cubicBezTo>
                    <a:pt x="46" y="13"/>
                    <a:pt x="31" y="9"/>
                    <a:pt x="31" y="20"/>
                  </a:cubicBezTo>
                  <a:cubicBezTo>
                    <a:pt x="32" y="30"/>
                    <a:pt x="37" y="85"/>
                    <a:pt x="37" y="120"/>
                  </a:cubicBezTo>
                  <a:cubicBezTo>
                    <a:pt x="37" y="156"/>
                    <a:pt x="40" y="249"/>
                    <a:pt x="36" y="266"/>
                  </a:cubicBezTo>
                  <a:cubicBezTo>
                    <a:pt x="32" y="284"/>
                    <a:pt x="20" y="290"/>
                    <a:pt x="17" y="267"/>
                  </a:cubicBezTo>
                  <a:cubicBezTo>
                    <a:pt x="15" y="245"/>
                    <a:pt x="15" y="123"/>
                    <a:pt x="16" y="100"/>
                  </a:cubicBezTo>
                  <a:cubicBezTo>
                    <a:pt x="16" y="76"/>
                    <a:pt x="20" y="27"/>
                    <a:pt x="18" y="21"/>
                  </a:cubicBezTo>
                  <a:cubicBezTo>
                    <a:pt x="15" y="14"/>
                    <a:pt x="8" y="9"/>
                    <a:pt x="0" y="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86006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1" grpId="0"/>
      <p:bldP spid="62" grpId="0"/>
      <p:bldP spid="73" grpId="0"/>
      <p:bldP spid="7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2" y="6356353"/>
            <a:ext cx="28448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6EA37A-E417-4473-877F-A4A9C7A41985}"/>
              </a:ext>
            </a:extLst>
          </p:cNvPr>
          <p:cNvGrpSpPr/>
          <p:nvPr/>
        </p:nvGrpSpPr>
        <p:grpSpPr>
          <a:xfrm>
            <a:off x="10742" y="0"/>
            <a:ext cx="8867410" cy="4994079"/>
            <a:chOff x="0" y="1371600"/>
            <a:chExt cx="8661400" cy="5527676"/>
          </a:xfrm>
        </p:grpSpPr>
        <p:sp>
          <p:nvSpPr>
            <p:cNvPr id="19" name="Freeform 5">
              <a:extLst>
                <a:ext uri="{FF2B5EF4-FFF2-40B4-BE49-F238E27FC236}">
                  <a16:creationId xmlns:a16="http://schemas.microsoft.com/office/drawing/2014/main" id="{D3B5FF20-15ED-4EA3-9FE9-2AA03D3CA93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371600"/>
              <a:ext cx="8661400" cy="5527675"/>
            </a:xfrm>
            <a:custGeom>
              <a:avLst/>
              <a:gdLst>
                <a:gd name="T0" fmla="*/ 3413 w 3414"/>
                <a:gd name="T1" fmla="*/ 2170 h 2178"/>
                <a:gd name="T2" fmla="*/ 1832 w 3414"/>
                <a:gd name="T3" fmla="*/ 1121 h 2178"/>
                <a:gd name="T4" fmla="*/ 1340 w 3414"/>
                <a:gd name="T5" fmla="*/ 1124 h 2178"/>
                <a:gd name="T6" fmla="*/ 746 w 3414"/>
                <a:gd name="T7" fmla="*/ 1045 h 2178"/>
                <a:gd name="T8" fmla="*/ 708 w 3414"/>
                <a:gd name="T9" fmla="*/ 983 h 2178"/>
                <a:gd name="T10" fmla="*/ 722 w 3414"/>
                <a:gd name="T11" fmla="*/ 913 h 2178"/>
                <a:gd name="T12" fmla="*/ 765 w 3414"/>
                <a:gd name="T13" fmla="*/ 873 h 2178"/>
                <a:gd name="T14" fmla="*/ 833 w 3414"/>
                <a:gd name="T15" fmla="*/ 837 h 2178"/>
                <a:gd name="T16" fmla="*/ 1150 w 3414"/>
                <a:gd name="T17" fmla="*/ 745 h 2178"/>
                <a:gd name="T18" fmla="*/ 1521 w 3414"/>
                <a:gd name="T19" fmla="*/ 516 h 2178"/>
                <a:gd name="T20" fmla="*/ 1494 w 3414"/>
                <a:gd name="T21" fmla="*/ 320 h 2178"/>
                <a:gd name="T22" fmla="*/ 1110 w 3414"/>
                <a:gd name="T23" fmla="*/ 129 h 2178"/>
                <a:gd name="T24" fmla="*/ 597 w 3414"/>
                <a:gd name="T25" fmla="*/ 43 h 2178"/>
                <a:gd name="T26" fmla="*/ 0 w 3414"/>
                <a:gd name="T27" fmla="*/ 0 h 2178"/>
                <a:gd name="T28" fmla="*/ 0 w 3414"/>
                <a:gd name="T29" fmla="*/ 209 h 2178"/>
                <a:gd name="T30" fmla="*/ 207 w 3414"/>
                <a:gd name="T31" fmla="*/ 220 h 2178"/>
                <a:gd name="T32" fmla="*/ 292 w 3414"/>
                <a:gd name="T33" fmla="*/ 226 h 2178"/>
                <a:gd name="T34" fmla="*/ 567 w 3414"/>
                <a:gd name="T35" fmla="*/ 241 h 2178"/>
                <a:gd name="T36" fmla="*/ 684 w 3414"/>
                <a:gd name="T37" fmla="*/ 249 h 2178"/>
                <a:gd name="T38" fmla="*/ 1013 w 3414"/>
                <a:gd name="T39" fmla="*/ 394 h 2178"/>
                <a:gd name="T40" fmla="*/ 904 w 3414"/>
                <a:gd name="T41" fmla="*/ 523 h 2178"/>
                <a:gd name="T42" fmla="*/ 817 w 3414"/>
                <a:gd name="T43" fmla="*/ 554 h 2178"/>
                <a:gd name="T44" fmla="*/ 117 w 3414"/>
                <a:gd name="T45" fmla="*/ 858 h 2178"/>
                <a:gd name="T46" fmla="*/ 72 w 3414"/>
                <a:gd name="T47" fmla="*/ 920 h 2178"/>
                <a:gd name="T48" fmla="*/ 47 w 3414"/>
                <a:gd name="T49" fmla="*/ 990 h 2178"/>
                <a:gd name="T50" fmla="*/ 52 w 3414"/>
                <a:gd name="T51" fmla="*/ 1121 h 2178"/>
                <a:gd name="T52" fmla="*/ 849 w 3414"/>
                <a:gd name="T53" fmla="*/ 1485 h 2178"/>
                <a:gd name="T54" fmla="*/ 1613 w 3414"/>
                <a:gd name="T55" fmla="*/ 1541 h 2178"/>
                <a:gd name="T56" fmla="*/ 2144 w 3414"/>
                <a:gd name="T57" fmla="*/ 1848 h 2178"/>
                <a:gd name="T58" fmla="*/ 2125 w 3414"/>
                <a:gd name="T59" fmla="*/ 2178 h 2178"/>
                <a:gd name="T60" fmla="*/ 3414 w 3414"/>
                <a:gd name="T61" fmla="*/ 2178 h 2178"/>
                <a:gd name="T62" fmla="*/ 3413 w 3414"/>
                <a:gd name="T63" fmla="*/ 2170 h 2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3414" h="2178">
                  <a:moveTo>
                    <a:pt x="3413" y="2170"/>
                  </a:moveTo>
                  <a:cubicBezTo>
                    <a:pt x="3269" y="1591"/>
                    <a:pt x="2632" y="1151"/>
                    <a:pt x="1832" y="1121"/>
                  </a:cubicBezTo>
                  <a:cubicBezTo>
                    <a:pt x="1670" y="1115"/>
                    <a:pt x="1503" y="1126"/>
                    <a:pt x="1340" y="1124"/>
                  </a:cubicBezTo>
                  <a:cubicBezTo>
                    <a:pt x="1182" y="1123"/>
                    <a:pt x="859" y="1139"/>
                    <a:pt x="746" y="1045"/>
                  </a:cubicBezTo>
                  <a:cubicBezTo>
                    <a:pt x="726" y="1028"/>
                    <a:pt x="713" y="1006"/>
                    <a:pt x="708" y="983"/>
                  </a:cubicBezTo>
                  <a:cubicBezTo>
                    <a:pt x="704" y="960"/>
                    <a:pt x="708" y="935"/>
                    <a:pt x="722" y="913"/>
                  </a:cubicBezTo>
                  <a:cubicBezTo>
                    <a:pt x="731" y="899"/>
                    <a:pt x="746" y="885"/>
                    <a:pt x="765" y="873"/>
                  </a:cubicBezTo>
                  <a:cubicBezTo>
                    <a:pt x="784" y="860"/>
                    <a:pt x="807" y="848"/>
                    <a:pt x="833" y="837"/>
                  </a:cubicBezTo>
                  <a:cubicBezTo>
                    <a:pt x="934" y="793"/>
                    <a:pt x="1075" y="764"/>
                    <a:pt x="1150" y="745"/>
                  </a:cubicBezTo>
                  <a:cubicBezTo>
                    <a:pt x="1308" y="706"/>
                    <a:pt x="1471" y="645"/>
                    <a:pt x="1521" y="516"/>
                  </a:cubicBezTo>
                  <a:cubicBezTo>
                    <a:pt x="1548" y="448"/>
                    <a:pt x="1540" y="377"/>
                    <a:pt x="1494" y="320"/>
                  </a:cubicBezTo>
                  <a:cubicBezTo>
                    <a:pt x="1405" y="209"/>
                    <a:pt x="1242" y="163"/>
                    <a:pt x="1110" y="129"/>
                  </a:cubicBezTo>
                  <a:cubicBezTo>
                    <a:pt x="942" y="86"/>
                    <a:pt x="769" y="62"/>
                    <a:pt x="597" y="43"/>
                  </a:cubicBezTo>
                  <a:cubicBezTo>
                    <a:pt x="398" y="21"/>
                    <a:pt x="200" y="6"/>
                    <a:pt x="0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73" y="216"/>
                    <a:pt x="134" y="215"/>
                    <a:pt x="207" y="220"/>
                  </a:cubicBezTo>
                  <a:cubicBezTo>
                    <a:pt x="230" y="221"/>
                    <a:pt x="268" y="224"/>
                    <a:pt x="292" y="226"/>
                  </a:cubicBezTo>
                  <a:cubicBezTo>
                    <a:pt x="399" y="230"/>
                    <a:pt x="461" y="236"/>
                    <a:pt x="567" y="241"/>
                  </a:cubicBezTo>
                  <a:cubicBezTo>
                    <a:pt x="585" y="243"/>
                    <a:pt x="660" y="247"/>
                    <a:pt x="684" y="249"/>
                  </a:cubicBezTo>
                  <a:cubicBezTo>
                    <a:pt x="804" y="259"/>
                    <a:pt x="987" y="285"/>
                    <a:pt x="1013" y="394"/>
                  </a:cubicBezTo>
                  <a:cubicBezTo>
                    <a:pt x="1027" y="450"/>
                    <a:pt x="985" y="488"/>
                    <a:pt x="904" y="523"/>
                  </a:cubicBezTo>
                  <a:cubicBezTo>
                    <a:pt x="877" y="535"/>
                    <a:pt x="848" y="545"/>
                    <a:pt x="817" y="554"/>
                  </a:cubicBezTo>
                  <a:cubicBezTo>
                    <a:pt x="575" y="629"/>
                    <a:pt x="293" y="654"/>
                    <a:pt x="117" y="858"/>
                  </a:cubicBezTo>
                  <a:cubicBezTo>
                    <a:pt x="101" y="877"/>
                    <a:pt x="86" y="897"/>
                    <a:pt x="72" y="920"/>
                  </a:cubicBezTo>
                  <a:cubicBezTo>
                    <a:pt x="61" y="942"/>
                    <a:pt x="53" y="965"/>
                    <a:pt x="47" y="990"/>
                  </a:cubicBezTo>
                  <a:cubicBezTo>
                    <a:pt x="37" y="1031"/>
                    <a:pt x="38" y="1075"/>
                    <a:pt x="52" y="1121"/>
                  </a:cubicBezTo>
                  <a:cubicBezTo>
                    <a:pt x="131" y="1375"/>
                    <a:pt x="560" y="1449"/>
                    <a:pt x="849" y="1485"/>
                  </a:cubicBezTo>
                  <a:cubicBezTo>
                    <a:pt x="1101" y="1516"/>
                    <a:pt x="1361" y="1512"/>
                    <a:pt x="1613" y="1541"/>
                  </a:cubicBezTo>
                  <a:cubicBezTo>
                    <a:pt x="1884" y="1572"/>
                    <a:pt x="2086" y="1700"/>
                    <a:pt x="2144" y="1848"/>
                  </a:cubicBezTo>
                  <a:cubicBezTo>
                    <a:pt x="2185" y="1953"/>
                    <a:pt x="2172" y="2070"/>
                    <a:pt x="2125" y="2178"/>
                  </a:cubicBezTo>
                  <a:cubicBezTo>
                    <a:pt x="3414" y="2178"/>
                    <a:pt x="3414" y="2178"/>
                    <a:pt x="3414" y="2178"/>
                  </a:cubicBezTo>
                  <a:cubicBezTo>
                    <a:pt x="3414" y="2176"/>
                    <a:pt x="3413" y="2173"/>
                    <a:pt x="3413" y="2170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139EFE96-3790-4454-B2EE-09EA7F57643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52563"/>
              <a:ext cx="8556625" cy="5446713"/>
            </a:xfrm>
            <a:custGeom>
              <a:avLst/>
              <a:gdLst>
                <a:gd name="T0" fmla="*/ 3261 w 3373"/>
                <a:gd name="T1" fmla="*/ 1875 h 2146"/>
                <a:gd name="T2" fmla="*/ 3165 w 3373"/>
                <a:gd name="T3" fmla="*/ 1736 h 2146"/>
                <a:gd name="T4" fmla="*/ 3059 w 3373"/>
                <a:gd name="T5" fmla="*/ 1619 h 2146"/>
                <a:gd name="T6" fmla="*/ 2870 w 3373"/>
                <a:gd name="T7" fmla="*/ 1463 h 2146"/>
                <a:gd name="T8" fmla="*/ 2702 w 3373"/>
                <a:gd name="T9" fmla="*/ 1359 h 2146"/>
                <a:gd name="T10" fmla="*/ 2492 w 3373"/>
                <a:gd name="T11" fmla="*/ 1263 h 2146"/>
                <a:gd name="T12" fmla="*/ 2259 w 3373"/>
                <a:gd name="T13" fmla="*/ 1189 h 2146"/>
                <a:gd name="T14" fmla="*/ 2044 w 3373"/>
                <a:gd name="T15" fmla="*/ 1145 h 2146"/>
                <a:gd name="T16" fmla="*/ 1824 w 3373"/>
                <a:gd name="T17" fmla="*/ 1123 h 2146"/>
                <a:gd name="T18" fmla="*/ 1631 w 3373"/>
                <a:gd name="T19" fmla="*/ 1121 h 2146"/>
                <a:gd name="T20" fmla="*/ 1404 w 3373"/>
                <a:gd name="T21" fmla="*/ 1125 h 2146"/>
                <a:gd name="T22" fmla="*/ 1340 w 3373"/>
                <a:gd name="T23" fmla="*/ 1126 h 2146"/>
                <a:gd name="T24" fmla="*/ 1141 w 3373"/>
                <a:gd name="T25" fmla="*/ 1126 h 2146"/>
                <a:gd name="T26" fmla="*/ 924 w 3373"/>
                <a:gd name="T27" fmla="*/ 1113 h 2146"/>
                <a:gd name="T28" fmla="*/ 743 w 3373"/>
                <a:gd name="T29" fmla="*/ 1060 h 2146"/>
                <a:gd name="T30" fmla="*/ 709 w 3373"/>
                <a:gd name="T31" fmla="*/ 1036 h 2146"/>
                <a:gd name="T32" fmla="*/ 675 w 3373"/>
                <a:gd name="T33" fmla="*/ 884 h 2146"/>
                <a:gd name="T34" fmla="*/ 779 w 3373"/>
                <a:gd name="T35" fmla="*/ 792 h 2146"/>
                <a:gd name="T36" fmla="*/ 990 w 3373"/>
                <a:gd name="T37" fmla="*/ 718 h 2146"/>
                <a:gd name="T38" fmla="*/ 1196 w 3373"/>
                <a:gd name="T39" fmla="*/ 666 h 2146"/>
                <a:gd name="T40" fmla="*/ 1397 w 3373"/>
                <a:gd name="T41" fmla="*/ 576 h 2146"/>
                <a:gd name="T42" fmla="*/ 1482 w 3373"/>
                <a:gd name="T43" fmla="*/ 469 h 2146"/>
                <a:gd name="T44" fmla="*/ 1420 w 3373"/>
                <a:gd name="T45" fmla="*/ 262 h 2146"/>
                <a:gd name="T46" fmla="*/ 1275 w 3373"/>
                <a:gd name="T47" fmla="*/ 173 h 2146"/>
                <a:gd name="T48" fmla="*/ 1094 w 3373"/>
                <a:gd name="T49" fmla="*/ 119 h 2146"/>
                <a:gd name="T50" fmla="*/ 1008 w 3373"/>
                <a:gd name="T51" fmla="*/ 98 h 2146"/>
                <a:gd name="T52" fmla="*/ 848 w 3373"/>
                <a:gd name="T53" fmla="*/ 72 h 2146"/>
                <a:gd name="T54" fmla="*/ 629 w 3373"/>
                <a:gd name="T55" fmla="*/ 45 h 2146"/>
                <a:gd name="T56" fmla="*/ 409 w 3373"/>
                <a:gd name="T57" fmla="*/ 20 h 2146"/>
                <a:gd name="T58" fmla="*/ 188 w 3373"/>
                <a:gd name="T59" fmla="*/ 3 h 2146"/>
                <a:gd name="T60" fmla="*/ 45 w 3373"/>
                <a:gd name="T61" fmla="*/ 0 h 2146"/>
                <a:gd name="T62" fmla="*/ 62 w 3373"/>
                <a:gd name="T63" fmla="*/ 9 h 2146"/>
                <a:gd name="T64" fmla="*/ 222 w 3373"/>
                <a:gd name="T65" fmla="*/ 14 h 2146"/>
                <a:gd name="T66" fmla="*/ 443 w 3373"/>
                <a:gd name="T67" fmla="*/ 33 h 2146"/>
                <a:gd name="T68" fmla="*/ 663 w 3373"/>
                <a:gd name="T69" fmla="*/ 58 h 2146"/>
                <a:gd name="T70" fmla="*/ 881 w 3373"/>
                <a:gd name="T71" fmla="*/ 87 h 2146"/>
                <a:gd name="T72" fmla="*/ 1024 w 3373"/>
                <a:gd name="T73" fmla="*/ 111 h 2146"/>
                <a:gd name="T74" fmla="*/ 1127 w 3373"/>
                <a:gd name="T75" fmla="*/ 138 h 2146"/>
                <a:gd name="T76" fmla="*/ 1306 w 3373"/>
                <a:gd name="T77" fmla="*/ 198 h 2146"/>
                <a:gd name="T78" fmla="*/ 1462 w 3373"/>
                <a:gd name="T79" fmla="*/ 335 h 2146"/>
                <a:gd name="T80" fmla="*/ 1456 w 3373"/>
                <a:gd name="T81" fmla="*/ 492 h 2146"/>
                <a:gd name="T82" fmla="*/ 1264 w 3373"/>
                <a:gd name="T83" fmla="*/ 629 h 2146"/>
                <a:gd name="T84" fmla="*/ 1072 w 3373"/>
                <a:gd name="T85" fmla="*/ 683 h 2146"/>
                <a:gd name="T86" fmla="*/ 850 w 3373"/>
                <a:gd name="T87" fmla="*/ 745 h 2146"/>
                <a:gd name="T88" fmla="*/ 691 w 3373"/>
                <a:gd name="T89" fmla="*/ 832 h 2146"/>
                <a:gd name="T90" fmla="*/ 686 w 3373"/>
                <a:gd name="T91" fmla="*/ 1029 h 2146"/>
                <a:gd name="T92" fmla="*/ 717 w 3373"/>
                <a:gd name="T93" fmla="*/ 1057 h 2146"/>
                <a:gd name="T94" fmla="*/ 805 w 3373"/>
                <a:gd name="T95" fmla="*/ 1102 h 2146"/>
                <a:gd name="T96" fmla="*/ 1008 w 3373"/>
                <a:gd name="T97" fmla="*/ 1136 h 2146"/>
                <a:gd name="T98" fmla="*/ 1212 w 3373"/>
                <a:gd name="T99" fmla="*/ 1142 h 2146"/>
                <a:gd name="T100" fmla="*/ 1360 w 3373"/>
                <a:gd name="T101" fmla="*/ 1143 h 2146"/>
                <a:gd name="T102" fmla="*/ 1470 w 3373"/>
                <a:gd name="T103" fmla="*/ 1141 h 2146"/>
                <a:gd name="T104" fmla="*/ 1696 w 3373"/>
                <a:gd name="T105" fmla="*/ 1137 h 2146"/>
                <a:gd name="T106" fmla="*/ 1919 w 3373"/>
                <a:gd name="T107" fmla="*/ 1147 h 2146"/>
                <a:gd name="T108" fmla="*/ 2137 w 3373"/>
                <a:gd name="T109" fmla="*/ 1179 h 2146"/>
                <a:gd name="T110" fmla="*/ 2350 w 3373"/>
                <a:gd name="T111" fmla="*/ 1233 h 2146"/>
                <a:gd name="T112" fmla="*/ 2557 w 3373"/>
                <a:gd name="T113" fmla="*/ 1309 h 2146"/>
                <a:gd name="T114" fmla="*/ 2759 w 3373"/>
                <a:gd name="T115" fmla="*/ 1411 h 2146"/>
                <a:gd name="T116" fmla="*/ 2952 w 3373"/>
                <a:gd name="T117" fmla="*/ 1546 h 2146"/>
                <a:gd name="T118" fmla="*/ 3131 w 3373"/>
                <a:gd name="T119" fmla="*/ 1722 h 2146"/>
                <a:gd name="T120" fmla="*/ 3225 w 3373"/>
                <a:gd name="T121" fmla="*/ 1851 h 2146"/>
                <a:gd name="T122" fmla="*/ 3338 w 3373"/>
                <a:gd name="T123" fmla="*/ 2097 h 2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373" h="2146">
                  <a:moveTo>
                    <a:pt x="3365" y="2116"/>
                  </a:moveTo>
                  <a:cubicBezTo>
                    <a:pt x="3363" y="2109"/>
                    <a:pt x="3361" y="2102"/>
                    <a:pt x="3359" y="2095"/>
                  </a:cubicBezTo>
                  <a:cubicBezTo>
                    <a:pt x="3355" y="2083"/>
                    <a:pt x="3351" y="2070"/>
                    <a:pt x="3347" y="2058"/>
                  </a:cubicBezTo>
                  <a:cubicBezTo>
                    <a:pt x="3340" y="2041"/>
                    <a:pt x="3334" y="2023"/>
                    <a:pt x="3327" y="2006"/>
                  </a:cubicBezTo>
                  <a:cubicBezTo>
                    <a:pt x="3321" y="1993"/>
                    <a:pt x="3315" y="1980"/>
                    <a:pt x="3309" y="1967"/>
                  </a:cubicBezTo>
                  <a:cubicBezTo>
                    <a:pt x="3308" y="1964"/>
                    <a:pt x="3307" y="1961"/>
                    <a:pt x="3306" y="1959"/>
                  </a:cubicBezTo>
                  <a:cubicBezTo>
                    <a:pt x="3299" y="1944"/>
                    <a:pt x="3291" y="1930"/>
                    <a:pt x="3284" y="1915"/>
                  </a:cubicBezTo>
                  <a:cubicBezTo>
                    <a:pt x="3276" y="1902"/>
                    <a:pt x="3269" y="1888"/>
                    <a:pt x="3261" y="1875"/>
                  </a:cubicBezTo>
                  <a:cubicBezTo>
                    <a:pt x="3255" y="1865"/>
                    <a:pt x="3250" y="1855"/>
                    <a:pt x="3244" y="1846"/>
                  </a:cubicBezTo>
                  <a:cubicBezTo>
                    <a:pt x="3242" y="1843"/>
                    <a:pt x="3240" y="1840"/>
                    <a:pt x="3238" y="1837"/>
                  </a:cubicBezTo>
                  <a:cubicBezTo>
                    <a:pt x="3234" y="1830"/>
                    <a:pt x="3229" y="1824"/>
                    <a:pt x="3225" y="1817"/>
                  </a:cubicBezTo>
                  <a:cubicBezTo>
                    <a:pt x="3221" y="1812"/>
                    <a:pt x="3218" y="1807"/>
                    <a:pt x="3214" y="1801"/>
                  </a:cubicBezTo>
                  <a:cubicBezTo>
                    <a:pt x="3211" y="1797"/>
                    <a:pt x="3208" y="1793"/>
                    <a:pt x="3205" y="1789"/>
                  </a:cubicBezTo>
                  <a:cubicBezTo>
                    <a:pt x="3200" y="1782"/>
                    <a:pt x="3195" y="1775"/>
                    <a:pt x="3190" y="1768"/>
                  </a:cubicBezTo>
                  <a:cubicBezTo>
                    <a:pt x="3188" y="1766"/>
                    <a:pt x="3186" y="1763"/>
                    <a:pt x="3185" y="1761"/>
                  </a:cubicBezTo>
                  <a:cubicBezTo>
                    <a:pt x="3178" y="1753"/>
                    <a:pt x="3172" y="1744"/>
                    <a:pt x="3165" y="1736"/>
                  </a:cubicBezTo>
                  <a:cubicBezTo>
                    <a:pt x="3165" y="1735"/>
                    <a:pt x="3164" y="1735"/>
                    <a:pt x="3164" y="1734"/>
                  </a:cubicBezTo>
                  <a:cubicBezTo>
                    <a:pt x="3156" y="1724"/>
                    <a:pt x="3148" y="1715"/>
                    <a:pt x="3140" y="1706"/>
                  </a:cubicBezTo>
                  <a:cubicBezTo>
                    <a:pt x="3132" y="1696"/>
                    <a:pt x="3123" y="1686"/>
                    <a:pt x="3115" y="1677"/>
                  </a:cubicBezTo>
                  <a:cubicBezTo>
                    <a:pt x="3106" y="1667"/>
                    <a:pt x="3098" y="1658"/>
                    <a:pt x="3089" y="1649"/>
                  </a:cubicBezTo>
                  <a:cubicBezTo>
                    <a:pt x="3083" y="1643"/>
                    <a:pt x="3078" y="1638"/>
                    <a:pt x="3072" y="1632"/>
                  </a:cubicBezTo>
                  <a:cubicBezTo>
                    <a:pt x="3071" y="1631"/>
                    <a:pt x="3070" y="1630"/>
                    <a:pt x="3070" y="1630"/>
                  </a:cubicBezTo>
                  <a:cubicBezTo>
                    <a:pt x="3069" y="1629"/>
                    <a:pt x="3068" y="1628"/>
                    <a:pt x="3068" y="1628"/>
                  </a:cubicBezTo>
                  <a:cubicBezTo>
                    <a:pt x="3065" y="1625"/>
                    <a:pt x="3062" y="1622"/>
                    <a:pt x="3059" y="1619"/>
                  </a:cubicBezTo>
                  <a:cubicBezTo>
                    <a:pt x="3050" y="1610"/>
                    <a:pt x="3041" y="1602"/>
                    <a:pt x="3033" y="1594"/>
                  </a:cubicBezTo>
                  <a:cubicBezTo>
                    <a:pt x="3024" y="1586"/>
                    <a:pt x="3015" y="1578"/>
                    <a:pt x="3006" y="1570"/>
                  </a:cubicBezTo>
                  <a:cubicBezTo>
                    <a:pt x="2997" y="1562"/>
                    <a:pt x="2988" y="1554"/>
                    <a:pt x="2979" y="1547"/>
                  </a:cubicBezTo>
                  <a:cubicBezTo>
                    <a:pt x="2975" y="1543"/>
                    <a:pt x="2971" y="1539"/>
                    <a:pt x="2966" y="1535"/>
                  </a:cubicBezTo>
                  <a:cubicBezTo>
                    <a:pt x="2962" y="1532"/>
                    <a:pt x="2957" y="1528"/>
                    <a:pt x="2952" y="1524"/>
                  </a:cubicBezTo>
                  <a:cubicBezTo>
                    <a:pt x="2943" y="1517"/>
                    <a:pt x="2934" y="1510"/>
                    <a:pt x="2925" y="1503"/>
                  </a:cubicBezTo>
                  <a:cubicBezTo>
                    <a:pt x="2916" y="1496"/>
                    <a:pt x="2907" y="1489"/>
                    <a:pt x="2898" y="1483"/>
                  </a:cubicBezTo>
                  <a:cubicBezTo>
                    <a:pt x="2889" y="1476"/>
                    <a:pt x="2880" y="1469"/>
                    <a:pt x="2870" y="1463"/>
                  </a:cubicBezTo>
                  <a:cubicBezTo>
                    <a:pt x="2866" y="1460"/>
                    <a:pt x="2861" y="1456"/>
                    <a:pt x="2856" y="1453"/>
                  </a:cubicBezTo>
                  <a:cubicBezTo>
                    <a:pt x="2852" y="1450"/>
                    <a:pt x="2847" y="1447"/>
                    <a:pt x="2843" y="1444"/>
                  </a:cubicBezTo>
                  <a:cubicBezTo>
                    <a:pt x="2833" y="1438"/>
                    <a:pt x="2824" y="1432"/>
                    <a:pt x="2815" y="1426"/>
                  </a:cubicBezTo>
                  <a:cubicBezTo>
                    <a:pt x="2805" y="1420"/>
                    <a:pt x="2796" y="1414"/>
                    <a:pt x="2787" y="1408"/>
                  </a:cubicBezTo>
                  <a:cubicBezTo>
                    <a:pt x="2777" y="1402"/>
                    <a:pt x="2768" y="1397"/>
                    <a:pt x="2758" y="1391"/>
                  </a:cubicBezTo>
                  <a:cubicBezTo>
                    <a:pt x="2752" y="1388"/>
                    <a:pt x="2746" y="1384"/>
                    <a:pt x="2740" y="1380"/>
                  </a:cubicBezTo>
                  <a:cubicBezTo>
                    <a:pt x="2737" y="1378"/>
                    <a:pt x="2733" y="1377"/>
                    <a:pt x="2730" y="1375"/>
                  </a:cubicBezTo>
                  <a:cubicBezTo>
                    <a:pt x="2721" y="1370"/>
                    <a:pt x="2711" y="1364"/>
                    <a:pt x="2702" y="1359"/>
                  </a:cubicBezTo>
                  <a:cubicBezTo>
                    <a:pt x="2692" y="1354"/>
                    <a:pt x="2682" y="1349"/>
                    <a:pt x="2673" y="1344"/>
                  </a:cubicBezTo>
                  <a:cubicBezTo>
                    <a:pt x="2663" y="1339"/>
                    <a:pt x="2654" y="1334"/>
                    <a:pt x="2644" y="1330"/>
                  </a:cubicBezTo>
                  <a:cubicBezTo>
                    <a:pt x="2635" y="1325"/>
                    <a:pt x="2625" y="1320"/>
                    <a:pt x="2615" y="1316"/>
                  </a:cubicBezTo>
                  <a:cubicBezTo>
                    <a:pt x="2606" y="1311"/>
                    <a:pt x="2596" y="1307"/>
                    <a:pt x="2586" y="1302"/>
                  </a:cubicBezTo>
                  <a:cubicBezTo>
                    <a:pt x="2576" y="1298"/>
                    <a:pt x="2567" y="1294"/>
                    <a:pt x="2557" y="1290"/>
                  </a:cubicBezTo>
                  <a:cubicBezTo>
                    <a:pt x="2547" y="1285"/>
                    <a:pt x="2537" y="1281"/>
                    <a:pt x="2528" y="1277"/>
                  </a:cubicBezTo>
                  <a:cubicBezTo>
                    <a:pt x="2518" y="1273"/>
                    <a:pt x="2508" y="1269"/>
                    <a:pt x="2498" y="1266"/>
                  </a:cubicBezTo>
                  <a:cubicBezTo>
                    <a:pt x="2496" y="1265"/>
                    <a:pt x="2494" y="1264"/>
                    <a:pt x="2492" y="1263"/>
                  </a:cubicBezTo>
                  <a:cubicBezTo>
                    <a:pt x="2484" y="1260"/>
                    <a:pt x="2476" y="1257"/>
                    <a:pt x="2469" y="1254"/>
                  </a:cubicBezTo>
                  <a:cubicBezTo>
                    <a:pt x="2459" y="1251"/>
                    <a:pt x="2449" y="1247"/>
                    <a:pt x="2439" y="1244"/>
                  </a:cubicBezTo>
                  <a:cubicBezTo>
                    <a:pt x="2429" y="1240"/>
                    <a:pt x="2419" y="1237"/>
                    <a:pt x="2409" y="1233"/>
                  </a:cubicBezTo>
                  <a:cubicBezTo>
                    <a:pt x="2399" y="1230"/>
                    <a:pt x="2389" y="1227"/>
                    <a:pt x="2379" y="1223"/>
                  </a:cubicBezTo>
                  <a:cubicBezTo>
                    <a:pt x="2369" y="1220"/>
                    <a:pt x="2359" y="1217"/>
                    <a:pt x="2349" y="1214"/>
                  </a:cubicBezTo>
                  <a:cubicBezTo>
                    <a:pt x="2339" y="1211"/>
                    <a:pt x="2329" y="1208"/>
                    <a:pt x="2319" y="1205"/>
                  </a:cubicBezTo>
                  <a:cubicBezTo>
                    <a:pt x="2309" y="1202"/>
                    <a:pt x="2299" y="1200"/>
                    <a:pt x="2289" y="1197"/>
                  </a:cubicBezTo>
                  <a:cubicBezTo>
                    <a:pt x="2279" y="1194"/>
                    <a:pt x="2269" y="1191"/>
                    <a:pt x="2259" y="1189"/>
                  </a:cubicBezTo>
                  <a:cubicBezTo>
                    <a:pt x="2249" y="1186"/>
                    <a:pt x="2240" y="1184"/>
                    <a:pt x="2230" y="1182"/>
                  </a:cubicBezTo>
                  <a:cubicBezTo>
                    <a:pt x="2230" y="1182"/>
                    <a:pt x="2229" y="1181"/>
                    <a:pt x="2228" y="1181"/>
                  </a:cubicBezTo>
                  <a:cubicBezTo>
                    <a:pt x="2218" y="1179"/>
                    <a:pt x="2208" y="1176"/>
                    <a:pt x="2198" y="1174"/>
                  </a:cubicBezTo>
                  <a:cubicBezTo>
                    <a:pt x="2188" y="1172"/>
                    <a:pt x="2177" y="1170"/>
                    <a:pt x="2167" y="1168"/>
                  </a:cubicBezTo>
                  <a:cubicBezTo>
                    <a:pt x="2157" y="1165"/>
                    <a:pt x="2147" y="1163"/>
                    <a:pt x="2136" y="1161"/>
                  </a:cubicBezTo>
                  <a:cubicBezTo>
                    <a:pt x="2126" y="1159"/>
                    <a:pt x="2116" y="1157"/>
                    <a:pt x="2106" y="1156"/>
                  </a:cubicBezTo>
                  <a:cubicBezTo>
                    <a:pt x="2095" y="1154"/>
                    <a:pt x="2085" y="1152"/>
                    <a:pt x="2075" y="1150"/>
                  </a:cubicBezTo>
                  <a:cubicBezTo>
                    <a:pt x="2064" y="1149"/>
                    <a:pt x="2054" y="1147"/>
                    <a:pt x="2044" y="1145"/>
                  </a:cubicBezTo>
                  <a:cubicBezTo>
                    <a:pt x="2033" y="1144"/>
                    <a:pt x="2023" y="1142"/>
                    <a:pt x="2012" y="1141"/>
                  </a:cubicBezTo>
                  <a:cubicBezTo>
                    <a:pt x="2002" y="1139"/>
                    <a:pt x="1992" y="1138"/>
                    <a:pt x="1981" y="1137"/>
                  </a:cubicBezTo>
                  <a:cubicBezTo>
                    <a:pt x="1974" y="1136"/>
                    <a:pt x="1968" y="1135"/>
                    <a:pt x="1961" y="1134"/>
                  </a:cubicBezTo>
                  <a:cubicBezTo>
                    <a:pt x="1957" y="1134"/>
                    <a:pt x="1953" y="1134"/>
                    <a:pt x="1950" y="1133"/>
                  </a:cubicBezTo>
                  <a:cubicBezTo>
                    <a:pt x="1939" y="1132"/>
                    <a:pt x="1929" y="1131"/>
                    <a:pt x="1918" y="1130"/>
                  </a:cubicBezTo>
                  <a:cubicBezTo>
                    <a:pt x="1908" y="1129"/>
                    <a:pt x="1897" y="1128"/>
                    <a:pt x="1887" y="1127"/>
                  </a:cubicBezTo>
                  <a:cubicBezTo>
                    <a:pt x="1876" y="1126"/>
                    <a:pt x="1866" y="1125"/>
                    <a:pt x="1855" y="1125"/>
                  </a:cubicBezTo>
                  <a:cubicBezTo>
                    <a:pt x="1845" y="1124"/>
                    <a:pt x="1835" y="1123"/>
                    <a:pt x="1824" y="1123"/>
                  </a:cubicBezTo>
                  <a:cubicBezTo>
                    <a:pt x="1824" y="1123"/>
                    <a:pt x="1824" y="1123"/>
                    <a:pt x="1823" y="1123"/>
                  </a:cubicBezTo>
                  <a:cubicBezTo>
                    <a:pt x="1813" y="1122"/>
                    <a:pt x="1802" y="1122"/>
                    <a:pt x="1792" y="1121"/>
                  </a:cubicBezTo>
                  <a:cubicBezTo>
                    <a:pt x="1781" y="1121"/>
                    <a:pt x="1770" y="1121"/>
                    <a:pt x="1760" y="1120"/>
                  </a:cubicBezTo>
                  <a:cubicBezTo>
                    <a:pt x="1749" y="1120"/>
                    <a:pt x="1738" y="1120"/>
                    <a:pt x="1727" y="1120"/>
                  </a:cubicBezTo>
                  <a:cubicBezTo>
                    <a:pt x="1717" y="1120"/>
                    <a:pt x="1706" y="1120"/>
                    <a:pt x="1695" y="1120"/>
                  </a:cubicBezTo>
                  <a:cubicBezTo>
                    <a:pt x="1693" y="1120"/>
                    <a:pt x="1690" y="1120"/>
                    <a:pt x="1687" y="1120"/>
                  </a:cubicBezTo>
                  <a:cubicBezTo>
                    <a:pt x="1663" y="1120"/>
                    <a:pt x="1663" y="1120"/>
                    <a:pt x="1663" y="1120"/>
                  </a:cubicBezTo>
                  <a:cubicBezTo>
                    <a:pt x="1631" y="1121"/>
                    <a:pt x="1631" y="1121"/>
                    <a:pt x="1631" y="1121"/>
                  </a:cubicBezTo>
                  <a:cubicBezTo>
                    <a:pt x="1598" y="1121"/>
                    <a:pt x="1598" y="1121"/>
                    <a:pt x="1598" y="1121"/>
                  </a:cubicBezTo>
                  <a:cubicBezTo>
                    <a:pt x="1566" y="1122"/>
                    <a:pt x="1566" y="1122"/>
                    <a:pt x="1566" y="1122"/>
                  </a:cubicBezTo>
                  <a:cubicBezTo>
                    <a:pt x="1534" y="1123"/>
                    <a:pt x="1534" y="1123"/>
                    <a:pt x="1534" y="1123"/>
                  </a:cubicBezTo>
                  <a:cubicBezTo>
                    <a:pt x="1501" y="1123"/>
                    <a:pt x="1501" y="1123"/>
                    <a:pt x="1501" y="1123"/>
                  </a:cubicBezTo>
                  <a:cubicBezTo>
                    <a:pt x="1469" y="1124"/>
                    <a:pt x="1469" y="1124"/>
                    <a:pt x="1469" y="1124"/>
                  </a:cubicBezTo>
                  <a:cubicBezTo>
                    <a:pt x="1437" y="1125"/>
                    <a:pt x="1437" y="1125"/>
                    <a:pt x="1437" y="1125"/>
                  </a:cubicBezTo>
                  <a:cubicBezTo>
                    <a:pt x="1414" y="1125"/>
                    <a:pt x="1414" y="1125"/>
                    <a:pt x="1414" y="1125"/>
                  </a:cubicBezTo>
                  <a:cubicBezTo>
                    <a:pt x="1404" y="1125"/>
                    <a:pt x="1404" y="1125"/>
                    <a:pt x="1404" y="1125"/>
                  </a:cubicBezTo>
                  <a:cubicBezTo>
                    <a:pt x="1380" y="1126"/>
                    <a:pt x="1380" y="1126"/>
                    <a:pt x="1380" y="1126"/>
                  </a:cubicBezTo>
                  <a:cubicBezTo>
                    <a:pt x="1372" y="1126"/>
                    <a:pt x="1372" y="1126"/>
                    <a:pt x="1372" y="1126"/>
                  </a:cubicBezTo>
                  <a:cubicBezTo>
                    <a:pt x="1363" y="1126"/>
                    <a:pt x="1363" y="1126"/>
                    <a:pt x="1363" y="1126"/>
                  </a:cubicBezTo>
                  <a:cubicBezTo>
                    <a:pt x="1359" y="1126"/>
                    <a:pt x="1359" y="1126"/>
                    <a:pt x="1359" y="1126"/>
                  </a:cubicBezTo>
                  <a:cubicBezTo>
                    <a:pt x="1357" y="1126"/>
                    <a:pt x="1357" y="1126"/>
                    <a:pt x="1357" y="1126"/>
                  </a:cubicBezTo>
                  <a:cubicBezTo>
                    <a:pt x="1354" y="1126"/>
                    <a:pt x="1354" y="1126"/>
                    <a:pt x="1354" y="1126"/>
                  </a:cubicBezTo>
                  <a:cubicBezTo>
                    <a:pt x="1346" y="1126"/>
                    <a:pt x="1346" y="1126"/>
                    <a:pt x="1346" y="1126"/>
                  </a:cubicBezTo>
                  <a:cubicBezTo>
                    <a:pt x="1344" y="1126"/>
                    <a:pt x="1342" y="1126"/>
                    <a:pt x="1340" y="1126"/>
                  </a:cubicBezTo>
                  <a:cubicBezTo>
                    <a:pt x="1329" y="1126"/>
                    <a:pt x="1318" y="1126"/>
                    <a:pt x="1307" y="1126"/>
                  </a:cubicBezTo>
                  <a:cubicBezTo>
                    <a:pt x="1297" y="1126"/>
                    <a:pt x="1287" y="1126"/>
                    <a:pt x="1277" y="1126"/>
                  </a:cubicBezTo>
                  <a:cubicBezTo>
                    <a:pt x="1277" y="1126"/>
                    <a:pt x="1276" y="1126"/>
                    <a:pt x="1275" y="1126"/>
                  </a:cubicBezTo>
                  <a:cubicBezTo>
                    <a:pt x="1264" y="1126"/>
                    <a:pt x="1254" y="1126"/>
                    <a:pt x="1243" y="1126"/>
                  </a:cubicBezTo>
                  <a:cubicBezTo>
                    <a:pt x="1232" y="1126"/>
                    <a:pt x="1221" y="1126"/>
                    <a:pt x="1211" y="1126"/>
                  </a:cubicBezTo>
                  <a:cubicBezTo>
                    <a:pt x="1200" y="1126"/>
                    <a:pt x="1189" y="1126"/>
                    <a:pt x="1178" y="1126"/>
                  </a:cubicBezTo>
                  <a:cubicBezTo>
                    <a:pt x="1168" y="1126"/>
                    <a:pt x="1157" y="1126"/>
                    <a:pt x="1146" y="1126"/>
                  </a:cubicBezTo>
                  <a:cubicBezTo>
                    <a:pt x="1145" y="1126"/>
                    <a:pt x="1143" y="1126"/>
                    <a:pt x="1141" y="1126"/>
                  </a:cubicBezTo>
                  <a:cubicBezTo>
                    <a:pt x="1132" y="1126"/>
                    <a:pt x="1123" y="1126"/>
                    <a:pt x="1114" y="1125"/>
                  </a:cubicBezTo>
                  <a:cubicBezTo>
                    <a:pt x="1104" y="1125"/>
                    <a:pt x="1093" y="1125"/>
                    <a:pt x="1082" y="1125"/>
                  </a:cubicBezTo>
                  <a:cubicBezTo>
                    <a:pt x="1072" y="1124"/>
                    <a:pt x="1061" y="1124"/>
                    <a:pt x="1050" y="1123"/>
                  </a:cubicBezTo>
                  <a:cubicBezTo>
                    <a:pt x="1040" y="1123"/>
                    <a:pt x="1029" y="1122"/>
                    <a:pt x="1019" y="1122"/>
                  </a:cubicBezTo>
                  <a:cubicBezTo>
                    <a:pt x="1014" y="1121"/>
                    <a:pt x="1009" y="1121"/>
                    <a:pt x="1005" y="1121"/>
                  </a:cubicBezTo>
                  <a:cubicBezTo>
                    <a:pt x="999" y="1120"/>
                    <a:pt x="993" y="1120"/>
                    <a:pt x="987" y="1119"/>
                  </a:cubicBezTo>
                  <a:cubicBezTo>
                    <a:pt x="976" y="1118"/>
                    <a:pt x="966" y="1117"/>
                    <a:pt x="955" y="1116"/>
                  </a:cubicBezTo>
                  <a:cubicBezTo>
                    <a:pt x="945" y="1115"/>
                    <a:pt x="934" y="1114"/>
                    <a:pt x="924" y="1113"/>
                  </a:cubicBezTo>
                  <a:cubicBezTo>
                    <a:pt x="914" y="1111"/>
                    <a:pt x="903" y="1110"/>
                    <a:pt x="893" y="1108"/>
                  </a:cubicBezTo>
                  <a:cubicBezTo>
                    <a:pt x="885" y="1107"/>
                    <a:pt x="878" y="1105"/>
                    <a:pt x="870" y="1104"/>
                  </a:cubicBezTo>
                  <a:cubicBezTo>
                    <a:pt x="867" y="1103"/>
                    <a:pt x="865" y="1103"/>
                    <a:pt x="862" y="1102"/>
                  </a:cubicBezTo>
                  <a:cubicBezTo>
                    <a:pt x="852" y="1100"/>
                    <a:pt x="842" y="1097"/>
                    <a:pt x="832" y="1095"/>
                  </a:cubicBezTo>
                  <a:cubicBezTo>
                    <a:pt x="823" y="1092"/>
                    <a:pt x="814" y="1090"/>
                    <a:pt x="805" y="1087"/>
                  </a:cubicBezTo>
                  <a:cubicBezTo>
                    <a:pt x="804" y="1087"/>
                    <a:pt x="803" y="1086"/>
                    <a:pt x="802" y="1086"/>
                  </a:cubicBezTo>
                  <a:cubicBezTo>
                    <a:pt x="792" y="1082"/>
                    <a:pt x="782" y="1079"/>
                    <a:pt x="772" y="1075"/>
                  </a:cubicBezTo>
                  <a:cubicBezTo>
                    <a:pt x="762" y="1070"/>
                    <a:pt x="752" y="1066"/>
                    <a:pt x="743" y="1060"/>
                  </a:cubicBezTo>
                  <a:cubicBezTo>
                    <a:pt x="743" y="1060"/>
                    <a:pt x="743" y="1060"/>
                    <a:pt x="743" y="1060"/>
                  </a:cubicBezTo>
                  <a:cubicBezTo>
                    <a:pt x="741" y="1059"/>
                    <a:pt x="738" y="1058"/>
                    <a:pt x="736" y="1056"/>
                  </a:cubicBezTo>
                  <a:cubicBezTo>
                    <a:pt x="734" y="1055"/>
                    <a:pt x="731" y="1053"/>
                    <a:pt x="729" y="1052"/>
                  </a:cubicBezTo>
                  <a:cubicBezTo>
                    <a:pt x="722" y="1047"/>
                    <a:pt x="722" y="1047"/>
                    <a:pt x="722" y="1047"/>
                  </a:cubicBezTo>
                  <a:cubicBezTo>
                    <a:pt x="720" y="1045"/>
                    <a:pt x="718" y="1043"/>
                    <a:pt x="715" y="1042"/>
                  </a:cubicBezTo>
                  <a:cubicBezTo>
                    <a:pt x="715" y="1042"/>
                    <a:pt x="715" y="1042"/>
                    <a:pt x="715" y="1042"/>
                  </a:cubicBezTo>
                  <a:cubicBezTo>
                    <a:pt x="712" y="1039"/>
                    <a:pt x="712" y="1039"/>
                    <a:pt x="712" y="1039"/>
                  </a:cubicBezTo>
                  <a:cubicBezTo>
                    <a:pt x="709" y="1036"/>
                    <a:pt x="709" y="1036"/>
                    <a:pt x="709" y="1036"/>
                  </a:cubicBezTo>
                  <a:cubicBezTo>
                    <a:pt x="704" y="1032"/>
                    <a:pt x="704" y="1032"/>
                    <a:pt x="704" y="1032"/>
                  </a:cubicBezTo>
                  <a:cubicBezTo>
                    <a:pt x="703" y="1031"/>
                    <a:pt x="702" y="1030"/>
                    <a:pt x="701" y="1029"/>
                  </a:cubicBezTo>
                  <a:cubicBezTo>
                    <a:pt x="700" y="1027"/>
                    <a:pt x="698" y="1025"/>
                    <a:pt x="696" y="1023"/>
                  </a:cubicBezTo>
                  <a:cubicBezTo>
                    <a:pt x="695" y="1022"/>
                    <a:pt x="694" y="1020"/>
                    <a:pt x="693" y="1019"/>
                  </a:cubicBezTo>
                  <a:cubicBezTo>
                    <a:pt x="684" y="1007"/>
                    <a:pt x="676" y="993"/>
                    <a:pt x="671" y="978"/>
                  </a:cubicBezTo>
                  <a:cubicBezTo>
                    <a:pt x="670" y="973"/>
                    <a:pt x="668" y="969"/>
                    <a:pt x="667" y="964"/>
                  </a:cubicBezTo>
                  <a:cubicBezTo>
                    <a:pt x="662" y="943"/>
                    <a:pt x="663" y="920"/>
                    <a:pt x="669" y="899"/>
                  </a:cubicBezTo>
                  <a:cubicBezTo>
                    <a:pt x="671" y="894"/>
                    <a:pt x="673" y="889"/>
                    <a:pt x="675" y="884"/>
                  </a:cubicBezTo>
                  <a:cubicBezTo>
                    <a:pt x="676" y="882"/>
                    <a:pt x="677" y="879"/>
                    <a:pt x="678" y="877"/>
                  </a:cubicBezTo>
                  <a:cubicBezTo>
                    <a:pt x="683" y="869"/>
                    <a:pt x="683" y="869"/>
                    <a:pt x="683" y="869"/>
                  </a:cubicBezTo>
                  <a:cubicBezTo>
                    <a:pt x="688" y="860"/>
                    <a:pt x="695" y="852"/>
                    <a:pt x="703" y="844"/>
                  </a:cubicBezTo>
                  <a:cubicBezTo>
                    <a:pt x="703" y="844"/>
                    <a:pt x="703" y="844"/>
                    <a:pt x="703" y="844"/>
                  </a:cubicBezTo>
                  <a:cubicBezTo>
                    <a:pt x="711" y="836"/>
                    <a:pt x="719" y="829"/>
                    <a:pt x="728" y="822"/>
                  </a:cubicBezTo>
                  <a:cubicBezTo>
                    <a:pt x="733" y="819"/>
                    <a:pt x="737" y="816"/>
                    <a:pt x="742" y="813"/>
                  </a:cubicBezTo>
                  <a:cubicBezTo>
                    <a:pt x="747" y="810"/>
                    <a:pt x="752" y="807"/>
                    <a:pt x="756" y="804"/>
                  </a:cubicBezTo>
                  <a:cubicBezTo>
                    <a:pt x="764" y="800"/>
                    <a:pt x="772" y="796"/>
                    <a:pt x="779" y="792"/>
                  </a:cubicBezTo>
                  <a:cubicBezTo>
                    <a:pt x="791" y="786"/>
                    <a:pt x="803" y="780"/>
                    <a:pt x="815" y="775"/>
                  </a:cubicBezTo>
                  <a:cubicBezTo>
                    <a:pt x="816" y="775"/>
                    <a:pt x="817" y="775"/>
                    <a:pt x="817" y="774"/>
                  </a:cubicBezTo>
                  <a:cubicBezTo>
                    <a:pt x="828" y="770"/>
                    <a:pt x="840" y="765"/>
                    <a:pt x="851" y="761"/>
                  </a:cubicBezTo>
                  <a:cubicBezTo>
                    <a:pt x="863" y="757"/>
                    <a:pt x="874" y="753"/>
                    <a:pt x="886" y="749"/>
                  </a:cubicBezTo>
                  <a:cubicBezTo>
                    <a:pt x="898" y="745"/>
                    <a:pt x="909" y="741"/>
                    <a:pt x="921" y="738"/>
                  </a:cubicBezTo>
                  <a:cubicBezTo>
                    <a:pt x="929" y="735"/>
                    <a:pt x="938" y="733"/>
                    <a:pt x="946" y="730"/>
                  </a:cubicBezTo>
                  <a:cubicBezTo>
                    <a:pt x="949" y="730"/>
                    <a:pt x="952" y="729"/>
                    <a:pt x="955" y="728"/>
                  </a:cubicBezTo>
                  <a:cubicBezTo>
                    <a:pt x="967" y="725"/>
                    <a:pt x="978" y="721"/>
                    <a:pt x="990" y="718"/>
                  </a:cubicBezTo>
                  <a:cubicBezTo>
                    <a:pt x="1001" y="715"/>
                    <a:pt x="1013" y="712"/>
                    <a:pt x="1024" y="710"/>
                  </a:cubicBezTo>
                  <a:cubicBezTo>
                    <a:pt x="1036" y="707"/>
                    <a:pt x="1047" y="704"/>
                    <a:pt x="1058" y="701"/>
                  </a:cubicBezTo>
                  <a:cubicBezTo>
                    <a:pt x="1065" y="699"/>
                    <a:pt x="1071" y="698"/>
                    <a:pt x="1078" y="696"/>
                  </a:cubicBezTo>
                  <a:cubicBezTo>
                    <a:pt x="1083" y="695"/>
                    <a:pt x="1088" y="694"/>
                    <a:pt x="1093" y="693"/>
                  </a:cubicBezTo>
                  <a:cubicBezTo>
                    <a:pt x="1104" y="690"/>
                    <a:pt x="1115" y="687"/>
                    <a:pt x="1127" y="684"/>
                  </a:cubicBezTo>
                  <a:cubicBezTo>
                    <a:pt x="1133" y="683"/>
                    <a:pt x="1138" y="682"/>
                    <a:pt x="1144" y="680"/>
                  </a:cubicBezTo>
                  <a:cubicBezTo>
                    <a:pt x="1150" y="679"/>
                    <a:pt x="1155" y="677"/>
                    <a:pt x="1161" y="676"/>
                  </a:cubicBezTo>
                  <a:cubicBezTo>
                    <a:pt x="1173" y="673"/>
                    <a:pt x="1184" y="669"/>
                    <a:pt x="1196" y="666"/>
                  </a:cubicBezTo>
                  <a:cubicBezTo>
                    <a:pt x="1200" y="665"/>
                    <a:pt x="1205" y="663"/>
                    <a:pt x="1210" y="662"/>
                  </a:cubicBezTo>
                  <a:cubicBezTo>
                    <a:pt x="1217" y="660"/>
                    <a:pt x="1224" y="658"/>
                    <a:pt x="1230" y="655"/>
                  </a:cubicBezTo>
                  <a:cubicBezTo>
                    <a:pt x="1242" y="652"/>
                    <a:pt x="1254" y="648"/>
                    <a:pt x="1265" y="643"/>
                  </a:cubicBezTo>
                  <a:cubicBezTo>
                    <a:pt x="1277" y="639"/>
                    <a:pt x="1289" y="634"/>
                    <a:pt x="1301" y="629"/>
                  </a:cubicBezTo>
                  <a:cubicBezTo>
                    <a:pt x="1313" y="624"/>
                    <a:pt x="1325" y="619"/>
                    <a:pt x="1337" y="613"/>
                  </a:cubicBezTo>
                  <a:cubicBezTo>
                    <a:pt x="1337" y="612"/>
                    <a:pt x="1338" y="612"/>
                    <a:pt x="1338" y="612"/>
                  </a:cubicBezTo>
                  <a:cubicBezTo>
                    <a:pt x="1350" y="606"/>
                    <a:pt x="1362" y="599"/>
                    <a:pt x="1374" y="592"/>
                  </a:cubicBezTo>
                  <a:cubicBezTo>
                    <a:pt x="1382" y="587"/>
                    <a:pt x="1390" y="582"/>
                    <a:pt x="1397" y="576"/>
                  </a:cubicBezTo>
                  <a:cubicBezTo>
                    <a:pt x="1403" y="572"/>
                    <a:pt x="1408" y="568"/>
                    <a:pt x="1413" y="564"/>
                  </a:cubicBezTo>
                  <a:cubicBezTo>
                    <a:pt x="1426" y="554"/>
                    <a:pt x="1437" y="542"/>
                    <a:pt x="1448" y="529"/>
                  </a:cubicBezTo>
                  <a:cubicBezTo>
                    <a:pt x="1451" y="526"/>
                    <a:pt x="1453" y="523"/>
                    <a:pt x="1456" y="519"/>
                  </a:cubicBezTo>
                  <a:cubicBezTo>
                    <a:pt x="1460" y="513"/>
                    <a:pt x="1464" y="507"/>
                    <a:pt x="1468" y="501"/>
                  </a:cubicBezTo>
                  <a:cubicBezTo>
                    <a:pt x="1469" y="498"/>
                    <a:pt x="1471" y="496"/>
                    <a:pt x="1472" y="493"/>
                  </a:cubicBezTo>
                  <a:cubicBezTo>
                    <a:pt x="1473" y="490"/>
                    <a:pt x="1475" y="488"/>
                    <a:pt x="1476" y="485"/>
                  </a:cubicBezTo>
                  <a:cubicBezTo>
                    <a:pt x="1479" y="477"/>
                    <a:pt x="1479" y="477"/>
                    <a:pt x="1479" y="477"/>
                  </a:cubicBezTo>
                  <a:cubicBezTo>
                    <a:pt x="1480" y="474"/>
                    <a:pt x="1481" y="472"/>
                    <a:pt x="1482" y="469"/>
                  </a:cubicBezTo>
                  <a:cubicBezTo>
                    <a:pt x="1490" y="447"/>
                    <a:pt x="1495" y="424"/>
                    <a:pt x="1494" y="401"/>
                  </a:cubicBezTo>
                  <a:cubicBezTo>
                    <a:pt x="1494" y="400"/>
                    <a:pt x="1494" y="400"/>
                    <a:pt x="1494" y="400"/>
                  </a:cubicBezTo>
                  <a:cubicBezTo>
                    <a:pt x="1494" y="400"/>
                    <a:pt x="1494" y="400"/>
                    <a:pt x="1494" y="400"/>
                  </a:cubicBezTo>
                  <a:cubicBezTo>
                    <a:pt x="1493" y="392"/>
                    <a:pt x="1496" y="396"/>
                    <a:pt x="1491" y="376"/>
                  </a:cubicBezTo>
                  <a:cubicBezTo>
                    <a:pt x="1487" y="358"/>
                    <a:pt x="1477" y="343"/>
                    <a:pt x="1469" y="327"/>
                  </a:cubicBezTo>
                  <a:cubicBezTo>
                    <a:pt x="1463" y="316"/>
                    <a:pt x="1456" y="305"/>
                    <a:pt x="1448" y="295"/>
                  </a:cubicBezTo>
                  <a:cubicBezTo>
                    <a:pt x="1447" y="293"/>
                    <a:pt x="1446" y="292"/>
                    <a:pt x="1445" y="291"/>
                  </a:cubicBezTo>
                  <a:cubicBezTo>
                    <a:pt x="1437" y="281"/>
                    <a:pt x="1429" y="271"/>
                    <a:pt x="1420" y="262"/>
                  </a:cubicBezTo>
                  <a:cubicBezTo>
                    <a:pt x="1420" y="262"/>
                    <a:pt x="1419" y="262"/>
                    <a:pt x="1419" y="262"/>
                  </a:cubicBezTo>
                  <a:cubicBezTo>
                    <a:pt x="1418" y="261"/>
                    <a:pt x="1417" y="260"/>
                    <a:pt x="1416" y="258"/>
                  </a:cubicBezTo>
                  <a:cubicBezTo>
                    <a:pt x="1407" y="250"/>
                    <a:pt x="1398" y="243"/>
                    <a:pt x="1389" y="236"/>
                  </a:cubicBezTo>
                  <a:cubicBezTo>
                    <a:pt x="1380" y="229"/>
                    <a:pt x="1371" y="222"/>
                    <a:pt x="1361" y="217"/>
                  </a:cubicBezTo>
                  <a:cubicBezTo>
                    <a:pt x="1360" y="216"/>
                    <a:pt x="1359" y="215"/>
                    <a:pt x="1358" y="215"/>
                  </a:cubicBezTo>
                  <a:cubicBezTo>
                    <a:pt x="1350" y="210"/>
                    <a:pt x="1341" y="205"/>
                    <a:pt x="1333" y="200"/>
                  </a:cubicBezTo>
                  <a:cubicBezTo>
                    <a:pt x="1323" y="195"/>
                    <a:pt x="1314" y="190"/>
                    <a:pt x="1304" y="186"/>
                  </a:cubicBezTo>
                  <a:cubicBezTo>
                    <a:pt x="1294" y="182"/>
                    <a:pt x="1285" y="177"/>
                    <a:pt x="1275" y="173"/>
                  </a:cubicBezTo>
                  <a:cubicBezTo>
                    <a:pt x="1268" y="171"/>
                    <a:pt x="1262" y="168"/>
                    <a:pt x="1255" y="166"/>
                  </a:cubicBezTo>
                  <a:cubicBezTo>
                    <a:pt x="1252" y="165"/>
                    <a:pt x="1248" y="163"/>
                    <a:pt x="1245" y="162"/>
                  </a:cubicBezTo>
                  <a:cubicBezTo>
                    <a:pt x="1235" y="159"/>
                    <a:pt x="1225" y="155"/>
                    <a:pt x="1215" y="152"/>
                  </a:cubicBezTo>
                  <a:cubicBezTo>
                    <a:pt x="1205" y="149"/>
                    <a:pt x="1195" y="146"/>
                    <a:pt x="1185" y="143"/>
                  </a:cubicBezTo>
                  <a:cubicBezTo>
                    <a:pt x="1175" y="140"/>
                    <a:pt x="1165" y="137"/>
                    <a:pt x="1155" y="135"/>
                  </a:cubicBezTo>
                  <a:cubicBezTo>
                    <a:pt x="1152" y="134"/>
                    <a:pt x="1149" y="133"/>
                    <a:pt x="1146" y="132"/>
                  </a:cubicBezTo>
                  <a:cubicBezTo>
                    <a:pt x="1139" y="130"/>
                    <a:pt x="1132" y="128"/>
                    <a:pt x="1125" y="127"/>
                  </a:cubicBezTo>
                  <a:cubicBezTo>
                    <a:pt x="1115" y="124"/>
                    <a:pt x="1104" y="121"/>
                    <a:pt x="1094" y="119"/>
                  </a:cubicBezTo>
                  <a:cubicBezTo>
                    <a:pt x="1093" y="118"/>
                    <a:pt x="1092" y="118"/>
                    <a:pt x="1091" y="118"/>
                  </a:cubicBezTo>
                  <a:cubicBezTo>
                    <a:pt x="1064" y="111"/>
                    <a:pt x="1064" y="111"/>
                    <a:pt x="1064" y="111"/>
                  </a:cubicBezTo>
                  <a:cubicBezTo>
                    <a:pt x="1036" y="104"/>
                    <a:pt x="1036" y="104"/>
                    <a:pt x="1036" y="104"/>
                  </a:cubicBezTo>
                  <a:cubicBezTo>
                    <a:pt x="1034" y="103"/>
                    <a:pt x="1034" y="103"/>
                    <a:pt x="1034" y="103"/>
                  </a:cubicBezTo>
                  <a:cubicBezTo>
                    <a:pt x="1029" y="102"/>
                    <a:pt x="1029" y="102"/>
                    <a:pt x="1029" y="102"/>
                  </a:cubicBezTo>
                  <a:cubicBezTo>
                    <a:pt x="1025" y="101"/>
                    <a:pt x="1025" y="101"/>
                    <a:pt x="1025" y="101"/>
                  </a:cubicBezTo>
                  <a:cubicBezTo>
                    <a:pt x="1024" y="101"/>
                    <a:pt x="1023" y="100"/>
                    <a:pt x="1022" y="100"/>
                  </a:cubicBezTo>
                  <a:cubicBezTo>
                    <a:pt x="1008" y="98"/>
                    <a:pt x="1008" y="98"/>
                    <a:pt x="1008" y="98"/>
                  </a:cubicBezTo>
                  <a:cubicBezTo>
                    <a:pt x="1006" y="97"/>
                    <a:pt x="1005" y="97"/>
                    <a:pt x="1003" y="97"/>
                  </a:cubicBezTo>
                  <a:cubicBezTo>
                    <a:pt x="995" y="95"/>
                    <a:pt x="987" y="94"/>
                    <a:pt x="980" y="92"/>
                  </a:cubicBezTo>
                  <a:cubicBezTo>
                    <a:pt x="977" y="92"/>
                    <a:pt x="975" y="91"/>
                    <a:pt x="972" y="91"/>
                  </a:cubicBezTo>
                  <a:cubicBezTo>
                    <a:pt x="962" y="89"/>
                    <a:pt x="951" y="87"/>
                    <a:pt x="941" y="86"/>
                  </a:cubicBezTo>
                  <a:cubicBezTo>
                    <a:pt x="935" y="85"/>
                    <a:pt x="929" y="84"/>
                    <a:pt x="923" y="83"/>
                  </a:cubicBezTo>
                  <a:cubicBezTo>
                    <a:pt x="919" y="82"/>
                    <a:pt x="915" y="81"/>
                    <a:pt x="910" y="81"/>
                  </a:cubicBezTo>
                  <a:cubicBezTo>
                    <a:pt x="900" y="79"/>
                    <a:pt x="889" y="78"/>
                    <a:pt x="879" y="76"/>
                  </a:cubicBezTo>
                  <a:cubicBezTo>
                    <a:pt x="869" y="75"/>
                    <a:pt x="858" y="73"/>
                    <a:pt x="848" y="72"/>
                  </a:cubicBezTo>
                  <a:cubicBezTo>
                    <a:pt x="837" y="70"/>
                    <a:pt x="827" y="69"/>
                    <a:pt x="817" y="67"/>
                  </a:cubicBezTo>
                  <a:cubicBezTo>
                    <a:pt x="806" y="66"/>
                    <a:pt x="796" y="65"/>
                    <a:pt x="785" y="63"/>
                  </a:cubicBezTo>
                  <a:cubicBezTo>
                    <a:pt x="775" y="62"/>
                    <a:pt x="765" y="61"/>
                    <a:pt x="754" y="59"/>
                  </a:cubicBezTo>
                  <a:cubicBezTo>
                    <a:pt x="744" y="58"/>
                    <a:pt x="733" y="57"/>
                    <a:pt x="723" y="56"/>
                  </a:cubicBezTo>
                  <a:cubicBezTo>
                    <a:pt x="714" y="55"/>
                    <a:pt x="706" y="54"/>
                    <a:pt x="698" y="53"/>
                  </a:cubicBezTo>
                  <a:cubicBezTo>
                    <a:pt x="691" y="52"/>
                    <a:pt x="691" y="52"/>
                    <a:pt x="691" y="52"/>
                  </a:cubicBezTo>
                  <a:cubicBezTo>
                    <a:pt x="660" y="48"/>
                    <a:pt x="660" y="48"/>
                    <a:pt x="660" y="48"/>
                  </a:cubicBezTo>
                  <a:cubicBezTo>
                    <a:pt x="629" y="45"/>
                    <a:pt x="629" y="45"/>
                    <a:pt x="629" y="45"/>
                  </a:cubicBezTo>
                  <a:cubicBezTo>
                    <a:pt x="597" y="41"/>
                    <a:pt x="597" y="41"/>
                    <a:pt x="597" y="41"/>
                  </a:cubicBezTo>
                  <a:cubicBezTo>
                    <a:pt x="566" y="37"/>
                    <a:pt x="566" y="37"/>
                    <a:pt x="566" y="37"/>
                  </a:cubicBezTo>
                  <a:cubicBezTo>
                    <a:pt x="535" y="34"/>
                    <a:pt x="535" y="34"/>
                    <a:pt x="535" y="34"/>
                  </a:cubicBezTo>
                  <a:cubicBezTo>
                    <a:pt x="503" y="30"/>
                    <a:pt x="503" y="30"/>
                    <a:pt x="503" y="30"/>
                  </a:cubicBezTo>
                  <a:cubicBezTo>
                    <a:pt x="472" y="27"/>
                    <a:pt x="472" y="27"/>
                    <a:pt x="472" y="27"/>
                  </a:cubicBezTo>
                  <a:cubicBezTo>
                    <a:pt x="471" y="26"/>
                    <a:pt x="471" y="26"/>
                    <a:pt x="471" y="26"/>
                  </a:cubicBezTo>
                  <a:cubicBezTo>
                    <a:pt x="461" y="25"/>
                    <a:pt x="451" y="24"/>
                    <a:pt x="441" y="23"/>
                  </a:cubicBezTo>
                  <a:cubicBezTo>
                    <a:pt x="430" y="22"/>
                    <a:pt x="420" y="21"/>
                    <a:pt x="409" y="20"/>
                  </a:cubicBezTo>
                  <a:cubicBezTo>
                    <a:pt x="399" y="19"/>
                    <a:pt x="388" y="18"/>
                    <a:pt x="378" y="17"/>
                  </a:cubicBezTo>
                  <a:cubicBezTo>
                    <a:pt x="367" y="16"/>
                    <a:pt x="357" y="15"/>
                    <a:pt x="346" y="14"/>
                  </a:cubicBezTo>
                  <a:cubicBezTo>
                    <a:pt x="336" y="13"/>
                    <a:pt x="325" y="12"/>
                    <a:pt x="315" y="11"/>
                  </a:cubicBezTo>
                  <a:cubicBezTo>
                    <a:pt x="304" y="10"/>
                    <a:pt x="294" y="9"/>
                    <a:pt x="283" y="9"/>
                  </a:cubicBezTo>
                  <a:cubicBezTo>
                    <a:pt x="272" y="8"/>
                    <a:pt x="262" y="7"/>
                    <a:pt x="251" y="6"/>
                  </a:cubicBezTo>
                  <a:cubicBezTo>
                    <a:pt x="249" y="6"/>
                    <a:pt x="247" y="6"/>
                    <a:pt x="244" y="6"/>
                  </a:cubicBezTo>
                  <a:cubicBezTo>
                    <a:pt x="236" y="5"/>
                    <a:pt x="228" y="5"/>
                    <a:pt x="220" y="4"/>
                  </a:cubicBezTo>
                  <a:cubicBezTo>
                    <a:pt x="209" y="4"/>
                    <a:pt x="198" y="3"/>
                    <a:pt x="188" y="3"/>
                  </a:cubicBezTo>
                  <a:cubicBezTo>
                    <a:pt x="177" y="2"/>
                    <a:pt x="167" y="2"/>
                    <a:pt x="156" y="1"/>
                  </a:cubicBezTo>
                  <a:cubicBezTo>
                    <a:pt x="147" y="1"/>
                    <a:pt x="139" y="1"/>
                    <a:pt x="131" y="1"/>
                  </a:cubicBezTo>
                  <a:cubicBezTo>
                    <a:pt x="128" y="1"/>
                    <a:pt x="126" y="0"/>
                    <a:pt x="124" y="0"/>
                  </a:cubicBezTo>
                  <a:cubicBezTo>
                    <a:pt x="117" y="0"/>
                    <a:pt x="109" y="0"/>
                    <a:pt x="102" y="0"/>
                  </a:cubicBezTo>
                  <a:cubicBezTo>
                    <a:pt x="92" y="0"/>
                    <a:pt x="92" y="0"/>
                    <a:pt x="92" y="0"/>
                  </a:cubicBezTo>
                  <a:cubicBezTo>
                    <a:pt x="74" y="0"/>
                    <a:pt x="74" y="0"/>
                    <a:pt x="74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45" y="0"/>
                    <a:pt x="45" y="0"/>
                    <a:pt x="45" y="0"/>
                  </a:cubicBezTo>
                  <a:cubicBezTo>
                    <a:pt x="39" y="0"/>
                    <a:pt x="33" y="0"/>
                    <a:pt x="27" y="0"/>
                  </a:cubicBezTo>
                  <a:cubicBezTo>
                    <a:pt x="24" y="1"/>
                    <a:pt x="20" y="1"/>
                    <a:pt x="17" y="1"/>
                  </a:cubicBezTo>
                  <a:cubicBezTo>
                    <a:pt x="11" y="1"/>
                    <a:pt x="6" y="1"/>
                    <a:pt x="0" y="2"/>
                  </a:cubicBezTo>
                  <a:cubicBezTo>
                    <a:pt x="0" y="10"/>
                    <a:pt x="0" y="10"/>
                    <a:pt x="0" y="10"/>
                  </a:cubicBezTo>
                  <a:cubicBezTo>
                    <a:pt x="7" y="10"/>
                    <a:pt x="14" y="10"/>
                    <a:pt x="21" y="10"/>
                  </a:cubicBezTo>
                  <a:cubicBezTo>
                    <a:pt x="24" y="9"/>
                    <a:pt x="27" y="9"/>
                    <a:pt x="30" y="9"/>
                  </a:cubicBezTo>
                  <a:cubicBezTo>
                    <a:pt x="36" y="9"/>
                    <a:pt x="43" y="9"/>
                    <a:pt x="49" y="9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78" y="9"/>
                    <a:pt x="78" y="9"/>
                    <a:pt x="78" y="9"/>
                  </a:cubicBezTo>
                  <a:cubicBezTo>
                    <a:pt x="95" y="9"/>
                    <a:pt x="95" y="9"/>
                    <a:pt x="95" y="9"/>
                  </a:cubicBezTo>
                  <a:cubicBezTo>
                    <a:pt x="106" y="9"/>
                    <a:pt x="106" y="9"/>
                    <a:pt x="106" y="9"/>
                  </a:cubicBezTo>
                  <a:cubicBezTo>
                    <a:pt x="113" y="9"/>
                    <a:pt x="120" y="9"/>
                    <a:pt x="127" y="9"/>
                  </a:cubicBezTo>
                  <a:cubicBezTo>
                    <a:pt x="129" y="9"/>
                    <a:pt x="132" y="9"/>
                    <a:pt x="134" y="10"/>
                  </a:cubicBezTo>
                  <a:cubicBezTo>
                    <a:pt x="143" y="10"/>
                    <a:pt x="151" y="10"/>
                    <a:pt x="159" y="10"/>
                  </a:cubicBezTo>
                  <a:cubicBezTo>
                    <a:pt x="169" y="11"/>
                    <a:pt x="180" y="11"/>
                    <a:pt x="191" y="12"/>
                  </a:cubicBezTo>
                  <a:cubicBezTo>
                    <a:pt x="201" y="12"/>
                    <a:pt x="212" y="13"/>
                    <a:pt x="222" y="14"/>
                  </a:cubicBezTo>
                  <a:cubicBezTo>
                    <a:pt x="231" y="14"/>
                    <a:pt x="240" y="15"/>
                    <a:pt x="248" y="15"/>
                  </a:cubicBezTo>
                  <a:cubicBezTo>
                    <a:pt x="250" y="15"/>
                    <a:pt x="252" y="15"/>
                    <a:pt x="254" y="16"/>
                  </a:cubicBezTo>
                  <a:cubicBezTo>
                    <a:pt x="265" y="16"/>
                    <a:pt x="275" y="17"/>
                    <a:pt x="286" y="18"/>
                  </a:cubicBezTo>
                  <a:cubicBezTo>
                    <a:pt x="296" y="19"/>
                    <a:pt x="307" y="20"/>
                    <a:pt x="317" y="20"/>
                  </a:cubicBezTo>
                  <a:cubicBezTo>
                    <a:pt x="328" y="21"/>
                    <a:pt x="338" y="22"/>
                    <a:pt x="349" y="23"/>
                  </a:cubicBezTo>
                  <a:cubicBezTo>
                    <a:pt x="359" y="24"/>
                    <a:pt x="370" y="25"/>
                    <a:pt x="380" y="26"/>
                  </a:cubicBezTo>
                  <a:cubicBezTo>
                    <a:pt x="391" y="27"/>
                    <a:pt x="401" y="28"/>
                    <a:pt x="412" y="29"/>
                  </a:cubicBezTo>
                  <a:cubicBezTo>
                    <a:pt x="422" y="30"/>
                    <a:pt x="433" y="32"/>
                    <a:pt x="443" y="33"/>
                  </a:cubicBezTo>
                  <a:cubicBezTo>
                    <a:pt x="454" y="34"/>
                    <a:pt x="464" y="35"/>
                    <a:pt x="475" y="36"/>
                  </a:cubicBezTo>
                  <a:cubicBezTo>
                    <a:pt x="475" y="36"/>
                    <a:pt x="475" y="36"/>
                    <a:pt x="475" y="36"/>
                  </a:cubicBezTo>
                  <a:cubicBezTo>
                    <a:pt x="506" y="40"/>
                    <a:pt x="506" y="40"/>
                    <a:pt x="506" y="40"/>
                  </a:cubicBezTo>
                  <a:cubicBezTo>
                    <a:pt x="537" y="44"/>
                    <a:pt x="537" y="44"/>
                    <a:pt x="537" y="44"/>
                  </a:cubicBezTo>
                  <a:cubicBezTo>
                    <a:pt x="569" y="47"/>
                    <a:pt x="569" y="47"/>
                    <a:pt x="569" y="47"/>
                  </a:cubicBezTo>
                  <a:cubicBezTo>
                    <a:pt x="600" y="51"/>
                    <a:pt x="600" y="51"/>
                    <a:pt x="600" y="51"/>
                  </a:cubicBezTo>
                  <a:cubicBezTo>
                    <a:pt x="631" y="55"/>
                    <a:pt x="631" y="55"/>
                    <a:pt x="631" y="55"/>
                  </a:cubicBezTo>
                  <a:cubicBezTo>
                    <a:pt x="663" y="58"/>
                    <a:pt x="663" y="58"/>
                    <a:pt x="663" y="58"/>
                  </a:cubicBezTo>
                  <a:cubicBezTo>
                    <a:pt x="694" y="62"/>
                    <a:pt x="694" y="62"/>
                    <a:pt x="694" y="62"/>
                  </a:cubicBezTo>
                  <a:cubicBezTo>
                    <a:pt x="701" y="63"/>
                    <a:pt x="701" y="63"/>
                    <a:pt x="701" y="63"/>
                  </a:cubicBezTo>
                  <a:cubicBezTo>
                    <a:pt x="709" y="64"/>
                    <a:pt x="717" y="65"/>
                    <a:pt x="725" y="66"/>
                  </a:cubicBezTo>
                  <a:cubicBezTo>
                    <a:pt x="736" y="67"/>
                    <a:pt x="746" y="68"/>
                    <a:pt x="757" y="70"/>
                  </a:cubicBezTo>
                  <a:cubicBezTo>
                    <a:pt x="767" y="71"/>
                    <a:pt x="777" y="72"/>
                    <a:pt x="788" y="74"/>
                  </a:cubicBezTo>
                  <a:cubicBezTo>
                    <a:pt x="798" y="75"/>
                    <a:pt x="809" y="76"/>
                    <a:pt x="819" y="78"/>
                  </a:cubicBezTo>
                  <a:cubicBezTo>
                    <a:pt x="830" y="79"/>
                    <a:pt x="840" y="81"/>
                    <a:pt x="850" y="82"/>
                  </a:cubicBezTo>
                  <a:cubicBezTo>
                    <a:pt x="861" y="84"/>
                    <a:pt x="871" y="85"/>
                    <a:pt x="881" y="87"/>
                  </a:cubicBezTo>
                  <a:cubicBezTo>
                    <a:pt x="892" y="88"/>
                    <a:pt x="902" y="90"/>
                    <a:pt x="913" y="91"/>
                  </a:cubicBezTo>
                  <a:cubicBezTo>
                    <a:pt x="917" y="92"/>
                    <a:pt x="922" y="93"/>
                    <a:pt x="926" y="94"/>
                  </a:cubicBezTo>
                  <a:cubicBezTo>
                    <a:pt x="932" y="94"/>
                    <a:pt x="938" y="95"/>
                    <a:pt x="944" y="96"/>
                  </a:cubicBezTo>
                  <a:cubicBezTo>
                    <a:pt x="954" y="98"/>
                    <a:pt x="964" y="100"/>
                    <a:pt x="974" y="102"/>
                  </a:cubicBezTo>
                  <a:cubicBezTo>
                    <a:pt x="977" y="102"/>
                    <a:pt x="980" y="103"/>
                    <a:pt x="982" y="103"/>
                  </a:cubicBezTo>
                  <a:cubicBezTo>
                    <a:pt x="990" y="105"/>
                    <a:pt x="998" y="106"/>
                    <a:pt x="1005" y="107"/>
                  </a:cubicBezTo>
                  <a:cubicBezTo>
                    <a:pt x="1007" y="108"/>
                    <a:pt x="1009" y="108"/>
                    <a:pt x="1010" y="108"/>
                  </a:cubicBezTo>
                  <a:cubicBezTo>
                    <a:pt x="1024" y="111"/>
                    <a:pt x="1024" y="111"/>
                    <a:pt x="1024" y="111"/>
                  </a:cubicBezTo>
                  <a:cubicBezTo>
                    <a:pt x="1025" y="111"/>
                    <a:pt x="1027" y="112"/>
                    <a:pt x="1028" y="112"/>
                  </a:cubicBezTo>
                  <a:cubicBezTo>
                    <a:pt x="1031" y="113"/>
                    <a:pt x="1031" y="113"/>
                    <a:pt x="1031" y="113"/>
                  </a:cubicBezTo>
                  <a:cubicBezTo>
                    <a:pt x="1036" y="114"/>
                    <a:pt x="1036" y="114"/>
                    <a:pt x="1036" y="114"/>
                  </a:cubicBezTo>
                  <a:cubicBezTo>
                    <a:pt x="1038" y="114"/>
                    <a:pt x="1038" y="114"/>
                    <a:pt x="1038" y="114"/>
                  </a:cubicBezTo>
                  <a:cubicBezTo>
                    <a:pt x="1066" y="122"/>
                    <a:pt x="1066" y="122"/>
                    <a:pt x="1066" y="122"/>
                  </a:cubicBezTo>
                  <a:cubicBezTo>
                    <a:pt x="1093" y="129"/>
                    <a:pt x="1093" y="129"/>
                    <a:pt x="1093" y="129"/>
                  </a:cubicBezTo>
                  <a:cubicBezTo>
                    <a:pt x="1094" y="129"/>
                    <a:pt x="1095" y="129"/>
                    <a:pt x="1097" y="130"/>
                  </a:cubicBezTo>
                  <a:cubicBezTo>
                    <a:pt x="1107" y="132"/>
                    <a:pt x="1117" y="135"/>
                    <a:pt x="1127" y="138"/>
                  </a:cubicBezTo>
                  <a:cubicBezTo>
                    <a:pt x="1134" y="139"/>
                    <a:pt x="1141" y="141"/>
                    <a:pt x="1148" y="143"/>
                  </a:cubicBezTo>
                  <a:cubicBezTo>
                    <a:pt x="1151" y="144"/>
                    <a:pt x="1154" y="145"/>
                    <a:pt x="1157" y="146"/>
                  </a:cubicBezTo>
                  <a:cubicBezTo>
                    <a:pt x="1167" y="148"/>
                    <a:pt x="1177" y="151"/>
                    <a:pt x="1188" y="154"/>
                  </a:cubicBezTo>
                  <a:cubicBezTo>
                    <a:pt x="1198" y="157"/>
                    <a:pt x="1208" y="160"/>
                    <a:pt x="1218" y="164"/>
                  </a:cubicBezTo>
                  <a:cubicBezTo>
                    <a:pt x="1228" y="167"/>
                    <a:pt x="1237" y="170"/>
                    <a:pt x="1247" y="174"/>
                  </a:cubicBezTo>
                  <a:cubicBezTo>
                    <a:pt x="1250" y="175"/>
                    <a:pt x="1253" y="176"/>
                    <a:pt x="1256" y="177"/>
                  </a:cubicBezTo>
                  <a:cubicBezTo>
                    <a:pt x="1263" y="179"/>
                    <a:pt x="1270" y="182"/>
                    <a:pt x="1277" y="185"/>
                  </a:cubicBezTo>
                  <a:cubicBezTo>
                    <a:pt x="1287" y="189"/>
                    <a:pt x="1297" y="193"/>
                    <a:pt x="1306" y="198"/>
                  </a:cubicBezTo>
                  <a:cubicBezTo>
                    <a:pt x="1316" y="202"/>
                    <a:pt x="1326" y="207"/>
                    <a:pt x="1335" y="212"/>
                  </a:cubicBezTo>
                  <a:cubicBezTo>
                    <a:pt x="1343" y="216"/>
                    <a:pt x="1351" y="221"/>
                    <a:pt x="1358" y="225"/>
                  </a:cubicBezTo>
                  <a:cubicBezTo>
                    <a:pt x="1360" y="226"/>
                    <a:pt x="1362" y="228"/>
                    <a:pt x="1363" y="229"/>
                  </a:cubicBezTo>
                  <a:cubicBezTo>
                    <a:pt x="1373" y="235"/>
                    <a:pt x="1382" y="241"/>
                    <a:pt x="1391" y="248"/>
                  </a:cubicBezTo>
                  <a:cubicBezTo>
                    <a:pt x="1399" y="254"/>
                    <a:pt x="1406" y="261"/>
                    <a:pt x="1414" y="268"/>
                  </a:cubicBezTo>
                  <a:cubicBezTo>
                    <a:pt x="1422" y="276"/>
                    <a:pt x="1431" y="286"/>
                    <a:pt x="1438" y="296"/>
                  </a:cubicBezTo>
                  <a:cubicBezTo>
                    <a:pt x="1438" y="296"/>
                    <a:pt x="1439" y="296"/>
                    <a:pt x="1439" y="297"/>
                  </a:cubicBezTo>
                  <a:cubicBezTo>
                    <a:pt x="1448" y="309"/>
                    <a:pt x="1455" y="322"/>
                    <a:pt x="1462" y="335"/>
                  </a:cubicBezTo>
                  <a:cubicBezTo>
                    <a:pt x="1470" y="353"/>
                    <a:pt x="1477" y="372"/>
                    <a:pt x="1481" y="391"/>
                  </a:cubicBezTo>
                  <a:cubicBezTo>
                    <a:pt x="1481" y="393"/>
                    <a:pt x="1482" y="398"/>
                    <a:pt x="1482" y="399"/>
                  </a:cubicBezTo>
                  <a:cubicBezTo>
                    <a:pt x="1482" y="422"/>
                    <a:pt x="1478" y="441"/>
                    <a:pt x="1470" y="462"/>
                  </a:cubicBezTo>
                  <a:cubicBezTo>
                    <a:pt x="1469" y="465"/>
                    <a:pt x="1468" y="467"/>
                    <a:pt x="1467" y="470"/>
                  </a:cubicBezTo>
                  <a:cubicBezTo>
                    <a:pt x="1464" y="478"/>
                    <a:pt x="1464" y="478"/>
                    <a:pt x="1464" y="478"/>
                  </a:cubicBezTo>
                  <a:cubicBezTo>
                    <a:pt x="1463" y="480"/>
                    <a:pt x="1462" y="483"/>
                    <a:pt x="1460" y="485"/>
                  </a:cubicBezTo>
                  <a:cubicBezTo>
                    <a:pt x="1459" y="487"/>
                    <a:pt x="1458" y="489"/>
                    <a:pt x="1457" y="490"/>
                  </a:cubicBezTo>
                  <a:cubicBezTo>
                    <a:pt x="1457" y="491"/>
                    <a:pt x="1457" y="492"/>
                    <a:pt x="1456" y="492"/>
                  </a:cubicBezTo>
                  <a:cubicBezTo>
                    <a:pt x="1451" y="502"/>
                    <a:pt x="1444" y="511"/>
                    <a:pt x="1437" y="520"/>
                  </a:cubicBezTo>
                  <a:cubicBezTo>
                    <a:pt x="1430" y="529"/>
                    <a:pt x="1421" y="538"/>
                    <a:pt x="1412" y="546"/>
                  </a:cubicBezTo>
                  <a:cubicBezTo>
                    <a:pt x="1405" y="553"/>
                    <a:pt x="1396" y="559"/>
                    <a:pt x="1388" y="565"/>
                  </a:cubicBezTo>
                  <a:cubicBezTo>
                    <a:pt x="1383" y="569"/>
                    <a:pt x="1378" y="572"/>
                    <a:pt x="1373" y="575"/>
                  </a:cubicBezTo>
                  <a:cubicBezTo>
                    <a:pt x="1361" y="583"/>
                    <a:pt x="1348" y="590"/>
                    <a:pt x="1336" y="597"/>
                  </a:cubicBezTo>
                  <a:cubicBezTo>
                    <a:pt x="1334" y="598"/>
                    <a:pt x="1332" y="599"/>
                    <a:pt x="1330" y="600"/>
                  </a:cubicBezTo>
                  <a:cubicBezTo>
                    <a:pt x="1320" y="605"/>
                    <a:pt x="1310" y="610"/>
                    <a:pt x="1299" y="614"/>
                  </a:cubicBezTo>
                  <a:cubicBezTo>
                    <a:pt x="1288" y="619"/>
                    <a:pt x="1276" y="624"/>
                    <a:pt x="1264" y="629"/>
                  </a:cubicBezTo>
                  <a:cubicBezTo>
                    <a:pt x="1252" y="633"/>
                    <a:pt x="1240" y="637"/>
                    <a:pt x="1229" y="641"/>
                  </a:cubicBezTo>
                  <a:cubicBezTo>
                    <a:pt x="1220" y="644"/>
                    <a:pt x="1212" y="646"/>
                    <a:pt x="1204" y="649"/>
                  </a:cubicBezTo>
                  <a:cubicBezTo>
                    <a:pt x="1200" y="650"/>
                    <a:pt x="1197" y="651"/>
                    <a:pt x="1194" y="652"/>
                  </a:cubicBezTo>
                  <a:cubicBezTo>
                    <a:pt x="1182" y="655"/>
                    <a:pt x="1171" y="658"/>
                    <a:pt x="1159" y="661"/>
                  </a:cubicBezTo>
                  <a:cubicBezTo>
                    <a:pt x="1152" y="663"/>
                    <a:pt x="1145" y="665"/>
                    <a:pt x="1138" y="667"/>
                  </a:cubicBezTo>
                  <a:cubicBezTo>
                    <a:pt x="1134" y="668"/>
                    <a:pt x="1129" y="669"/>
                    <a:pt x="1125" y="670"/>
                  </a:cubicBezTo>
                  <a:cubicBezTo>
                    <a:pt x="1114" y="673"/>
                    <a:pt x="1102" y="676"/>
                    <a:pt x="1091" y="678"/>
                  </a:cubicBezTo>
                  <a:cubicBezTo>
                    <a:pt x="1085" y="680"/>
                    <a:pt x="1078" y="681"/>
                    <a:pt x="1072" y="683"/>
                  </a:cubicBezTo>
                  <a:cubicBezTo>
                    <a:pt x="1067" y="684"/>
                    <a:pt x="1062" y="685"/>
                    <a:pt x="1057" y="687"/>
                  </a:cubicBezTo>
                  <a:cubicBezTo>
                    <a:pt x="1045" y="689"/>
                    <a:pt x="1034" y="692"/>
                    <a:pt x="1023" y="695"/>
                  </a:cubicBezTo>
                  <a:cubicBezTo>
                    <a:pt x="1011" y="698"/>
                    <a:pt x="1000" y="701"/>
                    <a:pt x="988" y="704"/>
                  </a:cubicBezTo>
                  <a:cubicBezTo>
                    <a:pt x="977" y="707"/>
                    <a:pt x="965" y="710"/>
                    <a:pt x="954" y="713"/>
                  </a:cubicBezTo>
                  <a:cubicBezTo>
                    <a:pt x="949" y="714"/>
                    <a:pt x="944" y="716"/>
                    <a:pt x="939" y="717"/>
                  </a:cubicBezTo>
                  <a:cubicBezTo>
                    <a:pt x="933" y="719"/>
                    <a:pt x="926" y="721"/>
                    <a:pt x="920" y="723"/>
                  </a:cubicBezTo>
                  <a:cubicBezTo>
                    <a:pt x="908" y="726"/>
                    <a:pt x="896" y="730"/>
                    <a:pt x="885" y="733"/>
                  </a:cubicBezTo>
                  <a:cubicBezTo>
                    <a:pt x="873" y="737"/>
                    <a:pt x="861" y="741"/>
                    <a:pt x="850" y="745"/>
                  </a:cubicBezTo>
                  <a:cubicBezTo>
                    <a:pt x="838" y="750"/>
                    <a:pt x="826" y="754"/>
                    <a:pt x="814" y="759"/>
                  </a:cubicBezTo>
                  <a:cubicBezTo>
                    <a:pt x="813" y="760"/>
                    <a:pt x="811" y="760"/>
                    <a:pt x="809" y="761"/>
                  </a:cubicBezTo>
                  <a:cubicBezTo>
                    <a:pt x="799" y="765"/>
                    <a:pt x="789" y="770"/>
                    <a:pt x="778" y="775"/>
                  </a:cubicBezTo>
                  <a:cubicBezTo>
                    <a:pt x="768" y="780"/>
                    <a:pt x="757" y="785"/>
                    <a:pt x="747" y="791"/>
                  </a:cubicBezTo>
                  <a:cubicBezTo>
                    <a:pt x="745" y="792"/>
                    <a:pt x="743" y="793"/>
                    <a:pt x="742" y="794"/>
                  </a:cubicBezTo>
                  <a:cubicBezTo>
                    <a:pt x="734" y="799"/>
                    <a:pt x="726" y="804"/>
                    <a:pt x="718" y="810"/>
                  </a:cubicBezTo>
                  <a:cubicBezTo>
                    <a:pt x="713" y="814"/>
                    <a:pt x="708" y="818"/>
                    <a:pt x="703" y="822"/>
                  </a:cubicBezTo>
                  <a:cubicBezTo>
                    <a:pt x="699" y="825"/>
                    <a:pt x="695" y="829"/>
                    <a:pt x="691" y="832"/>
                  </a:cubicBezTo>
                  <a:cubicBezTo>
                    <a:pt x="683" y="841"/>
                    <a:pt x="676" y="850"/>
                    <a:pt x="670" y="860"/>
                  </a:cubicBezTo>
                  <a:cubicBezTo>
                    <a:pt x="665" y="868"/>
                    <a:pt x="665" y="868"/>
                    <a:pt x="665" y="868"/>
                  </a:cubicBezTo>
                  <a:cubicBezTo>
                    <a:pt x="664" y="870"/>
                    <a:pt x="663" y="873"/>
                    <a:pt x="661" y="876"/>
                  </a:cubicBezTo>
                  <a:cubicBezTo>
                    <a:pt x="659" y="881"/>
                    <a:pt x="657" y="887"/>
                    <a:pt x="655" y="892"/>
                  </a:cubicBezTo>
                  <a:cubicBezTo>
                    <a:pt x="649" y="915"/>
                    <a:pt x="647" y="940"/>
                    <a:pt x="653" y="963"/>
                  </a:cubicBezTo>
                  <a:cubicBezTo>
                    <a:pt x="655" y="973"/>
                    <a:pt x="658" y="983"/>
                    <a:pt x="663" y="992"/>
                  </a:cubicBezTo>
                  <a:cubicBezTo>
                    <a:pt x="668" y="1004"/>
                    <a:pt x="675" y="1015"/>
                    <a:pt x="684" y="1026"/>
                  </a:cubicBezTo>
                  <a:cubicBezTo>
                    <a:pt x="684" y="1027"/>
                    <a:pt x="685" y="1028"/>
                    <a:pt x="686" y="1029"/>
                  </a:cubicBezTo>
                  <a:cubicBezTo>
                    <a:pt x="687" y="1030"/>
                    <a:pt x="688" y="1031"/>
                    <a:pt x="689" y="1032"/>
                  </a:cubicBezTo>
                  <a:cubicBezTo>
                    <a:pt x="691" y="1034"/>
                    <a:pt x="693" y="1037"/>
                    <a:pt x="695" y="1039"/>
                  </a:cubicBezTo>
                  <a:cubicBezTo>
                    <a:pt x="697" y="1040"/>
                    <a:pt x="697" y="1040"/>
                    <a:pt x="697" y="1040"/>
                  </a:cubicBezTo>
                  <a:cubicBezTo>
                    <a:pt x="697" y="1041"/>
                    <a:pt x="698" y="1042"/>
                    <a:pt x="699" y="1043"/>
                  </a:cubicBezTo>
                  <a:cubicBezTo>
                    <a:pt x="706" y="1049"/>
                    <a:pt x="706" y="1049"/>
                    <a:pt x="706" y="1049"/>
                  </a:cubicBezTo>
                  <a:cubicBezTo>
                    <a:pt x="709" y="1052"/>
                    <a:pt x="709" y="1052"/>
                    <a:pt x="709" y="1052"/>
                  </a:cubicBezTo>
                  <a:cubicBezTo>
                    <a:pt x="713" y="1054"/>
                    <a:pt x="713" y="1054"/>
                    <a:pt x="713" y="1054"/>
                  </a:cubicBezTo>
                  <a:cubicBezTo>
                    <a:pt x="714" y="1055"/>
                    <a:pt x="715" y="1056"/>
                    <a:pt x="717" y="1057"/>
                  </a:cubicBezTo>
                  <a:cubicBezTo>
                    <a:pt x="717" y="1058"/>
                    <a:pt x="718" y="1059"/>
                    <a:pt x="719" y="1060"/>
                  </a:cubicBezTo>
                  <a:cubicBezTo>
                    <a:pt x="727" y="1065"/>
                    <a:pt x="727" y="1065"/>
                    <a:pt x="727" y="1065"/>
                  </a:cubicBezTo>
                  <a:cubicBezTo>
                    <a:pt x="729" y="1067"/>
                    <a:pt x="732" y="1068"/>
                    <a:pt x="734" y="1070"/>
                  </a:cubicBezTo>
                  <a:cubicBezTo>
                    <a:pt x="737" y="1071"/>
                    <a:pt x="739" y="1073"/>
                    <a:pt x="742" y="1074"/>
                  </a:cubicBezTo>
                  <a:cubicBezTo>
                    <a:pt x="743" y="1075"/>
                    <a:pt x="744" y="1075"/>
                    <a:pt x="744" y="1076"/>
                  </a:cubicBezTo>
                  <a:cubicBezTo>
                    <a:pt x="754" y="1081"/>
                    <a:pt x="764" y="1086"/>
                    <a:pt x="773" y="1090"/>
                  </a:cubicBezTo>
                  <a:cubicBezTo>
                    <a:pt x="783" y="1094"/>
                    <a:pt x="793" y="1098"/>
                    <a:pt x="803" y="1101"/>
                  </a:cubicBezTo>
                  <a:cubicBezTo>
                    <a:pt x="804" y="1101"/>
                    <a:pt x="804" y="1101"/>
                    <a:pt x="805" y="1102"/>
                  </a:cubicBezTo>
                  <a:cubicBezTo>
                    <a:pt x="814" y="1105"/>
                    <a:pt x="824" y="1107"/>
                    <a:pt x="833" y="1110"/>
                  </a:cubicBezTo>
                  <a:cubicBezTo>
                    <a:pt x="843" y="1113"/>
                    <a:pt x="853" y="1115"/>
                    <a:pt x="863" y="1117"/>
                  </a:cubicBezTo>
                  <a:cubicBezTo>
                    <a:pt x="866" y="1118"/>
                    <a:pt x="869" y="1118"/>
                    <a:pt x="872" y="1119"/>
                  </a:cubicBezTo>
                  <a:cubicBezTo>
                    <a:pt x="879" y="1120"/>
                    <a:pt x="887" y="1122"/>
                    <a:pt x="894" y="1123"/>
                  </a:cubicBezTo>
                  <a:cubicBezTo>
                    <a:pt x="905" y="1125"/>
                    <a:pt x="915" y="1126"/>
                    <a:pt x="925" y="1128"/>
                  </a:cubicBezTo>
                  <a:cubicBezTo>
                    <a:pt x="936" y="1129"/>
                    <a:pt x="946" y="1131"/>
                    <a:pt x="957" y="1132"/>
                  </a:cubicBezTo>
                  <a:cubicBezTo>
                    <a:pt x="967" y="1133"/>
                    <a:pt x="978" y="1134"/>
                    <a:pt x="988" y="1135"/>
                  </a:cubicBezTo>
                  <a:cubicBezTo>
                    <a:pt x="995" y="1135"/>
                    <a:pt x="1001" y="1136"/>
                    <a:pt x="1008" y="1136"/>
                  </a:cubicBezTo>
                  <a:cubicBezTo>
                    <a:pt x="1012" y="1137"/>
                    <a:pt x="1016" y="1137"/>
                    <a:pt x="1020" y="1137"/>
                  </a:cubicBezTo>
                  <a:cubicBezTo>
                    <a:pt x="1030" y="1138"/>
                    <a:pt x="1041" y="1139"/>
                    <a:pt x="1052" y="1139"/>
                  </a:cubicBezTo>
                  <a:cubicBezTo>
                    <a:pt x="1062" y="1140"/>
                    <a:pt x="1073" y="1140"/>
                    <a:pt x="1083" y="1140"/>
                  </a:cubicBezTo>
                  <a:cubicBezTo>
                    <a:pt x="1094" y="1141"/>
                    <a:pt x="1105" y="1141"/>
                    <a:pt x="1115" y="1141"/>
                  </a:cubicBezTo>
                  <a:cubicBezTo>
                    <a:pt x="1125" y="1142"/>
                    <a:pt x="1135" y="1142"/>
                    <a:pt x="1145" y="1142"/>
                  </a:cubicBezTo>
                  <a:cubicBezTo>
                    <a:pt x="1146" y="1142"/>
                    <a:pt x="1147" y="1142"/>
                    <a:pt x="1147" y="1142"/>
                  </a:cubicBezTo>
                  <a:cubicBezTo>
                    <a:pt x="1158" y="1142"/>
                    <a:pt x="1169" y="1142"/>
                    <a:pt x="1180" y="1142"/>
                  </a:cubicBezTo>
                  <a:cubicBezTo>
                    <a:pt x="1190" y="1142"/>
                    <a:pt x="1201" y="1142"/>
                    <a:pt x="1212" y="1142"/>
                  </a:cubicBezTo>
                  <a:cubicBezTo>
                    <a:pt x="1223" y="1142"/>
                    <a:pt x="1233" y="1142"/>
                    <a:pt x="1244" y="1142"/>
                  </a:cubicBezTo>
                  <a:cubicBezTo>
                    <a:pt x="1255" y="1142"/>
                    <a:pt x="1265" y="1142"/>
                    <a:pt x="1276" y="1142"/>
                  </a:cubicBezTo>
                  <a:cubicBezTo>
                    <a:pt x="1278" y="1142"/>
                    <a:pt x="1280" y="1142"/>
                    <a:pt x="1282" y="1142"/>
                  </a:cubicBezTo>
                  <a:cubicBezTo>
                    <a:pt x="1291" y="1142"/>
                    <a:pt x="1299" y="1142"/>
                    <a:pt x="1308" y="1142"/>
                  </a:cubicBezTo>
                  <a:cubicBezTo>
                    <a:pt x="1319" y="1142"/>
                    <a:pt x="1330" y="1142"/>
                    <a:pt x="1341" y="1142"/>
                  </a:cubicBezTo>
                  <a:cubicBezTo>
                    <a:pt x="1344" y="1143"/>
                    <a:pt x="1347" y="1143"/>
                    <a:pt x="1350" y="1143"/>
                  </a:cubicBezTo>
                  <a:cubicBezTo>
                    <a:pt x="1358" y="1143"/>
                    <a:pt x="1358" y="1143"/>
                    <a:pt x="1358" y="1143"/>
                  </a:cubicBezTo>
                  <a:cubicBezTo>
                    <a:pt x="1360" y="1143"/>
                    <a:pt x="1360" y="1143"/>
                    <a:pt x="1360" y="1143"/>
                  </a:cubicBezTo>
                  <a:cubicBezTo>
                    <a:pt x="1363" y="1143"/>
                    <a:pt x="1363" y="1143"/>
                    <a:pt x="1363" y="1143"/>
                  </a:cubicBezTo>
                  <a:cubicBezTo>
                    <a:pt x="1367" y="1143"/>
                    <a:pt x="1367" y="1143"/>
                    <a:pt x="1367" y="1143"/>
                  </a:cubicBezTo>
                  <a:cubicBezTo>
                    <a:pt x="1373" y="1142"/>
                    <a:pt x="1373" y="1142"/>
                    <a:pt x="1373" y="1142"/>
                  </a:cubicBezTo>
                  <a:cubicBezTo>
                    <a:pt x="1384" y="1142"/>
                    <a:pt x="1384" y="1142"/>
                    <a:pt x="1384" y="1142"/>
                  </a:cubicBezTo>
                  <a:cubicBezTo>
                    <a:pt x="1405" y="1142"/>
                    <a:pt x="1405" y="1142"/>
                    <a:pt x="1405" y="1142"/>
                  </a:cubicBezTo>
                  <a:cubicBezTo>
                    <a:pt x="1418" y="1142"/>
                    <a:pt x="1418" y="1142"/>
                    <a:pt x="1418" y="1142"/>
                  </a:cubicBezTo>
                  <a:cubicBezTo>
                    <a:pt x="1437" y="1141"/>
                    <a:pt x="1437" y="1141"/>
                    <a:pt x="1437" y="1141"/>
                  </a:cubicBezTo>
                  <a:cubicBezTo>
                    <a:pt x="1470" y="1141"/>
                    <a:pt x="1470" y="1141"/>
                    <a:pt x="1470" y="1141"/>
                  </a:cubicBezTo>
                  <a:cubicBezTo>
                    <a:pt x="1502" y="1140"/>
                    <a:pt x="1502" y="1140"/>
                    <a:pt x="1502" y="1140"/>
                  </a:cubicBezTo>
                  <a:cubicBezTo>
                    <a:pt x="1534" y="1140"/>
                    <a:pt x="1534" y="1140"/>
                    <a:pt x="1534" y="1140"/>
                  </a:cubicBezTo>
                  <a:cubicBezTo>
                    <a:pt x="1567" y="1139"/>
                    <a:pt x="1567" y="1139"/>
                    <a:pt x="1567" y="1139"/>
                  </a:cubicBezTo>
                  <a:cubicBezTo>
                    <a:pt x="1599" y="1139"/>
                    <a:pt x="1599" y="1139"/>
                    <a:pt x="1599" y="1139"/>
                  </a:cubicBezTo>
                  <a:cubicBezTo>
                    <a:pt x="1631" y="1138"/>
                    <a:pt x="1631" y="1138"/>
                    <a:pt x="1631" y="1138"/>
                  </a:cubicBezTo>
                  <a:cubicBezTo>
                    <a:pt x="1664" y="1138"/>
                    <a:pt x="1664" y="1138"/>
                    <a:pt x="1664" y="1138"/>
                  </a:cubicBezTo>
                  <a:cubicBezTo>
                    <a:pt x="1691" y="1137"/>
                    <a:pt x="1691" y="1137"/>
                    <a:pt x="1691" y="1137"/>
                  </a:cubicBezTo>
                  <a:cubicBezTo>
                    <a:pt x="1693" y="1137"/>
                    <a:pt x="1695" y="1137"/>
                    <a:pt x="1696" y="1137"/>
                  </a:cubicBezTo>
                  <a:cubicBezTo>
                    <a:pt x="1707" y="1137"/>
                    <a:pt x="1718" y="1137"/>
                    <a:pt x="1728" y="1137"/>
                  </a:cubicBezTo>
                  <a:cubicBezTo>
                    <a:pt x="1739" y="1137"/>
                    <a:pt x="1750" y="1137"/>
                    <a:pt x="1760" y="1138"/>
                  </a:cubicBezTo>
                  <a:cubicBezTo>
                    <a:pt x="1771" y="1138"/>
                    <a:pt x="1782" y="1138"/>
                    <a:pt x="1792" y="1139"/>
                  </a:cubicBezTo>
                  <a:cubicBezTo>
                    <a:pt x="1803" y="1139"/>
                    <a:pt x="1814" y="1140"/>
                    <a:pt x="1824" y="1140"/>
                  </a:cubicBezTo>
                  <a:cubicBezTo>
                    <a:pt x="1825" y="1140"/>
                    <a:pt x="1826" y="1140"/>
                    <a:pt x="1827" y="1140"/>
                  </a:cubicBezTo>
                  <a:cubicBezTo>
                    <a:pt x="1837" y="1141"/>
                    <a:pt x="1846" y="1142"/>
                    <a:pt x="1856" y="1142"/>
                  </a:cubicBezTo>
                  <a:cubicBezTo>
                    <a:pt x="1867" y="1143"/>
                    <a:pt x="1877" y="1144"/>
                    <a:pt x="1888" y="1145"/>
                  </a:cubicBezTo>
                  <a:cubicBezTo>
                    <a:pt x="1898" y="1146"/>
                    <a:pt x="1909" y="1146"/>
                    <a:pt x="1919" y="1147"/>
                  </a:cubicBezTo>
                  <a:cubicBezTo>
                    <a:pt x="1930" y="1148"/>
                    <a:pt x="1940" y="1150"/>
                    <a:pt x="1951" y="1151"/>
                  </a:cubicBezTo>
                  <a:cubicBezTo>
                    <a:pt x="1955" y="1151"/>
                    <a:pt x="1959" y="1152"/>
                    <a:pt x="1963" y="1152"/>
                  </a:cubicBezTo>
                  <a:cubicBezTo>
                    <a:pt x="1969" y="1153"/>
                    <a:pt x="1976" y="1154"/>
                    <a:pt x="1982" y="1154"/>
                  </a:cubicBezTo>
                  <a:cubicBezTo>
                    <a:pt x="1992" y="1156"/>
                    <a:pt x="2003" y="1157"/>
                    <a:pt x="2013" y="1159"/>
                  </a:cubicBezTo>
                  <a:cubicBezTo>
                    <a:pt x="2024" y="1160"/>
                    <a:pt x="2034" y="1162"/>
                    <a:pt x="2044" y="1163"/>
                  </a:cubicBezTo>
                  <a:cubicBezTo>
                    <a:pt x="2055" y="1165"/>
                    <a:pt x="2065" y="1166"/>
                    <a:pt x="2075" y="1168"/>
                  </a:cubicBezTo>
                  <a:cubicBezTo>
                    <a:pt x="2086" y="1170"/>
                    <a:pt x="2096" y="1172"/>
                    <a:pt x="2106" y="1173"/>
                  </a:cubicBezTo>
                  <a:cubicBezTo>
                    <a:pt x="2117" y="1175"/>
                    <a:pt x="2127" y="1177"/>
                    <a:pt x="2137" y="1179"/>
                  </a:cubicBezTo>
                  <a:cubicBezTo>
                    <a:pt x="2147" y="1181"/>
                    <a:pt x="2158" y="1183"/>
                    <a:pt x="2168" y="1186"/>
                  </a:cubicBezTo>
                  <a:cubicBezTo>
                    <a:pt x="2178" y="1188"/>
                    <a:pt x="2188" y="1190"/>
                    <a:pt x="2198" y="1192"/>
                  </a:cubicBezTo>
                  <a:cubicBezTo>
                    <a:pt x="2209" y="1195"/>
                    <a:pt x="2219" y="1197"/>
                    <a:pt x="2229" y="1199"/>
                  </a:cubicBezTo>
                  <a:cubicBezTo>
                    <a:pt x="2230" y="1200"/>
                    <a:pt x="2230" y="1200"/>
                    <a:pt x="2231" y="1200"/>
                  </a:cubicBezTo>
                  <a:cubicBezTo>
                    <a:pt x="2241" y="1202"/>
                    <a:pt x="2250" y="1205"/>
                    <a:pt x="2259" y="1207"/>
                  </a:cubicBezTo>
                  <a:cubicBezTo>
                    <a:pt x="2269" y="1210"/>
                    <a:pt x="2280" y="1212"/>
                    <a:pt x="2290" y="1215"/>
                  </a:cubicBezTo>
                  <a:cubicBezTo>
                    <a:pt x="2300" y="1218"/>
                    <a:pt x="2310" y="1221"/>
                    <a:pt x="2320" y="1224"/>
                  </a:cubicBezTo>
                  <a:cubicBezTo>
                    <a:pt x="2330" y="1227"/>
                    <a:pt x="2340" y="1230"/>
                    <a:pt x="2350" y="1233"/>
                  </a:cubicBezTo>
                  <a:cubicBezTo>
                    <a:pt x="2360" y="1236"/>
                    <a:pt x="2370" y="1239"/>
                    <a:pt x="2380" y="1242"/>
                  </a:cubicBezTo>
                  <a:cubicBezTo>
                    <a:pt x="2390" y="1245"/>
                    <a:pt x="2400" y="1249"/>
                    <a:pt x="2410" y="1252"/>
                  </a:cubicBezTo>
                  <a:cubicBezTo>
                    <a:pt x="2420" y="1255"/>
                    <a:pt x="2430" y="1259"/>
                    <a:pt x="2440" y="1262"/>
                  </a:cubicBezTo>
                  <a:cubicBezTo>
                    <a:pt x="2449" y="1266"/>
                    <a:pt x="2459" y="1269"/>
                    <a:pt x="2469" y="1273"/>
                  </a:cubicBezTo>
                  <a:cubicBezTo>
                    <a:pt x="2476" y="1276"/>
                    <a:pt x="2484" y="1279"/>
                    <a:pt x="2491" y="1281"/>
                  </a:cubicBezTo>
                  <a:cubicBezTo>
                    <a:pt x="2493" y="1282"/>
                    <a:pt x="2496" y="1283"/>
                    <a:pt x="2499" y="1285"/>
                  </a:cubicBezTo>
                  <a:cubicBezTo>
                    <a:pt x="2509" y="1288"/>
                    <a:pt x="2518" y="1292"/>
                    <a:pt x="2528" y="1296"/>
                  </a:cubicBezTo>
                  <a:cubicBezTo>
                    <a:pt x="2538" y="1300"/>
                    <a:pt x="2548" y="1305"/>
                    <a:pt x="2557" y="1309"/>
                  </a:cubicBezTo>
                  <a:cubicBezTo>
                    <a:pt x="2567" y="1313"/>
                    <a:pt x="2577" y="1317"/>
                    <a:pt x="2587" y="1322"/>
                  </a:cubicBezTo>
                  <a:cubicBezTo>
                    <a:pt x="2596" y="1326"/>
                    <a:pt x="2606" y="1331"/>
                    <a:pt x="2616" y="1335"/>
                  </a:cubicBezTo>
                  <a:cubicBezTo>
                    <a:pt x="2625" y="1340"/>
                    <a:pt x="2635" y="1344"/>
                    <a:pt x="2644" y="1349"/>
                  </a:cubicBezTo>
                  <a:cubicBezTo>
                    <a:pt x="2654" y="1354"/>
                    <a:pt x="2664" y="1359"/>
                    <a:pt x="2673" y="1364"/>
                  </a:cubicBezTo>
                  <a:cubicBezTo>
                    <a:pt x="2683" y="1369"/>
                    <a:pt x="2692" y="1374"/>
                    <a:pt x="2702" y="1379"/>
                  </a:cubicBezTo>
                  <a:cubicBezTo>
                    <a:pt x="2711" y="1384"/>
                    <a:pt x="2721" y="1389"/>
                    <a:pt x="2730" y="1395"/>
                  </a:cubicBezTo>
                  <a:cubicBezTo>
                    <a:pt x="2732" y="1396"/>
                    <a:pt x="2734" y="1397"/>
                    <a:pt x="2736" y="1398"/>
                  </a:cubicBezTo>
                  <a:cubicBezTo>
                    <a:pt x="2744" y="1402"/>
                    <a:pt x="2751" y="1407"/>
                    <a:pt x="2759" y="1411"/>
                  </a:cubicBezTo>
                  <a:cubicBezTo>
                    <a:pt x="2768" y="1417"/>
                    <a:pt x="2777" y="1423"/>
                    <a:pt x="2787" y="1428"/>
                  </a:cubicBezTo>
                  <a:cubicBezTo>
                    <a:pt x="2796" y="1434"/>
                    <a:pt x="2806" y="1440"/>
                    <a:pt x="2815" y="1446"/>
                  </a:cubicBezTo>
                  <a:cubicBezTo>
                    <a:pt x="2824" y="1452"/>
                    <a:pt x="2833" y="1458"/>
                    <a:pt x="2843" y="1465"/>
                  </a:cubicBezTo>
                  <a:cubicBezTo>
                    <a:pt x="2846" y="1466"/>
                    <a:pt x="2848" y="1468"/>
                    <a:pt x="2851" y="1470"/>
                  </a:cubicBezTo>
                  <a:cubicBezTo>
                    <a:pt x="2858" y="1475"/>
                    <a:pt x="2864" y="1479"/>
                    <a:pt x="2870" y="1484"/>
                  </a:cubicBezTo>
                  <a:cubicBezTo>
                    <a:pt x="2880" y="1490"/>
                    <a:pt x="2889" y="1497"/>
                    <a:pt x="2898" y="1504"/>
                  </a:cubicBezTo>
                  <a:cubicBezTo>
                    <a:pt x="2907" y="1510"/>
                    <a:pt x="2916" y="1517"/>
                    <a:pt x="2925" y="1524"/>
                  </a:cubicBezTo>
                  <a:cubicBezTo>
                    <a:pt x="2934" y="1532"/>
                    <a:pt x="2943" y="1539"/>
                    <a:pt x="2952" y="1546"/>
                  </a:cubicBezTo>
                  <a:cubicBezTo>
                    <a:pt x="2955" y="1548"/>
                    <a:pt x="2957" y="1550"/>
                    <a:pt x="2960" y="1552"/>
                  </a:cubicBezTo>
                  <a:cubicBezTo>
                    <a:pt x="2966" y="1558"/>
                    <a:pt x="2973" y="1563"/>
                    <a:pt x="2979" y="1569"/>
                  </a:cubicBezTo>
                  <a:cubicBezTo>
                    <a:pt x="2988" y="1576"/>
                    <a:pt x="2997" y="1584"/>
                    <a:pt x="3006" y="1592"/>
                  </a:cubicBezTo>
                  <a:cubicBezTo>
                    <a:pt x="3015" y="1600"/>
                    <a:pt x="3023" y="1608"/>
                    <a:pt x="3032" y="1616"/>
                  </a:cubicBezTo>
                  <a:cubicBezTo>
                    <a:pt x="3041" y="1625"/>
                    <a:pt x="3049" y="1633"/>
                    <a:pt x="3057" y="1641"/>
                  </a:cubicBezTo>
                  <a:cubicBezTo>
                    <a:pt x="3065" y="1649"/>
                    <a:pt x="3073" y="1657"/>
                    <a:pt x="3080" y="1665"/>
                  </a:cubicBezTo>
                  <a:cubicBezTo>
                    <a:pt x="3089" y="1674"/>
                    <a:pt x="3097" y="1683"/>
                    <a:pt x="3106" y="1693"/>
                  </a:cubicBezTo>
                  <a:cubicBezTo>
                    <a:pt x="3114" y="1702"/>
                    <a:pt x="3123" y="1712"/>
                    <a:pt x="3131" y="1722"/>
                  </a:cubicBezTo>
                  <a:cubicBezTo>
                    <a:pt x="3136" y="1728"/>
                    <a:pt x="3141" y="1734"/>
                    <a:pt x="3146" y="1741"/>
                  </a:cubicBezTo>
                  <a:cubicBezTo>
                    <a:pt x="3150" y="1745"/>
                    <a:pt x="3153" y="1749"/>
                    <a:pt x="3156" y="1753"/>
                  </a:cubicBezTo>
                  <a:cubicBezTo>
                    <a:pt x="3160" y="1758"/>
                    <a:pt x="3164" y="1763"/>
                    <a:pt x="3167" y="1767"/>
                  </a:cubicBezTo>
                  <a:cubicBezTo>
                    <a:pt x="3172" y="1773"/>
                    <a:pt x="3176" y="1779"/>
                    <a:pt x="3181" y="1786"/>
                  </a:cubicBezTo>
                  <a:cubicBezTo>
                    <a:pt x="3183" y="1789"/>
                    <a:pt x="3185" y="1792"/>
                    <a:pt x="3187" y="1795"/>
                  </a:cubicBezTo>
                  <a:cubicBezTo>
                    <a:pt x="3193" y="1803"/>
                    <a:pt x="3199" y="1812"/>
                    <a:pt x="3205" y="1820"/>
                  </a:cubicBezTo>
                  <a:cubicBezTo>
                    <a:pt x="3205" y="1821"/>
                    <a:pt x="3206" y="1822"/>
                    <a:pt x="3206" y="1823"/>
                  </a:cubicBezTo>
                  <a:cubicBezTo>
                    <a:pt x="3213" y="1832"/>
                    <a:pt x="3219" y="1842"/>
                    <a:pt x="3225" y="1851"/>
                  </a:cubicBezTo>
                  <a:cubicBezTo>
                    <a:pt x="3226" y="1853"/>
                    <a:pt x="3227" y="1855"/>
                    <a:pt x="3228" y="1857"/>
                  </a:cubicBezTo>
                  <a:cubicBezTo>
                    <a:pt x="3236" y="1869"/>
                    <a:pt x="3244" y="1882"/>
                    <a:pt x="3251" y="1895"/>
                  </a:cubicBezTo>
                  <a:cubicBezTo>
                    <a:pt x="3259" y="1909"/>
                    <a:pt x="3266" y="1923"/>
                    <a:pt x="3273" y="1937"/>
                  </a:cubicBezTo>
                  <a:cubicBezTo>
                    <a:pt x="3279" y="1948"/>
                    <a:pt x="3284" y="1959"/>
                    <a:pt x="3289" y="1970"/>
                  </a:cubicBezTo>
                  <a:cubicBezTo>
                    <a:pt x="3291" y="1974"/>
                    <a:pt x="3293" y="1979"/>
                    <a:pt x="3295" y="1983"/>
                  </a:cubicBezTo>
                  <a:cubicBezTo>
                    <a:pt x="3302" y="1999"/>
                    <a:pt x="3309" y="2015"/>
                    <a:pt x="3316" y="2032"/>
                  </a:cubicBezTo>
                  <a:cubicBezTo>
                    <a:pt x="3322" y="2050"/>
                    <a:pt x="3329" y="2069"/>
                    <a:pt x="3335" y="2087"/>
                  </a:cubicBezTo>
                  <a:cubicBezTo>
                    <a:pt x="3336" y="2090"/>
                    <a:pt x="3337" y="2093"/>
                    <a:pt x="3338" y="2097"/>
                  </a:cubicBezTo>
                  <a:cubicBezTo>
                    <a:pt x="3343" y="2113"/>
                    <a:pt x="3347" y="2130"/>
                    <a:pt x="3352" y="2146"/>
                  </a:cubicBezTo>
                  <a:cubicBezTo>
                    <a:pt x="3373" y="2146"/>
                    <a:pt x="3373" y="2146"/>
                    <a:pt x="3373" y="2146"/>
                  </a:cubicBezTo>
                  <a:cubicBezTo>
                    <a:pt x="3371" y="2136"/>
                    <a:pt x="3368" y="2126"/>
                    <a:pt x="3365" y="21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6288130D-C918-479D-A00A-ED0DD538837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825625"/>
              <a:ext cx="5667375" cy="5073650"/>
            </a:xfrm>
            <a:custGeom>
              <a:avLst/>
              <a:gdLst>
                <a:gd name="T0" fmla="*/ 2234 w 2234"/>
                <a:gd name="T1" fmla="*/ 1809 h 1999"/>
                <a:gd name="T2" fmla="*/ 2223 w 2234"/>
                <a:gd name="T3" fmla="*/ 1712 h 1999"/>
                <a:gd name="T4" fmla="*/ 2172 w 2234"/>
                <a:gd name="T5" fmla="*/ 1596 h 1999"/>
                <a:gd name="T6" fmla="*/ 2110 w 2234"/>
                <a:gd name="T7" fmla="*/ 1522 h 1999"/>
                <a:gd name="T8" fmla="*/ 2042 w 2234"/>
                <a:gd name="T9" fmla="*/ 1465 h 1999"/>
                <a:gd name="T10" fmla="*/ 1962 w 2234"/>
                <a:gd name="T11" fmla="*/ 1413 h 1999"/>
                <a:gd name="T12" fmla="*/ 1897 w 2234"/>
                <a:gd name="T13" fmla="*/ 1382 h 1999"/>
                <a:gd name="T14" fmla="*/ 1698 w 2234"/>
                <a:gd name="T15" fmla="*/ 1328 h 1999"/>
                <a:gd name="T16" fmla="*/ 1491 w 2234"/>
                <a:gd name="T17" fmla="*/ 1304 h 1999"/>
                <a:gd name="T18" fmla="*/ 1282 w 2234"/>
                <a:gd name="T19" fmla="*/ 1291 h 1999"/>
                <a:gd name="T20" fmla="*/ 1049 w 2234"/>
                <a:gd name="T21" fmla="*/ 1279 h 1999"/>
                <a:gd name="T22" fmla="*/ 842 w 2234"/>
                <a:gd name="T23" fmla="*/ 1260 h 1999"/>
                <a:gd name="T24" fmla="*/ 640 w 2234"/>
                <a:gd name="T25" fmla="*/ 1230 h 1999"/>
                <a:gd name="T26" fmla="*/ 453 w 2234"/>
                <a:gd name="T27" fmla="*/ 1187 h 1999"/>
                <a:gd name="T28" fmla="*/ 272 w 2234"/>
                <a:gd name="T29" fmla="*/ 1119 h 1999"/>
                <a:gd name="T30" fmla="*/ 130 w 2234"/>
                <a:gd name="T31" fmla="*/ 1012 h 1999"/>
                <a:gd name="T32" fmla="*/ 93 w 2234"/>
                <a:gd name="T33" fmla="*/ 950 h 1999"/>
                <a:gd name="T34" fmla="*/ 107 w 2234"/>
                <a:gd name="T35" fmla="*/ 760 h 1999"/>
                <a:gd name="T36" fmla="*/ 159 w 2234"/>
                <a:gd name="T37" fmla="*/ 689 h 1999"/>
                <a:gd name="T38" fmla="*/ 299 w 2234"/>
                <a:gd name="T39" fmla="*/ 582 h 1999"/>
                <a:gd name="T40" fmla="*/ 511 w 2234"/>
                <a:gd name="T41" fmla="*/ 494 h 1999"/>
                <a:gd name="T42" fmla="*/ 711 w 2234"/>
                <a:gd name="T43" fmla="*/ 441 h 1999"/>
                <a:gd name="T44" fmla="*/ 940 w 2234"/>
                <a:gd name="T45" fmla="*/ 369 h 1999"/>
                <a:gd name="T46" fmla="*/ 1051 w 2234"/>
                <a:gd name="T47" fmla="*/ 208 h 1999"/>
                <a:gd name="T48" fmla="*/ 992 w 2234"/>
                <a:gd name="T49" fmla="*/ 125 h 1999"/>
                <a:gd name="T50" fmla="*/ 843 w 2234"/>
                <a:gd name="T51" fmla="*/ 58 h 1999"/>
                <a:gd name="T52" fmla="*/ 637 w 2234"/>
                <a:gd name="T53" fmla="*/ 32 h 1999"/>
                <a:gd name="T54" fmla="*/ 443 w 2234"/>
                <a:gd name="T55" fmla="*/ 19 h 1999"/>
                <a:gd name="T56" fmla="*/ 218 w 2234"/>
                <a:gd name="T57" fmla="*/ 9 h 1999"/>
                <a:gd name="T58" fmla="*/ 8 w 2234"/>
                <a:gd name="T59" fmla="*/ 0 h 1999"/>
                <a:gd name="T60" fmla="*/ 153 w 2234"/>
                <a:gd name="T61" fmla="*/ 15 h 1999"/>
                <a:gd name="T62" fmla="*/ 386 w 2234"/>
                <a:gd name="T63" fmla="*/ 26 h 1999"/>
                <a:gd name="T64" fmla="*/ 595 w 2234"/>
                <a:gd name="T65" fmla="*/ 38 h 1999"/>
                <a:gd name="T66" fmla="*/ 801 w 2234"/>
                <a:gd name="T67" fmla="*/ 59 h 1999"/>
                <a:gd name="T68" fmla="*/ 954 w 2234"/>
                <a:gd name="T69" fmla="*/ 109 h 1999"/>
                <a:gd name="T70" fmla="*/ 1036 w 2234"/>
                <a:gd name="T71" fmla="*/ 195 h 1999"/>
                <a:gd name="T72" fmla="*/ 965 w 2234"/>
                <a:gd name="T73" fmla="*/ 340 h 1999"/>
                <a:gd name="T74" fmla="*/ 733 w 2234"/>
                <a:gd name="T75" fmla="*/ 423 h 1999"/>
                <a:gd name="T76" fmla="*/ 516 w 2234"/>
                <a:gd name="T77" fmla="*/ 478 h 1999"/>
                <a:gd name="T78" fmla="*/ 299 w 2234"/>
                <a:gd name="T79" fmla="*/ 565 h 1999"/>
                <a:gd name="T80" fmla="*/ 171 w 2234"/>
                <a:gd name="T81" fmla="*/ 655 h 1999"/>
                <a:gd name="T82" fmla="*/ 101 w 2234"/>
                <a:gd name="T83" fmla="*/ 741 h 1999"/>
                <a:gd name="T84" fmla="*/ 72 w 2234"/>
                <a:gd name="T85" fmla="*/ 927 h 1999"/>
                <a:gd name="T86" fmla="*/ 103 w 2234"/>
                <a:gd name="T87" fmla="*/ 995 h 1999"/>
                <a:gd name="T88" fmla="*/ 225 w 2234"/>
                <a:gd name="T89" fmla="*/ 1107 h 1999"/>
                <a:gd name="T90" fmla="*/ 395 w 2234"/>
                <a:gd name="T91" fmla="*/ 1184 h 1999"/>
                <a:gd name="T92" fmla="*/ 594 w 2234"/>
                <a:gd name="T93" fmla="*/ 1236 h 1999"/>
                <a:gd name="T94" fmla="*/ 798 w 2234"/>
                <a:gd name="T95" fmla="*/ 1270 h 1999"/>
                <a:gd name="T96" fmla="*/ 1004 w 2234"/>
                <a:gd name="T97" fmla="*/ 1292 h 1999"/>
                <a:gd name="T98" fmla="*/ 1213 w 2234"/>
                <a:gd name="T99" fmla="*/ 1305 h 1999"/>
                <a:gd name="T100" fmla="*/ 1422 w 2234"/>
                <a:gd name="T101" fmla="*/ 1316 h 1999"/>
                <a:gd name="T102" fmla="*/ 1629 w 2234"/>
                <a:gd name="T103" fmla="*/ 1336 h 1999"/>
                <a:gd name="T104" fmla="*/ 1809 w 2234"/>
                <a:gd name="T105" fmla="*/ 1370 h 1999"/>
                <a:gd name="T106" fmla="*/ 1950 w 2234"/>
                <a:gd name="T107" fmla="*/ 1425 h 1999"/>
                <a:gd name="T108" fmla="*/ 2001 w 2234"/>
                <a:gd name="T109" fmla="*/ 1456 h 1999"/>
                <a:gd name="T110" fmla="*/ 2081 w 2234"/>
                <a:gd name="T111" fmla="*/ 1516 h 1999"/>
                <a:gd name="T112" fmla="*/ 2152 w 2234"/>
                <a:gd name="T113" fmla="*/ 1598 h 1999"/>
                <a:gd name="T114" fmla="*/ 2200 w 2234"/>
                <a:gd name="T115" fmla="*/ 1699 h 1999"/>
                <a:gd name="T116" fmla="*/ 2214 w 2234"/>
                <a:gd name="T117" fmla="*/ 1805 h 1999"/>
                <a:gd name="T118" fmla="*/ 2184 w 2234"/>
                <a:gd name="T119" fmla="*/ 1971 h 19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234" h="1999">
                  <a:moveTo>
                    <a:pt x="2204" y="1980"/>
                  </a:moveTo>
                  <a:cubicBezTo>
                    <a:pt x="2206" y="1971"/>
                    <a:pt x="2206" y="1971"/>
                    <a:pt x="2206" y="1971"/>
                  </a:cubicBezTo>
                  <a:cubicBezTo>
                    <a:pt x="2208" y="1965"/>
                    <a:pt x="2210" y="1959"/>
                    <a:pt x="2212" y="1953"/>
                  </a:cubicBezTo>
                  <a:cubicBezTo>
                    <a:pt x="2214" y="1947"/>
                    <a:pt x="2215" y="1940"/>
                    <a:pt x="2217" y="1934"/>
                  </a:cubicBezTo>
                  <a:cubicBezTo>
                    <a:pt x="2218" y="1928"/>
                    <a:pt x="2220" y="1922"/>
                    <a:pt x="2221" y="1915"/>
                  </a:cubicBezTo>
                  <a:cubicBezTo>
                    <a:pt x="2223" y="1909"/>
                    <a:pt x="2224" y="1903"/>
                    <a:pt x="2225" y="1897"/>
                  </a:cubicBezTo>
                  <a:cubicBezTo>
                    <a:pt x="2227" y="1890"/>
                    <a:pt x="2228" y="1884"/>
                    <a:pt x="2229" y="1877"/>
                  </a:cubicBezTo>
                  <a:cubicBezTo>
                    <a:pt x="2231" y="1864"/>
                    <a:pt x="2232" y="1851"/>
                    <a:pt x="2233" y="1838"/>
                  </a:cubicBezTo>
                  <a:cubicBezTo>
                    <a:pt x="2234" y="1832"/>
                    <a:pt x="2234" y="1825"/>
                    <a:pt x="2234" y="1819"/>
                  </a:cubicBezTo>
                  <a:cubicBezTo>
                    <a:pt x="2234" y="1809"/>
                    <a:pt x="2234" y="1809"/>
                    <a:pt x="2234" y="1809"/>
                  </a:cubicBezTo>
                  <a:cubicBezTo>
                    <a:pt x="2234" y="1799"/>
                    <a:pt x="2234" y="1799"/>
                    <a:pt x="2234" y="1799"/>
                  </a:cubicBezTo>
                  <a:cubicBezTo>
                    <a:pt x="2234" y="1792"/>
                    <a:pt x="2234" y="1785"/>
                    <a:pt x="2233" y="1779"/>
                  </a:cubicBezTo>
                  <a:cubicBezTo>
                    <a:pt x="2233" y="1776"/>
                    <a:pt x="2233" y="1773"/>
                    <a:pt x="2232" y="1770"/>
                  </a:cubicBezTo>
                  <a:cubicBezTo>
                    <a:pt x="2232" y="1766"/>
                    <a:pt x="2232" y="1762"/>
                    <a:pt x="2231" y="1759"/>
                  </a:cubicBezTo>
                  <a:cubicBezTo>
                    <a:pt x="2231" y="1754"/>
                    <a:pt x="2231" y="1754"/>
                    <a:pt x="2231" y="1754"/>
                  </a:cubicBezTo>
                  <a:cubicBezTo>
                    <a:pt x="2230" y="1749"/>
                    <a:pt x="2230" y="1749"/>
                    <a:pt x="2230" y="1749"/>
                  </a:cubicBezTo>
                  <a:cubicBezTo>
                    <a:pt x="2228" y="1739"/>
                    <a:pt x="2228" y="1739"/>
                    <a:pt x="2228" y="1739"/>
                  </a:cubicBezTo>
                  <a:cubicBezTo>
                    <a:pt x="2227" y="1729"/>
                    <a:pt x="2227" y="1729"/>
                    <a:pt x="2227" y="1729"/>
                  </a:cubicBezTo>
                  <a:cubicBezTo>
                    <a:pt x="2226" y="1725"/>
                    <a:pt x="2225" y="1722"/>
                    <a:pt x="2224" y="1719"/>
                  </a:cubicBezTo>
                  <a:cubicBezTo>
                    <a:pt x="2224" y="1716"/>
                    <a:pt x="2223" y="1714"/>
                    <a:pt x="2223" y="1712"/>
                  </a:cubicBezTo>
                  <a:cubicBezTo>
                    <a:pt x="2222" y="1708"/>
                    <a:pt x="2221" y="1703"/>
                    <a:pt x="2219" y="1699"/>
                  </a:cubicBezTo>
                  <a:cubicBezTo>
                    <a:pt x="2217" y="1693"/>
                    <a:pt x="2215" y="1686"/>
                    <a:pt x="2213" y="1680"/>
                  </a:cubicBezTo>
                  <a:cubicBezTo>
                    <a:pt x="2212" y="1676"/>
                    <a:pt x="2211" y="1673"/>
                    <a:pt x="2209" y="1669"/>
                  </a:cubicBezTo>
                  <a:cubicBezTo>
                    <a:pt x="2208" y="1666"/>
                    <a:pt x="2207" y="1663"/>
                    <a:pt x="2206" y="1660"/>
                  </a:cubicBezTo>
                  <a:cubicBezTo>
                    <a:pt x="2203" y="1654"/>
                    <a:pt x="2201" y="1648"/>
                    <a:pt x="2197" y="1642"/>
                  </a:cubicBezTo>
                  <a:cubicBezTo>
                    <a:pt x="2196" y="1639"/>
                    <a:pt x="2195" y="1637"/>
                    <a:pt x="2194" y="1635"/>
                  </a:cubicBezTo>
                  <a:cubicBezTo>
                    <a:pt x="2192" y="1631"/>
                    <a:pt x="2190" y="1627"/>
                    <a:pt x="2188" y="1623"/>
                  </a:cubicBezTo>
                  <a:cubicBezTo>
                    <a:pt x="2184" y="1617"/>
                    <a:pt x="2181" y="1611"/>
                    <a:pt x="2177" y="1605"/>
                  </a:cubicBezTo>
                  <a:cubicBezTo>
                    <a:pt x="2177" y="1605"/>
                    <a:pt x="2177" y="1605"/>
                    <a:pt x="2177" y="1605"/>
                  </a:cubicBezTo>
                  <a:cubicBezTo>
                    <a:pt x="2175" y="1602"/>
                    <a:pt x="2174" y="1599"/>
                    <a:pt x="2172" y="1596"/>
                  </a:cubicBezTo>
                  <a:cubicBezTo>
                    <a:pt x="2166" y="1588"/>
                    <a:pt x="2166" y="1588"/>
                    <a:pt x="2166" y="1588"/>
                  </a:cubicBezTo>
                  <a:cubicBezTo>
                    <a:pt x="2164" y="1585"/>
                    <a:pt x="2162" y="1582"/>
                    <a:pt x="2160" y="1579"/>
                  </a:cubicBezTo>
                  <a:cubicBezTo>
                    <a:pt x="2158" y="1577"/>
                    <a:pt x="2156" y="1574"/>
                    <a:pt x="2154" y="1571"/>
                  </a:cubicBezTo>
                  <a:cubicBezTo>
                    <a:pt x="2150" y="1566"/>
                    <a:pt x="2146" y="1561"/>
                    <a:pt x="2142" y="1557"/>
                  </a:cubicBezTo>
                  <a:cubicBezTo>
                    <a:pt x="2141" y="1556"/>
                    <a:pt x="2141" y="1555"/>
                    <a:pt x="2140" y="1555"/>
                  </a:cubicBezTo>
                  <a:cubicBezTo>
                    <a:pt x="2138" y="1552"/>
                    <a:pt x="2136" y="1549"/>
                    <a:pt x="2134" y="1547"/>
                  </a:cubicBezTo>
                  <a:cubicBezTo>
                    <a:pt x="2126" y="1539"/>
                    <a:pt x="2126" y="1539"/>
                    <a:pt x="2126" y="1539"/>
                  </a:cubicBezTo>
                  <a:cubicBezTo>
                    <a:pt x="2125" y="1538"/>
                    <a:pt x="2124" y="1537"/>
                    <a:pt x="2123" y="1536"/>
                  </a:cubicBezTo>
                  <a:cubicBezTo>
                    <a:pt x="2119" y="1532"/>
                    <a:pt x="2116" y="1528"/>
                    <a:pt x="2112" y="1524"/>
                  </a:cubicBezTo>
                  <a:cubicBezTo>
                    <a:pt x="2111" y="1523"/>
                    <a:pt x="2111" y="1523"/>
                    <a:pt x="2110" y="1522"/>
                  </a:cubicBezTo>
                  <a:cubicBezTo>
                    <a:pt x="2109" y="1522"/>
                    <a:pt x="2109" y="1521"/>
                    <a:pt x="2108" y="1520"/>
                  </a:cubicBezTo>
                  <a:cubicBezTo>
                    <a:pt x="2106" y="1518"/>
                    <a:pt x="2104" y="1516"/>
                    <a:pt x="2101" y="1514"/>
                  </a:cubicBezTo>
                  <a:cubicBezTo>
                    <a:pt x="2098" y="1511"/>
                    <a:pt x="2095" y="1508"/>
                    <a:pt x="2092" y="1506"/>
                  </a:cubicBezTo>
                  <a:cubicBezTo>
                    <a:pt x="2085" y="1498"/>
                    <a:pt x="2085" y="1498"/>
                    <a:pt x="2085" y="1498"/>
                  </a:cubicBezTo>
                  <a:cubicBezTo>
                    <a:pt x="2084" y="1498"/>
                    <a:pt x="2083" y="1497"/>
                    <a:pt x="2082" y="1496"/>
                  </a:cubicBezTo>
                  <a:cubicBezTo>
                    <a:pt x="2080" y="1495"/>
                    <a:pt x="2078" y="1493"/>
                    <a:pt x="2077" y="1492"/>
                  </a:cubicBezTo>
                  <a:cubicBezTo>
                    <a:pt x="2072" y="1488"/>
                    <a:pt x="2067" y="1484"/>
                    <a:pt x="2062" y="1480"/>
                  </a:cubicBezTo>
                  <a:cubicBezTo>
                    <a:pt x="2062" y="1479"/>
                    <a:pt x="2061" y="1479"/>
                    <a:pt x="2060" y="1478"/>
                  </a:cubicBezTo>
                  <a:cubicBezTo>
                    <a:pt x="2055" y="1473"/>
                    <a:pt x="2049" y="1470"/>
                    <a:pt x="2043" y="1465"/>
                  </a:cubicBezTo>
                  <a:cubicBezTo>
                    <a:pt x="2043" y="1465"/>
                    <a:pt x="2043" y="1465"/>
                    <a:pt x="2042" y="1465"/>
                  </a:cubicBezTo>
                  <a:cubicBezTo>
                    <a:pt x="2037" y="1461"/>
                    <a:pt x="2032" y="1457"/>
                    <a:pt x="2026" y="1453"/>
                  </a:cubicBezTo>
                  <a:cubicBezTo>
                    <a:pt x="2025" y="1452"/>
                    <a:pt x="2023" y="1451"/>
                    <a:pt x="2022" y="1450"/>
                  </a:cubicBezTo>
                  <a:cubicBezTo>
                    <a:pt x="2018" y="1447"/>
                    <a:pt x="2013" y="1444"/>
                    <a:pt x="2008" y="1441"/>
                  </a:cubicBezTo>
                  <a:cubicBezTo>
                    <a:pt x="2002" y="1437"/>
                    <a:pt x="2002" y="1437"/>
                    <a:pt x="2002" y="1437"/>
                  </a:cubicBezTo>
                  <a:cubicBezTo>
                    <a:pt x="1999" y="1435"/>
                    <a:pt x="1999" y="1435"/>
                    <a:pt x="1999" y="1435"/>
                  </a:cubicBezTo>
                  <a:cubicBezTo>
                    <a:pt x="1995" y="1432"/>
                    <a:pt x="1995" y="1432"/>
                    <a:pt x="1995" y="1432"/>
                  </a:cubicBezTo>
                  <a:cubicBezTo>
                    <a:pt x="1990" y="1429"/>
                    <a:pt x="1990" y="1429"/>
                    <a:pt x="1990" y="1429"/>
                  </a:cubicBezTo>
                  <a:cubicBezTo>
                    <a:pt x="1987" y="1428"/>
                    <a:pt x="1984" y="1426"/>
                    <a:pt x="1981" y="1424"/>
                  </a:cubicBezTo>
                  <a:cubicBezTo>
                    <a:pt x="1978" y="1422"/>
                    <a:pt x="1975" y="1420"/>
                    <a:pt x="1972" y="1419"/>
                  </a:cubicBezTo>
                  <a:cubicBezTo>
                    <a:pt x="1962" y="1413"/>
                    <a:pt x="1962" y="1413"/>
                    <a:pt x="1962" y="1413"/>
                  </a:cubicBezTo>
                  <a:cubicBezTo>
                    <a:pt x="1961" y="1412"/>
                    <a:pt x="1961" y="1412"/>
                    <a:pt x="1961" y="1412"/>
                  </a:cubicBezTo>
                  <a:cubicBezTo>
                    <a:pt x="1960" y="1412"/>
                    <a:pt x="1960" y="1412"/>
                    <a:pt x="1960" y="1412"/>
                  </a:cubicBezTo>
                  <a:cubicBezTo>
                    <a:pt x="1958" y="1410"/>
                    <a:pt x="1958" y="1410"/>
                    <a:pt x="1958" y="1410"/>
                  </a:cubicBezTo>
                  <a:cubicBezTo>
                    <a:pt x="1953" y="1408"/>
                    <a:pt x="1953" y="1408"/>
                    <a:pt x="1953" y="1408"/>
                  </a:cubicBezTo>
                  <a:cubicBezTo>
                    <a:pt x="1943" y="1403"/>
                    <a:pt x="1943" y="1403"/>
                    <a:pt x="1943" y="1403"/>
                  </a:cubicBezTo>
                  <a:cubicBezTo>
                    <a:pt x="1940" y="1401"/>
                    <a:pt x="1940" y="1401"/>
                    <a:pt x="1940" y="1401"/>
                  </a:cubicBezTo>
                  <a:cubicBezTo>
                    <a:pt x="1934" y="1398"/>
                    <a:pt x="1934" y="1398"/>
                    <a:pt x="1934" y="1398"/>
                  </a:cubicBezTo>
                  <a:cubicBezTo>
                    <a:pt x="1929" y="1395"/>
                    <a:pt x="1923" y="1393"/>
                    <a:pt x="1918" y="1391"/>
                  </a:cubicBezTo>
                  <a:cubicBezTo>
                    <a:pt x="1917" y="1390"/>
                    <a:pt x="1915" y="1389"/>
                    <a:pt x="1914" y="1389"/>
                  </a:cubicBezTo>
                  <a:cubicBezTo>
                    <a:pt x="1908" y="1386"/>
                    <a:pt x="1903" y="1384"/>
                    <a:pt x="1897" y="1382"/>
                  </a:cubicBezTo>
                  <a:cubicBezTo>
                    <a:pt x="1890" y="1379"/>
                    <a:pt x="1883" y="1376"/>
                    <a:pt x="1875" y="1373"/>
                  </a:cubicBezTo>
                  <a:cubicBezTo>
                    <a:pt x="1868" y="1371"/>
                    <a:pt x="1861" y="1368"/>
                    <a:pt x="1854" y="1366"/>
                  </a:cubicBezTo>
                  <a:cubicBezTo>
                    <a:pt x="1846" y="1363"/>
                    <a:pt x="1839" y="1361"/>
                    <a:pt x="1832" y="1358"/>
                  </a:cubicBezTo>
                  <a:cubicBezTo>
                    <a:pt x="1824" y="1356"/>
                    <a:pt x="1817" y="1354"/>
                    <a:pt x="1810" y="1352"/>
                  </a:cubicBezTo>
                  <a:cubicBezTo>
                    <a:pt x="1802" y="1350"/>
                    <a:pt x="1795" y="1348"/>
                    <a:pt x="1787" y="1346"/>
                  </a:cubicBezTo>
                  <a:cubicBezTo>
                    <a:pt x="1780" y="1345"/>
                    <a:pt x="1773" y="1343"/>
                    <a:pt x="1765" y="1341"/>
                  </a:cubicBezTo>
                  <a:cubicBezTo>
                    <a:pt x="1759" y="1340"/>
                    <a:pt x="1753" y="1338"/>
                    <a:pt x="1746" y="1337"/>
                  </a:cubicBezTo>
                  <a:cubicBezTo>
                    <a:pt x="1745" y="1337"/>
                    <a:pt x="1744" y="1336"/>
                    <a:pt x="1743" y="1336"/>
                  </a:cubicBezTo>
                  <a:cubicBezTo>
                    <a:pt x="1735" y="1335"/>
                    <a:pt x="1728" y="1333"/>
                    <a:pt x="1720" y="1332"/>
                  </a:cubicBezTo>
                  <a:cubicBezTo>
                    <a:pt x="1713" y="1330"/>
                    <a:pt x="1705" y="1329"/>
                    <a:pt x="1698" y="1328"/>
                  </a:cubicBezTo>
                  <a:cubicBezTo>
                    <a:pt x="1690" y="1327"/>
                    <a:pt x="1682" y="1325"/>
                    <a:pt x="1675" y="1324"/>
                  </a:cubicBezTo>
                  <a:cubicBezTo>
                    <a:pt x="1667" y="1323"/>
                    <a:pt x="1660" y="1322"/>
                    <a:pt x="1652" y="1321"/>
                  </a:cubicBezTo>
                  <a:cubicBezTo>
                    <a:pt x="1645" y="1320"/>
                    <a:pt x="1637" y="1319"/>
                    <a:pt x="1629" y="1318"/>
                  </a:cubicBezTo>
                  <a:cubicBezTo>
                    <a:pt x="1622" y="1317"/>
                    <a:pt x="1614" y="1316"/>
                    <a:pt x="1606" y="1315"/>
                  </a:cubicBezTo>
                  <a:cubicBezTo>
                    <a:pt x="1599" y="1314"/>
                    <a:pt x="1591" y="1313"/>
                    <a:pt x="1583" y="1312"/>
                  </a:cubicBezTo>
                  <a:cubicBezTo>
                    <a:pt x="1579" y="1312"/>
                    <a:pt x="1574" y="1311"/>
                    <a:pt x="1569" y="1311"/>
                  </a:cubicBezTo>
                  <a:cubicBezTo>
                    <a:pt x="1566" y="1311"/>
                    <a:pt x="1563" y="1310"/>
                    <a:pt x="1560" y="1310"/>
                  </a:cubicBezTo>
                  <a:cubicBezTo>
                    <a:pt x="1553" y="1309"/>
                    <a:pt x="1545" y="1309"/>
                    <a:pt x="1537" y="1308"/>
                  </a:cubicBezTo>
                  <a:cubicBezTo>
                    <a:pt x="1530" y="1307"/>
                    <a:pt x="1522" y="1307"/>
                    <a:pt x="1514" y="1306"/>
                  </a:cubicBezTo>
                  <a:cubicBezTo>
                    <a:pt x="1507" y="1305"/>
                    <a:pt x="1499" y="1305"/>
                    <a:pt x="1491" y="1304"/>
                  </a:cubicBezTo>
                  <a:cubicBezTo>
                    <a:pt x="1483" y="1303"/>
                    <a:pt x="1476" y="1303"/>
                    <a:pt x="1468" y="1302"/>
                  </a:cubicBezTo>
                  <a:cubicBezTo>
                    <a:pt x="1460" y="1302"/>
                    <a:pt x="1453" y="1301"/>
                    <a:pt x="1445" y="1300"/>
                  </a:cubicBezTo>
                  <a:cubicBezTo>
                    <a:pt x="1437" y="1300"/>
                    <a:pt x="1429" y="1299"/>
                    <a:pt x="1422" y="1299"/>
                  </a:cubicBezTo>
                  <a:cubicBezTo>
                    <a:pt x="1414" y="1298"/>
                    <a:pt x="1406" y="1298"/>
                    <a:pt x="1398" y="1297"/>
                  </a:cubicBezTo>
                  <a:cubicBezTo>
                    <a:pt x="1395" y="1297"/>
                    <a:pt x="1392" y="1297"/>
                    <a:pt x="1388" y="1297"/>
                  </a:cubicBezTo>
                  <a:cubicBezTo>
                    <a:pt x="1384" y="1297"/>
                    <a:pt x="1379" y="1296"/>
                    <a:pt x="1375" y="1296"/>
                  </a:cubicBezTo>
                  <a:cubicBezTo>
                    <a:pt x="1367" y="1296"/>
                    <a:pt x="1360" y="1295"/>
                    <a:pt x="1352" y="1295"/>
                  </a:cubicBezTo>
                  <a:cubicBezTo>
                    <a:pt x="1344" y="1294"/>
                    <a:pt x="1336" y="1294"/>
                    <a:pt x="1329" y="1293"/>
                  </a:cubicBezTo>
                  <a:cubicBezTo>
                    <a:pt x="1321" y="1293"/>
                    <a:pt x="1313" y="1293"/>
                    <a:pt x="1305" y="1292"/>
                  </a:cubicBezTo>
                  <a:cubicBezTo>
                    <a:pt x="1298" y="1292"/>
                    <a:pt x="1290" y="1291"/>
                    <a:pt x="1282" y="1291"/>
                  </a:cubicBezTo>
                  <a:cubicBezTo>
                    <a:pt x="1274" y="1291"/>
                    <a:pt x="1267" y="1290"/>
                    <a:pt x="1259" y="1290"/>
                  </a:cubicBezTo>
                  <a:cubicBezTo>
                    <a:pt x="1251" y="1289"/>
                    <a:pt x="1243" y="1289"/>
                    <a:pt x="1235" y="1289"/>
                  </a:cubicBezTo>
                  <a:cubicBezTo>
                    <a:pt x="1228" y="1288"/>
                    <a:pt x="1220" y="1288"/>
                    <a:pt x="1212" y="1288"/>
                  </a:cubicBezTo>
                  <a:cubicBezTo>
                    <a:pt x="1204" y="1287"/>
                    <a:pt x="1197" y="1287"/>
                    <a:pt x="1189" y="1286"/>
                  </a:cubicBezTo>
                  <a:cubicBezTo>
                    <a:pt x="1181" y="1286"/>
                    <a:pt x="1173" y="1286"/>
                    <a:pt x="1166" y="1285"/>
                  </a:cubicBezTo>
                  <a:cubicBezTo>
                    <a:pt x="1158" y="1285"/>
                    <a:pt x="1150" y="1284"/>
                    <a:pt x="1142" y="1284"/>
                  </a:cubicBezTo>
                  <a:cubicBezTo>
                    <a:pt x="1135" y="1284"/>
                    <a:pt x="1127" y="1283"/>
                    <a:pt x="1119" y="1283"/>
                  </a:cubicBezTo>
                  <a:cubicBezTo>
                    <a:pt x="1111" y="1282"/>
                    <a:pt x="1104" y="1282"/>
                    <a:pt x="1096" y="1281"/>
                  </a:cubicBezTo>
                  <a:cubicBezTo>
                    <a:pt x="1088" y="1281"/>
                    <a:pt x="1080" y="1281"/>
                    <a:pt x="1073" y="1280"/>
                  </a:cubicBezTo>
                  <a:cubicBezTo>
                    <a:pt x="1065" y="1280"/>
                    <a:pt x="1057" y="1279"/>
                    <a:pt x="1049" y="1279"/>
                  </a:cubicBezTo>
                  <a:cubicBezTo>
                    <a:pt x="1042" y="1278"/>
                    <a:pt x="1034" y="1278"/>
                    <a:pt x="1026" y="1277"/>
                  </a:cubicBezTo>
                  <a:cubicBezTo>
                    <a:pt x="1023" y="1277"/>
                    <a:pt x="1020" y="1277"/>
                    <a:pt x="1017" y="1276"/>
                  </a:cubicBezTo>
                  <a:cubicBezTo>
                    <a:pt x="1012" y="1276"/>
                    <a:pt x="1008" y="1276"/>
                    <a:pt x="1003" y="1275"/>
                  </a:cubicBezTo>
                  <a:cubicBezTo>
                    <a:pt x="995" y="1275"/>
                    <a:pt x="988" y="1274"/>
                    <a:pt x="980" y="1274"/>
                  </a:cubicBezTo>
                  <a:cubicBezTo>
                    <a:pt x="972" y="1273"/>
                    <a:pt x="964" y="1272"/>
                    <a:pt x="957" y="1272"/>
                  </a:cubicBezTo>
                  <a:cubicBezTo>
                    <a:pt x="949" y="1271"/>
                    <a:pt x="941" y="1270"/>
                    <a:pt x="934" y="1270"/>
                  </a:cubicBezTo>
                  <a:cubicBezTo>
                    <a:pt x="926" y="1269"/>
                    <a:pt x="918" y="1268"/>
                    <a:pt x="911" y="1267"/>
                  </a:cubicBezTo>
                  <a:cubicBezTo>
                    <a:pt x="903" y="1267"/>
                    <a:pt x="895" y="1266"/>
                    <a:pt x="888" y="1265"/>
                  </a:cubicBezTo>
                  <a:cubicBezTo>
                    <a:pt x="880" y="1264"/>
                    <a:pt x="872" y="1263"/>
                    <a:pt x="865" y="1263"/>
                  </a:cubicBezTo>
                  <a:cubicBezTo>
                    <a:pt x="857" y="1262"/>
                    <a:pt x="849" y="1261"/>
                    <a:pt x="842" y="1260"/>
                  </a:cubicBezTo>
                  <a:cubicBezTo>
                    <a:pt x="837" y="1259"/>
                    <a:pt x="833" y="1259"/>
                    <a:pt x="829" y="1258"/>
                  </a:cubicBezTo>
                  <a:cubicBezTo>
                    <a:pt x="826" y="1258"/>
                    <a:pt x="822" y="1257"/>
                    <a:pt x="819" y="1257"/>
                  </a:cubicBezTo>
                  <a:cubicBezTo>
                    <a:pt x="811" y="1256"/>
                    <a:pt x="803" y="1255"/>
                    <a:pt x="796" y="1254"/>
                  </a:cubicBezTo>
                  <a:cubicBezTo>
                    <a:pt x="788" y="1253"/>
                    <a:pt x="781" y="1252"/>
                    <a:pt x="773" y="1251"/>
                  </a:cubicBezTo>
                  <a:cubicBezTo>
                    <a:pt x="765" y="1250"/>
                    <a:pt x="758" y="1249"/>
                    <a:pt x="750" y="1248"/>
                  </a:cubicBezTo>
                  <a:cubicBezTo>
                    <a:pt x="743" y="1247"/>
                    <a:pt x="735" y="1246"/>
                    <a:pt x="727" y="1244"/>
                  </a:cubicBezTo>
                  <a:cubicBezTo>
                    <a:pt x="720" y="1243"/>
                    <a:pt x="712" y="1242"/>
                    <a:pt x="705" y="1241"/>
                  </a:cubicBezTo>
                  <a:cubicBezTo>
                    <a:pt x="697" y="1240"/>
                    <a:pt x="690" y="1238"/>
                    <a:pt x="682" y="1237"/>
                  </a:cubicBezTo>
                  <a:cubicBezTo>
                    <a:pt x="674" y="1236"/>
                    <a:pt x="667" y="1235"/>
                    <a:pt x="659" y="1233"/>
                  </a:cubicBezTo>
                  <a:cubicBezTo>
                    <a:pt x="653" y="1232"/>
                    <a:pt x="646" y="1231"/>
                    <a:pt x="640" y="1230"/>
                  </a:cubicBezTo>
                  <a:cubicBezTo>
                    <a:pt x="639" y="1230"/>
                    <a:pt x="638" y="1230"/>
                    <a:pt x="637" y="1229"/>
                  </a:cubicBezTo>
                  <a:cubicBezTo>
                    <a:pt x="629" y="1228"/>
                    <a:pt x="622" y="1227"/>
                    <a:pt x="614" y="1225"/>
                  </a:cubicBezTo>
                  <a:cubicBezTo>
                    <a:pt x="607" y="1224"/>
                    <a:pt x="599" y="1222"/>
                    <a:pt x="592" y="1221"/>
                  </a:cubicBezTo>
                  <a:cubicBezTo>
                    <a:pt x="584" y="1219"/>
                    <a:pt x="577" y="1218"/>
                    <a:pt x="569" y="1216"/>
                  </a:cubicBezTo>
                  <a:cubicBezTo>
                    <a:pt x="562" y="1214"/>
                    <a:pt x="554" y="1213"/>
                    <a:pt x="547" y="1211"/>
                  </a:cubicBezTo>
                  <a:cubicBezTo>
                    <a:pt x="539" y="1209"/>
                    <a:pt x="532" y="1208"/>
                    <a:pt x="524" y="1206"/>
                  </a:cubicBezTo>
                  <a:cubicBezTo>
                    <a:pt x="517" y="1204"/>
                    <a:pt x="510" y="1202"/>
                    <a:pt x="502" y="1201"/>
                  </a:cubicBezTo>
                  <a:cubicBezTo>
                    <a:pt x="495" y="1199"/>
                    <a:pt x="487" y="1197"/>
                    <a:pt x="480" y="1195"/>
                  </a:cubicBezTo>
                  <a:cubicBezTo>
                    <a:pt x="473" y="1193"/>
                    <a:pt x="465" y="1191"/>
                    <a:pt x="458" y="1189"/>
                  </a:cubicBezTo>
                  <a:cubicBezTo>
                    <a:pt x="456" y="1188"/>
                    <a:pt x="454" y="1188"/>
                    <a:pt x="453" y="1187"/>
                  </a:cubicBezTo>
                  <a:cubicBezTo>
                    <a:pt x="447" y="1186"/>
                    <a:pt x="441" y="1184"/>
                    <a:pt x="436" y="1182"/>
                  </a:cubicBezTo>
                  <a:cubicBezTo>
                    <a:pt x="428" y="1180"/>
                    <a:pt x="421" y="1178"/>
                    <a:pt x="414" y="1176"/>
                  </a:cubicBezTo>
                  <a:cubicBezTo>
                    <a:pt x="406" y="1173"/>
                    <a:pt x="399" y="1171"/>
                    <a:pt x="392" y="1169"/>
                  </a:cubicBezTo>
                  <a:cubicBezTo>
                    <a:pt x="385" y="1166"/>
                    <a:pt x="377" y="1164"/>
                    <a:pt x="370" y="1161"/>
                  </a:cubicBezTo>
                  <a:cubicBezTo>
                    <a:pt x="367" y="1160"/>
                    <a:pt x="364" y="1159"/>
                    <a:pt x="361" y="1158"/>
                  </a:cubicBezTo>
                  <a:cubicBezTo>
                    <a:pt x="357" y="1156"/>
                    <a:pt x="353" y="1154"/>
                    <a:pt x="348" y="1153"/>
                  </a:cubicBezTo>
                  <a:cubicBezTo>
                    <a:pt x="341" y="1150"/>
                    <a:pt x="334" y="1147"/>
                    <a:pt x="327" y="1144"/>
                  </a:cubicBezTo>
                  <a:cubicBezTo>
                    <a:pt x="320" y="1141"/>
                    <a:pt x="313" y="1138"/>
                    <a:pt x="305" y="1135"/>
                  </a:cubicBezTo>
                  <a:cubicBezTo>
                    <a:pt x="298" y="1132"/>
                    <a:pt x="291" y="1129"/>
                    <a:pt x="284" y="1125"/>
                  </a:cubicBezTo>
                  <a:cubicBezTo>
                    <a:pt x="280" y="1123"/>
                    <a:pt x="276" y="1121"/>
                    <a:pt x="272" y="1119"/>
                  </a:cubicBezTo>
                  <a:cubicBezTo>
                    <a:pt x="269" y="1118"/>
                    <a:pt x="266" y="1116"/>
                    <a:pt x="263" y="1115"/>
                  </a:cubicBezTo>
                  <a:cubicBezTo>
                    <a:pt x="256" y="1111"/>
                    <a:pt x="249" y="1107"/>
                    <a:pt x="242" y="1103"/>
                  </a:cubicBezTo>
                  <a:cubicBezTo>
                    <a:pt x="235" y="1099"/>
                    <a:pt x="228" y="1095"/>
                    <a:pt x="222" y="1091"/>
                  </a:cubicBezTo>
                  <a:cubicBezTo>
                    <a:pt x="215" y="1087"/>
                    <a:pt x="208" y="1082"/>
                    <a:pt x="201" y="1077"/>
                  </a:cubicBezTo>
                  <a:cubicBezTo>
                    <a:pt x="197" y="1075"/>
                    <a:pt x="194" y="1072"/>
                    <a:pt x="190" y="1069"/>
                  </a:cubicBezTo>
                  <a:cubicBezTo>
                    <a:pt x="187" y="1067"/>
                    <a:pt x="184" y="1065"/>
                    <a:pt x="181" y="1063"/>
                  </a:cubicBezTo>
                  <a:cubicBezTo>
                    <a:pt x="174" y="1057"/>
                    <a:pt x="168" y="1052"/>
                    <a:pt x="162" y="1046"/>
                  </a:cubicBezTo>
                  <a:cubicBezTo>
                    <a:pt x="157" y="1042"/>
                    <a:pt x="153" y="1038"/>
                    <a:pt x="149" y="1034"/>
                  </a:cubicBezTo>
                  <a:cubicBezTo>
                    <a:pt x="148" y="1033"/>
                    <a:pt x="148" y="1033"/>
                    <a:pt x="148" y="1033"/>
                  </a:cubicBezTo>
                  <a:cubicBezTo>
                    <a:pt x="142" y="1026"/>
                    <a:pt x="135" y="1019"/>
                    <a:pt x="130" y="1012"/>
                  </a:cubicBezTo>
                  <a:cubicBezTo>
                    <a:pt x="128" y="1010"/>
                    <a:pt x="127" y="1008"/>
                    <a:pt x="125" y="1007"/>
                  </a:cubicBezTo>
                  <a:cubicBezTo>
                    <a:pt x="119" y="997"/>
                    <a:pt x="119" y="997"/>
                    <a:pt x="119" y="997"/>
                  </a:cubicBezTo>
                  <a:cubicBezTo>
                    <a:pt x="116" y="994"/>
                    <a:pt x="114" y="990"/>
                    <a:pt x="112" y="987"/>
                  </a:cubicBezTo>
                  <a:cubicBezTo>
                    <a:pt x="112" y="987"/>
                    <a:pt x="112" y="987"/>
                    <a:pt x="112" y="987"/>
                  </a:cubicBezTo>
                  <a:cubicBezTo>
                    <a:pt x="106" y="977"/>
                    <a:pt x="106" y="977"/>
                    <a:pt x="106" y="977"/>
                  </a:cubicBezTo>
                  <a:cubicBezTo>
                    <a:pt x="105" y="975"/>
                    <a:pt x="104" y="973"/>
                    <a:pt x="103" y="971"/>
                  </a:cubicBezTo>
                  <a:cubicBezTo>
                    <a:pt x="100" y="966"/>
                    <a:pt x="100" y="966"/>
                    <a:pt x="100" y="966"/>
                  </a:cubicBezTo>
                  <a:cubicBezTo>
                    <a:pt x="96" y="956"/>
                    <a:pt x="96" y="956"/>
                    <a:pt x="96" y="956"/>
                  </a:cubicBezTo>
                  <a:cubicBezTo>
                    <a:pt x="95" y="955"/>
                    <a:pt x="95" y="955"/>
                    <a:pt x="95" y="955"/>
                  </a:cubicBezTo>
                  <a:cubicBezTo>
                    <a:pt x="94" y="953"/>
                    <a:pt x="94" y="952"/>
                    <a:pt x="93" y="950"/>
                  </a:cubicBezTo>
                  <a:cubicBezTo>
                    <a:pt x="91" y="944"/>
                    <a:pt x="91" y="944"/>
                    <a:pt x="91" y="944"/>
                  </a:cubicBezTo>
                  <a:cubicBezTo>
                    <a:pt x="87" y="933"/>
                    <a:pt x="87" y="933"/>
                    <a:pt x="87" y="933"/>
                  </a:cubicBezTo>
                  <a:cubicBezTo>
                    <a:pt x="86" y="929"/>
                    <a:pt x="85" y="925"/>
                    <a:pt x="84" y="921"/>
                  </a:cubicBezTo>
                  <a:cubicBezTo>
                    <a:pt x="83" y="919"/>
                    <a:pt x="83" y="917"/>
                    <a:pt x="82" y="914"/>
                  </a:cubicBezTo>
                  <a:cubicBezTo>
                    <a:pt x="76" y="886"/>
                    <a:pt x="75" y="856"/>
                    <a:pt x="82" y="827"/>
                  </a:cubicBezTo>
                  <a:cubicBezTo>
                    <a:pt x="83" y="824"/>
                    <a:pt x="84" y="819"/>
                    <a:pt x="85" y="816"/>
                  </a:cubicBezTo>
                  <a:cubicBezTo>
                    <a:pt x="86" y="812"/>
                    <a:pt x="87" y="808"/>
                    <a:pt x="88" y="804"/>
                  </a:cubicBezTo>
                  <a:cubicBezTo>
                    <a:pt x="92" y="793"/>
                    <a:pt x="92" y="793"/>
                    <a:pt x="92" y="793"/>
                  </a:cubicBezTo>
                  <a:cubicBezTo>
                    <a:pt x="94" y="789"/>
                    <a:pt x="95" y="785"/>
                    <a:pt x="97" y="782"/>
                  </a:cubicBezTo>
                  <a:cubicBezTo>
                    <a:pt x="100" y="774"/>
                    <a:pt x="104" y="767"/>
                    <a:pt x="107" y="760"/>
                  </a:cubicBezTo>
                  <a:cubicBezTo>
                    <a:pt x="109" y="757"/>
                    <a:pt x="111" y="753"/>
                    <a:pt x="113" y="750"/>
                  </a:cubicBezTo>
                  <a:cubicBezTo>
                    <a:pt x="116" y="744"/>
                    <a:pt x="116" y="744"/>
                    <a:pt x="116" y="744"/>
                  </a:cubicBezTo>
                  <a:cubicBezTo>
                    <a:pt x="117" y="743"/>
                    <a:pt x="118" y="741"/>
                    <a:pt x="119" y="739"/>
                  </a:cubicBezTo>
                  <a:cubicBezTo>
                    <a:pt x="126" y="730"/>
                    <a:pt x="126" y="730"/>
                    <a:pt x="126" y="730"/>
                  </a:cubicBezTo>
                  <a:cubicBezTo>
                    <a:pt x="126" y="729"/>
                    <a:pt x="126" y="729"/>
                    <a:pt x="126" y="729"/>
                  </a:cubicBezTo>
                  <a:cubicBezTo>
                    <a:pt x="133" y="720"/>
                    <a:pt x="133" y="720"/>
                    <a:pt x="133" y="720"/>
                  </a:cubicBezTo>
                  <a:cubicBezTo>
                    <a:pt x="137" y="715"/>
                    <a:pt x="137" y="715"/>
                    <a:pt x="137" y="715"/>
                  </a:cubicBezTo>
                  <a:cubicBezTo>
                    <a:pt x="140" y="710"/>
                    <a:pt x="140" y="710"/>
                    <a:pt x="140" y="710"/>
                  </a:cubicBezTo>
                  <a:cubicBezTo>
                    <a:pt x="148" y="701"/>
                    <a:pt x="148" y="701"/>
                    <a:pt x="148" y="701"/>
                  </a:cubicBezTo>
                  <a:cubicBezTo>
                    <a:pt x="152" y="697"/>
                    <a:pt x="155" y="693"/>
                    <a:pt x="159" y="689"/>
                  </a:cubicBezTo>
                  <a:cubicBezTo>
                    <a:pt x="166" y="681"/>
                    <a:pt x="174" y="673"/>
                    <a:pt x="181" y="666"/>
                  </a:cubicBezTo>
                  <a:cubicBezTo>
                    <a:pt x="184" y="663"/>
                    <a:pt x="187" y="661"/>
                    <a:pt x="189" y="659"/>
                  </a:cubicBezTo>
                  <a:cubicBezTo>
                    <a:pt x="193" y="656"/>
                    <a:pt x="196" y="653"/>
                    <a:pt x="199" y="650"/>
                  </a:cubicBezTo>
                  <a:cubicBezTo>
                    <a:pt x="206" y="645"/>
                    <a:pt x="212" y="640"/>
                    <a:pt x="218" y="635"/>
                  </a:cubicBezTo>
                  <a:cubicBezTo>
                    <a:pt x="218" y="635"/>
                    <a:pt x="219" y="635"/>
                    <a:pt x="219" y="634"/>
                  </a:cubicBezTo>
                  <a:cubicBezTo>
                    <a:pt x="228" y="627"/>
                    <a:pt x="237" y="620"/>
                    <a:pt x="247" y="614"/>
                  </a:cubicBezTo>
                  <a:cubicBezTo>
                    <a:pt x="251" y="611"/>
                    <a:pt x="254" y="609"/>
                    <a:pt x="258" y="607"/>
                  </a:cubicBezTo>
                  <a:cubicBezTo>
                    <a:pt x="275" y="596"/>
                    <a:pt x="275" y="596"/>
                    <a:pt x="275" y="596"/>
                  </a:cubicBezTo>
                  <a:cubicBezTo>
                    <a:pt x="278" y="594"/>
                    <a:pt x="278" y="594"/>
                    <a:pt x="278" y="594"/>
                  </a:cubicBezTo>
                  <a:cubicBezTo>
                    <a:pt x="299" y="582"/>
                    <a:pt x="299" y="582"/>
                    <a:pt x="299" y="582"/>
                  </a:cubicBezTo>
                  <a:cubicBezTo>
                    <a:pt x="300" y="581"/>
                    <a:pt x="301" y="580"/>
                    <a:pt x="302" y="580"/>
                  </a:cubicBezTo>
                  <a:cubicBezTo>
                    <a:pt x="311" y="575"/>
                    <a:pt x="320" y="570"/>
                    <a:pt x="329" y="566"/>
                  </a:cubicBezTo>
                  <a:cubicBezTo>
                    <a:pt x="333" y="563"/>
                    <a:pt x="338" y="561"/>
                    <a:pt x="342" y="559"/>
                  </a:cubicBezTo>
                  <a:cubicBezTo>
                    <a:pt x="346" y="557"/>
                    <a:pt x="351" y="555"/>
                    <a:pt x="356" y="553"/>
                  </a:cubicBezTo>
                  <a:cubicBezTo>
                    <a:pt x="364" y="549"/>
                    <a:pt x="373" y="545"/>
                    <a:pt x="382" y="541"/>
                  </a:cubicBezTo>
                  <a:cubicBezTo>
                    <a:pt x="391" y="537"/>
                    <a:pt x="399" y="533"/>
                    <a:pt x="408" y="530"/>
                  </a:cubicBezTo>
                  <a:cubicBezTo>
                    <a:pt x="417" y="526"/>
                    <a:pt x="425" y="523"/>
                    <a:pt x="434" y="520"/>
                  </a:cubicBezTo>
                  <a:cubicBezTo>
                    <a:pt x="442" y="517"/>
                    <a:pt x="451" y="513"/>
                    <a:pt x="460" y="510"/>
                  </a:cubicBezTo>
                  <a:cubicBezTo>
                    <a:pt x="468" y="507"/>
                    <a:pt x="477" y="505"/>
                    <a:pt x="485" y="502"/>
                  </a:cubicBezTo>
                  <a:cubicBezTo>
                    <a:pt x="494" y="499"/>
                    <a:pt x="502" y="496"/>
                    <a:pt x="511" y="494"/>
                  </a:cubicBezTo>
                  <a:cubicBezTo>
                    <a:pt x="515" y="492"/>
                    <a:pt x="518" y="491"/>
                    <a:pt x="522" y="490"/>
                  </a:cubicBezTo>
                  <a:cubicBezTo>
                    <a:pt x="527" y="489"/>
                    <a:pt x="531" y="487"/>
                    <a:pt x="536" y="486"/>
                  </a:cubicBezTo>
                  <a:cubicBezTo>
                    <a:pt x="544" y="483"/>
                    <a:pt x="553" y="481"/>
                    <a:pt x="561" y="479"/>
                  </a:cubicBezTo>
                  <a:cubicBezTo>
                    <a:pt x="570" y="476"/>
                    <a:pt x="578" y="474"/>
                    <a:pt x="586" y="472"/>
                  </a:cubicBezTo>
                  <a:cubicBezTo>
                    <a:pt x="595" y="469"/>
                    <a:pt x="603" y="467"/>
                    <a:pt x="612" y="465"/>
                  </a:cubicBezTo>
                  <a:cubicBezTo>
                    <a:pt x="620" y="463"/>
                    <a:pt x="628" y="461"/>
                    <a:pt x="637" y="458"/>
                  </a:cubicBezTo>
                  <a:cubicBezTo>
                    <a:pt x="645" y="456"/>
                    <a:pt x="653" y="454"/>
                    <a:pt x="662" y="452"/>
                  </a:cubicBezTo>
                  <a:cubicBezTo>
                    <a:pt x="670" y="450"/>
                    <a:pt x="678" y="448"/>
                    <a:pt x="687" y="446"/>
                  </a:cubicBezTo>
                  <a:cubicBezTo>
                    <a:pt x="694" y="445"/>
                    <a:pt x="701" y="443"/>
                    <a:pt x="708" y="441"/>
                  </a:cubicBezTo>
                  <a:cubicBezTo>
                    <a:pt x="709" y="441"/>
                    <a:pt x="710" y="441"/>
                    <a:pt x="711" y="441"/>
                  </a:cubicBezTo>
                  <a:cubicBezTo>
                    <a:pt x="720" y="439"/>
                    <a:pt x="728" y="437"/>
                    <a:pt x="736" y="435"/>
                  </a:cubicBezTo>
                  <a:cubicBezTo>
                    <a:pt x="745" y="433"/>
                    <a:pt x="753" y="431"/>
                    <a:pt x="761" y="429"/>
                  </a:cubicBezTo>
                  <a:cubicBezTo>
                    <a:pt x="769" y="427"/>
                    <a:pt x="778" y="425"/>
                    <a:pt x="786" y="423"/>
                  </a:cubicBezTo>
                  <a:cubicBezTo>
                    <a:pt x="794" y="421"/>
                    <a:pt x="803" y="419"/>
                    <a:pt x="811" y="417"/>
                  </a:cubicBezTo>
                  <a:cubicBezTo>
                    <a:pt x="820" y="415"/>
                    <a:pt x="828" y="412"/>
                    <a:pt x="836" y="410"/>
                  </a:cubicBezTo>
                  <a:cubicBezTo>
                    <a:pt x="845" y="407"/>
                    <a:pt x="853" y="405"/>
                    <a:pt x="862" y="402"/>
                  </a:cubicBezTo>
                  <a:cubicBezTo>
                    <a:pt x="870" y="399"/>
                    <a:pt x="879" y="396"/>
                    <a:pt x="887" y="393"/>
                  </a:cubicBezTo>
                  <a:cubicBezTo>
                    <a:pt x="889" y="392"/>
                    <a:pt x="891" y="391"/>
                    <a:pt x="893" y="391"/>
                  </a:cubicBezTo>
                  <a:cubicBezTo>
                    <a:pt x="900" y="388"/>
                    <a:pt x="907" y="385"/>
                    <a:pt x="913" y="382"/>
                  </a:cubicBezTo>
                  <a:cubicBezTo>
                    <a:pt x="922" y="378"/>
                    <a:pt x="931" y="374"/>
                    <a:pt x="940" y="369"/>
                  </a:cubicBezTo>
                  <a:cubicBezTo>
                    <a:pt x="949" y="365"/>
                    <a:pt x="958" y="359"/>
                    <a:pt x="967" y="354"/>
                  </a:cubicBezTo>
                  <a:cubicBezTo>
                    <a:pt x="971" y="351"/>
                    <a:pt x="975" y="349"/>
                    <a:pt x="978" y="347"/>
                  </a:cubicBezTo>
                  <a:cubicBezTo>
                    <a:pt x="988" y="340"/>
                    <a:pt x="988" y="340"/>
                    <a:pt x="988" y="340"/>
                  </a:cubicBezTo>
                  <a:cubicBezTo>
                    <a:pt x="990" y="338"/>
                    <a:pt x="993" y="336"/>
                    <a:pt x="995" y="334"/>
                  </a:cubicBezTo>
                  <a:cubicBezTo>
                    <a:pt x="996" y="334"/>
                    <a:pt x="997" y="333"/>
                    <a:pt x="998" y="332"/>
                  </a:cubicBezTo>
                  <a:cubicBezTo>
                    <a:pt x="1004" y="327"/>
                    <a:pt x="1010" y="323"/>
                    <a:pt x="1016" y="317"/>
                  </a:cubicBezTo>
                  <a:cubicBezTo>
                    <a:pt x="1019" y="314"/>
                    <a:pt x="1022" y="311"/>
                    <a:pt x="1025" y="308"/>
                  </a:cubicBezTo>
                  <a:cubicBezTo>
                    <a:pt x="1033" y="299"/>
                    <a:pt x="1040" y="290"/>
                    <a:pt x="1046" y="279"/>
                  </a:cubicBezTo>
                  <a:cubicBezTo>
                    <a:pt x="1053" y="265"/>
                    <a:pt x="1057" y="248"/>
                    <a:pt x="1056" y="232"/>
                  </a:cubicBezTo>
                  <a:cubicBezTo>
                    <a:pt x="1055" y="224"/>
                    <a:pt x="1054" y="216"/>
                    <a:pt x="1051" y="208"/>
                  </a:cubicBezTo>
                  <a:cubicBezTo>
                    <a:pt x="1050" y="205"/>
                    <a:pt x="1050" y="205"/>
                    <a:pt x="1050" y="205"/>
                  </a:cubicBezTo>
                  <a:cubicBezTo>
                    <a:pt x="1050" y="205"/>
                    <a:pt x="1050" y="204"/>
                    <a:pt x="1050" y="204"/>
                  </a:cubicBezTo>
                  <a:cubicBezTo>
                    <a:pt x="1050" y="203"/>
                    <a:pt x="1049" y="203"/>
                    <a:pt x="1049" y="202"/>
                  </a:cubicBezTo>
                  <a:cubicBezTo>
                    <a:pt x="1047" y="197"/>
                    <a:pt x="1047" y="197"/>
                    <a:pt x="1047" y="197"/>
                  </a:cubicBezTo>
                  <a:cubicBezTo>
                    <a:pt x="1045" y="191"/>
                    <a:pt x="1045" y="191"/>
                    <a:pt x="1045" y="191"/>
                  </a:cubicBezTo>
                  <a:cubicBezTo>
                    <a:pt x="1044" y="190"/>
                    <a:pt x="1043" y="188"/>
                    <a:pt x="1042" y="186"/>
                  </a:cubicBezTo>
                  <a:cubicBezTo>
                    <a:pt x="1039" y="181"/>
                    <a:pt x="1037" y="176"/>
                    <a:pt x="1034" y="172"/>
                  </a:cubicBezTo>
                  <a:cubicBezTo>
                    <a:pt x="1028" y="163"/>
                    <a:pt x="1022" y="155"/>
                    <a:pt x="1016" y="148"/>
                  </a:cubicBezTo>
                  <a:cubicBezTo>
                    <a:pt x="1013" y="145"/>
                    <a:pt x="1009" y="141"/>
                    <a:pt x="1006" y="138"/>
                  </a:cubicBezTo>
                  <a:cubicBezTo>
                    <a:pt x="1001" y="134"/>
                    <a:pt x="997" y="129"/>
                    <a:pt x="992" y="125"/>
                  </a:cubicBezTo>
                  <a:cubicBezTo>
                    <a:pt x="986" y="121"/>
                    <a:pt x="981" y="116"/>
                    <a:pt x="975" y="112"/>
                  </a:cubicBezTo>
                  <a:cubicBezTo>
                    <a:pt x="974" y="112"/>
                    <a:pt x="973" y="111"/>
                    <a:pt x="972" y="110"/>
                  </a:cubicBezTo>
                  <a:cubicBezTo>
                    <a:pt x="965" y="106"/>
                    <a:pt x="958" y="102"/>
                    <a:pt x="951" y="98"/>
                  </a:cubicBezTo>
                  <a:cubicBezTo>
                    <a:pt x="945" y="95"/>
                    <a:pt x="940" y="92"/>
                    <a:pt x="934" y="89"/>
                  </a:cubicBezTo>
                  <a:cubicBezTo>
                    <a:pt x="933" y="89"/>
                    <a:pt x="931" y="88"/>
                    <a:pt x="930" y="87"/>
                  </a:cubicBezTo>
                  <a:cubicBezTo>
                    <a:pt x="923" y="84"/>
                    <a:pt x="916" y="81"/>
                    <a:pt x="909" y="78"/>
                  </a:cubicBezTo>
                  <a:cubicBezTo>
                    <a:pt x="903" y="76"/>
                    <a:pt x="897" y="74"/>
                    <a:pt x="891" y="72"/>
                  </a:cubicBezTo>
                  <a:cubicBezTo>
                    <a:pt x="889" y="71"/>
                    <a:pt x="888" y="71"/>
                    <a:pt x="887" y="71"/>
                  </a:cubicBezTo>
                  <a:cubicBezTo>
                    <a:pt x="880" y="68"/>
                    <a:pt x="872" y="66"/>
                    <a:pt x="865" y="64"/>
                  </a:cubicBezTo>
                  <a:cubicBezTo>
                    <a:pt x="857" y="62"/>
                    <a:pt x="850" y="60"/>
                    <a:pt x="843" y="58"/>
                  </a:cubicBezTo>
                  <a:cubicBezTo>
                    <a:pt x="835" y="57"/>
                    <a:pt x="828" y="55"/>
                    <a:pt x="820" y="53"/>
                  </a:cubicBezTo>
                  <a:cubicBezTo>
                    <a:pt x="814" y="52"/>
                    <a:pt x="808" y="51"/>
                    <a:pt x="801" y="50"/>
                  </a:cubicBezTo>
                  <a:cubicBezTo>
                    <a:pt x="800" y="49"/>
                    <a:pt x="799" y="49"/>
                    <a:pt x="798" y="49"/>
                  </a:cubicBezTo>
                  <a:cubicBezTo>
                    <a:pt x="790" y="48"/>
                    <a:pt x="783" y="47"/>
                    <a:pt x="775" y="45"/>
                  </a:cubicBezTo>
                  <a:cubicBezTo>
                    <a:pt x="767" y="44"/>
                    <a:pt x="760" y="43"/>
                    <a:pt x="752" y="42"/>
                  </a:cubicBezTo>
                  <a:cubicBezTo>
                    <a:pt x="744" y="41"/>
                    <a:pt x="737" y="40"/>
                    <a:pt x="729" y="40"/>
                  </a:cubicBezTo>
                  <a:cubicBezTo>
                    <a:pt x="722" y="39"/>
                    <a:pt x="714" y="38"/>
                    <a:pt x="706" y="37"/>
                  </a:cubicBezTo>
                  <a:cubicBezTo>
                    <a:pt x="698" y="36"/>
                    <a:pt x="691" y="36"/>
                    <a:pt x="683" y="35"/>
                  </a:cubicBezTo>
                  <a:cubicBezTo>
                    <a:pt x="675" y="34"/>
                    <a:pt x="668" y="34"/>
                    <a:pt x="660" y="33"/>
                  </a:cubicBezTo>
                  <a:cubicBezTo>
                    <a:pt x="652" y="33"/>
                    <a:pt x="645" y="32"/>
                    <a:pt x="637" y="32"/>
                  </a:cubicBezTo>
                  <a:cubicBezTo>
                    <a:pt x="631" y="31"/>
                    <a:pt x="626" y="31"/>
                    <a:pt x="621" y="30"/>
                  </a:cubicBezTo>
                  <a:cubicBezTo>
                    <a:pt x="618" y="30"/>
                    <a:pt x="616" y="30"/>
                    <a:pt x="614" y="30"/>
                  </a:cubicBezTo>
                  <a:cubicBezTo>
                    <a:pt x="606" y="29"/>
                    <a:pt x="598" y="29"/>
                    <a:pt x="591" y="28"/>
                  </a:cubicBezTo>
                  <a:cubicBezTo>
                    <a:pt x="583" y="27"/>
                    <a:pt x="575" y="27"/>
                    <a:pt x="567" y="26"/>
                  </a:cubicBezTo>
                  <a:cubicBezTo>
                    <a:pt x="560" y="26"/>
                    <a:pt x="552" y="25"/>
                    <a:pt x="544" y="25"/>
                  </a:cubicBezTo>
                  <a:cubicBezTo>
                    <a:pt x="536" y="24"/>
                    <a:pt x="529" y="24"/>
                    <a:pt x="521" y="23"/>
                  </a:cubicBezTo>
                  <a:cubicBezTo>
                    <a:pt x="513" y="23"/>
                    <a:pt x="505" y="22"/>
                    <a:pt x="498" y="22"/>
                  </a:cubicBezTo>
                  <a:cubicBezTo>
                    <a:pt x="490" y="22"/>
                    <a:pt x="482" y="21"/>
                    <a:pt x="474" y="21"/>
                  </a:cubicBezTo>
                  <a:cubicBezTo>
                    <a:pt x="467" y="20"/>
                    <a:pt x="459" y="20"/>
                    <a:pt x="451" y="20"/>
                  </a:cubicBezTo>
                  <a:cubicBezTo>
                    <a:pt x="448" y="19"/>
                    <a:pt x="446" y="19"/>
                    <a:pt x="443" y="19"/>
                  </a:cubicBezTo>
                  <a:cubicBezTo>
                    <a:pt x="438" y="19"/>
                    <a:pt x="433" y="19"/>
                    <a:pt x="428" y="19"/>
                  </a:cubicBezTo>
                  <a:cubicBezTo>
                    <a:pt x="420" y="18"/>
                    <a:pt x="412" y="18"/>
                    <a:pt x="404" y="17"/>
                  </a:cubicBezTo>
                  <a:cubicBezTo>
                    <a:pt x="397" y="17"/>
                    <a:pt x="389" y="17"/>
                    <a:pt x="381" y="16"/>
                  </a:cubicBezTo>
                  <a:cubicBezTo>
                    <a:pt x="373" y="16"/>
                    <a:pt x="366" y="16"/>
                    <a:pt x="358" y="15"/>
                  </a:cubicBezTo>
                  <a:cubicBezTo>
                    <a:pt x="350" y="15"/>
                    <a:pt x="342" y="15"/>
                    <a:pt x="335" y="14"/>
                  </a:cubicBezTo>
                  <a:cubicBezTo>
                    <a:pt x="327" y="14"/>
                    <a:pt x="319" y="14"/>
                    <a:pt x="311" y="13"/>
                  </a:cubicBezTo>
                  <a:cubicBezTo>
                    <a:pt x="303" y="13"/>
                    <a:pt x="296" y="13"/>
                    <a:pt x="288" y="12"/>
                  </a:cubicBezTo>
                  <a:cubicBezTo>
                    <a:pt x="280" y="12"/>
                    <a:pt x="272" y="11"/>
                    <a:pt x="265" y="11"/>
                  </a:cubicBezTo>
                  <a:cubicBezTo>
                    <a:pt x="257" y="11"/>
                    <a:pt x="249" y="10"/>
                    <a:pt x="241" y="10"/>
                  </a:cubicBezTo>
                  <a:cubicBezTo>
                    <a:pt x="233" y="10"/>
                    <a:pt x="226" y="9"/>
                    <a:pt x="218" y="9"/>
                  </a:cubicBezTo>
                  <a:cubicBezTo>
                    <a:pt x="210" y="9"/>
                    <a:pt x="202" y="8"/>
                    <a:pt x="195" y="8"/>
                  </a:cubicBezTo>
                  <a:cubicBezTo>
                    <a:pt x="187" y="8"/>
                    <a:pt x="179" y="7"/>
                    <a:pt x="171" y="7"/>
                  </a:cubicBezTo>
                  <a:cubicBezTo>
                    <a:pt x="163" y="7"/>
                    <a:pt x="156" y="6"/>
                    <a:pt x="148" y="6"/>
                  </a:cubicBezTo>
                  <a:cubicBezTo>
                    <a:pt x="140" y="6"/>
                    <a:pt x="132" y="5"/>
                    <a:pt x="125" y="5"/>
                  </a:cubicBezTo>
                  <a:cubicBezTo>
                    <a:pt x="117" y="4"/>
                    <a:pt x="109" y="4"/>
                    <a:pt x="101" y="4"/>
                  </a:cubicBezTo>
                  <a:cubicBezTo>
                    <a:pt x="101" y="4"/>
                    <a:pt x="100" y="4"/>
                    <a:pt x="99" y="4"/>
                  </a:cubicBezTo>
                  <a:cubicBezTo>
                    <a:pt x="92" y="3"/>
                    <a:pt x="85" y="3"/>
                    <a:pt x="78" y="3"/>
                  </a:cubicBezTo>
                  <a:cubicBezTo>
                    <a:pt x="70" y="2"/>
                    <a:pt x="62" y="2"/>
                    <a:pt x="55" y="2"/>
                  </a:cubicBezTo>
                  <a:cubicBezTo>
                    <a:pt x="47" y="1"/>
                    <a:pt x="39" y="1"/>
                    <a:pt x="31" y="1"/>
                  </a:cubicBezTo>
                  <a:cubicBezTo>
                    <a:pt x="24" y="1"/>
                    <a:pt x="16" y="0"/>
                    <a:pt x="8" y="0"/>
                  </a:cubicBezTo>
                  <a:cubicBezTo>
                    <a:pt x="5" y="0"/>
                    <a:pt x="3" y="0"/>
                    <a:pt x="0" y="0"/>
                  </a:cubicBezTo>
                  <a:cubicBezTo>
                    <a:pt x="0" y="8"/>
                    <a:pt x="0" y="8"/>
                    <a:pt x="0" y="8"/>
                  </a:cubicBezTo>
                  <a:cubicBezTo>
                    <a:pt x="5" y="8"/>
                    <a:pt x="9" y="8"/>
                    <a:pt x="14" y="8"/>
                  </a:cubicBezTo>
                  <a:cubicBezTo>
                    <a:pt x="21" y="9"/>
                    <a:pt x="29" y="9"/>
                    <a:pt x="37" y="9"/>
                  </a:cubicBezTo>
                  <a:cubicBezTo>
                    <a:pt x="45" y="10"/>
                    <a:pt x="52" y="10"/>
                    <a:pt x="60" y="10"/>
                  </a:cubicBezTo>
                  <a:cubicBezTo>
                    <a:pt x="68" y="11"/>
                    <a:pt x="76" y="11"/>
                    <a:pt x="83" y="11"/>
                  </a:cubicBezTo>
                  <a:cubicBezTo>
                    <a:pt x="90" y="12"/>
                    <a:pt x="96" y="12"/>
                    <a:pt x="103" y="12"/>
                  </a:cubicBezTo>
                  <a:cubicBezTo>
                    <a:pt x="104" y="12"/>
                    <a:pt x="105" y="12"/>
                    <a:pt x="107" y="13"/>
                  </a:cubicBezTo>
                  <a:cubicBezTo>
                    <a:pt x="115" y="13"/>
                    <a:pt x="122" y="13"/>
                    <a:pt x="130" y="14"/>
                  </a:cubicBezTo>
                  <a:cubicBezTo>
                    <a:pt x="138" y="14"/>
                    <a:pt x="146" y="14"/>
                    <a:pt x="153" y="15"/>
                  </a:cubicBezTo>
                  <a:cubicBezTo>
                    <a:pt x="161" y="15"/>
                    <a:pt x="169" y="15"/>
                    <a:pt x="177" y="16"/>
                  </a:cubicBezTo>
                  <a:cubicBezTo>
                    <a:pt x="184" y="16"/>
                    <a:pt x="192" y="17"/>
                    <a:pt x="200" y="17"/>
                  </a:cubicBezTo>
                  <a:cubicBezTo>
                    <a:pt x="208" y="17"/>
                    <a:pt x="215" y="18"/>
                    <a:pt x="223" y="18"/>
                  </a:cubicBezTo>
                  <a:cubicBezTo>
                    <a:pt x="231" y="18"/>
                    <a:pt x="239" y="19"/>
                    <a:pt x="246" y="19"/>
                  </a:cubicBezTo>
                  <a:cubicBezTo>
                    <a:pt x="254" y="20"/>
                    <a:pt x="262" y="20"/>
                    <a:pt x="270" y="20"/>
                  </a:cubicBezTo>
                  <a:cubicBezTo>
                    <a:pt x="277" y="21"/>
                    <a:pt x="285" y="21"/>
                    <a:pt x="293" y="21"/>
                  </a:cubicBezTo>
                  <a:cubicBezTo>
                    <a:pt x="301" y="22"/>
                    <a:pt x="308" y="22"/>
                    <a:pt x="316" y="22"/>
                  </a:cubicBezTo>
                  <a:cubicBezTo>
                    <a:pt x="324" y="23"/>
                    <a:pt x="332" y="23"/>
                    <a:pt x="339" y="24"/>
                  </a:cubicBezTo>
                  <a:cubicBezTo>
                    <a:pt x="347" y="24"/>
                    <a:pt x="355" y="24"/>
                    <a:pt x="363" y="25"/>
                  </a:cubicBezTo>
                  <a:cubicBezTo>
                    <a:pt x="370" y="25"/>
                    <a:pt x="378" y="25"/>
                    <a:pt x="386" y="26"/>
                  </a:cubicBezTo>
                  <a:cubicBezTo>
                    <a:pt x="394" y="26"/>
                    <a:pt x="401" y="26"/>
                    <a:pt x="409" y="27"/>
                  </a:cubicBezTo>
                  <a:cubicBezTo>
                    <a:pt x="417" y="27"/>
                    <a:pt x="425" y="28"/>
                    <a:pt x="432" y="28"/>
                  </a:cubicBezTo>
                  <a:cubicBezTo>
                    <a:pt x="437" y="28"/>
                    <a:pt x="442" y="28"/>
                    <a:pt x="447" y="29"/>
                  </a:cubicBezTo>
                  <a:cubicBezTo>
                    <a:pt x="450" y="29"/>
                    <a:pt x="453" y="29"/>
                    <a:pt x="456" y="29"/>
                  </a:cubicBezTo>
                  <a:cubicBezTo>
                    <a:pt x="463" y="29"/>
                    <a:pt x="471" y="30"/>
                    <a:pt x="479" y="30"/>
                  </a:cubicBezTo>
                  <a:cubicBezTo>
                    <a:pt x="487" y="31"/>
                    <a:pt x="494" y="31"/>
                    <a:pt x="502" y="32"/>
                  </a:cubicBezTo>
                  <a:cubicBezTo>
                    <a:pt x="510" y="32"/>
                    <a:pt x="518" y="32"/>
                    <a:pt x="525" y="33"/>
                  </a:cubicBezTo>
                  <a:cubicBezTo>
                    <a:pt x="533" y="33"/>
                    <a:pt x="541" y="34"/>
                    <a:pt x="549" y="34"/>
                  </a:cubicBezTo>
                  <a:cubicBezTo>
                    <a:pt x="556" y="35"/>
                    <a:pt x="564" y="36"/>
                    <a:pt x="572" y="36"/>
                  </a:cubicBezTo>
                  <a:cubicBezTo>
                    <a:pt x="579" y="37"/>
                    <a:pt x="587" y="37"/>
                    <a:pt x="595" y="38"/>
                  </a:cubicBezTo>
                  <a:cubicBezTo>
                    <a:pt x="603" y="38"/>
                    <a:pt x="610" y="39"/>
                    <a:pt x="618" y="40"/>
                  </a:cubicBezTo>
                  <a:cubicBezTo>
                    <a:pt x="620" y="40"/>
                    <a:pt x="622" y="40"/>
                    <a:pt x="624" y="40"/>
                  </a:cubicBezTo>
                  <a:cubicBezTo>
                    <a:pt x="630" y="41"/>
                    <a:pt x="635" y="41"/>
                    <a:pt x="641" y="41"/>
                  </a:cubicBezTo>
                  <a:cubicBezTo>
                    <a:pt x="649" y="42"/>
                    <a:pt x="656" y="43"/>
                    <a:pt x="664" y="43"/>
                  </a:cubicBezTo>
                  <a:cubicBezTo>
                    <a:pt x="672" y="44"/>
                    <a:pt x="679" y="45"/>
                    <a:pt x="687" y="45"/>
                  </a:cubicBezTo>
                  <a:cubicBezTo>
                    <a:pt x="695" y="46"/>
                    <a:pt x="703" y="47"/>
                    <a:pt x="710" y="47"/>
                  </a:cubicBezTo>
                  <a:cubicBezTo>
                    <a:pt x="718" y="48"/>
                    <a:pt x="726" y="49"/>
                    <a:pt x="733" y="50"/>
                  </a:cubicBezTo>
                  <a:cubicBezTo>
                    <a:pt x="741" y="51"/>
                    <a:pt x="748" y="52"/>
                    <a:pt x="756" y="53"/>
                  </a:cubicBezTo>
                  <a:cubicBezTo>
                    <a:pt x="764" y="54"/>
                    <a:pt x="771" y="55"/>
                    <a:pt x="779" y="56"/>
                  </a:cubicBezTo>
                  <a:cubicBezTo>
                    <a:pt x="786" y="57"/>
                    <a:pt x="794" y="58"/>
                    <a:pt x="801" y="59"/>
                  </a:cubicBezTo>
                  <a:cubicBezTo>
                    <a:pt x="802" y="60"/>
                    <a:pt x="803" y="60"/>
                    <a:pt x="804" y="60"/>
                  </a:cubicBezTo>
                  <a:cubicBezTo>
                    <a:pt x="811" y="61"/>
                    <a:pt x="817" y="62"/>
                    <a:pt x="824" y="64"/>
                  </a:cubicBezTo>
                  <a:cubicBezTo>
                    <a:pt x="831" y="65"/>
                    <a:pt x="839" y="67"/>
                    <a:pt x="846" y="69"/>
                  </a:cubicBezTo>
                  <a:cubicBezTo>
                    <a:pt x="854" y="71"/>
                    <a:pt x="861" y="73"/>
                    <a:pt x="868" y="75"/>
                  </a:cubicBezTo>
                  <a:cubicBezTo>
                    <a:pt x="876" y="77"/>
                    <a:pt x="883" y="79"/>
                    <a:pt x="890" y="81"/>
                  </a:cubicBezTo>
                  <a:cubicBezTo>
                    <a:pt x="891" y="82"/>
                    <a:pt x="892" y="82"/>
                    <a:pt x="893" y="82"/>
                  </a:cubicBezTo>
                  <a:cubicBezTo>
                    <a:pt x="899" y="84"/>
                    <a:pt x="906" y="87"/>
                    <a:pt x="912" y="89"/>
                  </a:cubicBezTo>
                  <a:cubicBezTo>
                    <a:pt x="919" y="92"/>
                    <a:pt x="926" y="95"/>
                    <a:pt x="933" y="98"/>
                  </a:cubicBezTo>
                  <a:cubicBezTo>
                    <a:pt x="934" y="99"/>
                    <a:pt x="935" y="99"/>
                    <a:pt x="935" y="99"/>
                  </a:cubicBezTo>
                  <a:cubicBezTo>
                    <a:pt x="942" y="102"/>
                    <a:pt x="948" y="106"/>
                    <a:pt x="954" y="109"/>
                  </a:cubicBezTo>
                  <a:cubicBezTo>
                    <a:pt x="961" y="113"/>
                    <a:pt x="968" y="117"/>
                    <a:pt x="975" y="122"/>
                  </a:cubicBezTo>
                  <a:cubicBezTo>
                    <a:pt x="975" y="122"/>
                    <a:pt x="975" y="122"/>
                    <a:pt x="975" y="122"/>
                  </a:cubicBezTo>
                  <a:cubicBezTo>
                    <a:pt x="982" y="127"/>
                    <a:pt x="988" y="132"/>
                    <a:pt x="995" y="137"/>
                  </a:cubicBezTo>
                  <a:cubicBezTo>
                    <a:pt x="997" y="139"/>
                    <a:pt x="999" y="141"/>
                    <a:pt x="1001" y="143"/>
                  </a:cubicBezTo>
                  <a:cubicBezTo>
                    <a:pt x="1003" y="145"/>
                    <a:pt x="1004" y="146"/>
                    <a:pt x="1006" y="148"/>
                  </a:cubicBezTo>
                  <a:cubicBezTo>
                    <a:pt x="1007" y="149"/>
                    <a:pt x="1008" y="150"/>
                    <a:pt x="1009" y="152"/>
                  </a:cubicBezTo>
                  <a:cubicBezTo>
                    <a:pt x="1016" y="159"/>
                    <a:pt x="1022" y="168"/>
                    <a:pt x="1027" y="176"/>
                  </a:cubicBezTo>
                  <a:cubicBezTo>
                    <a:pt x="1028" y="179"/>
                    <a:pt x="1030" y="182"/>
                    <a:pt x="1032" y="185"/>
                  </a:cubicBezTo>
                  <a:cubicBezTo>
                    <a:pt x="1032" y="187"/>
                    <a:pt x="1033" y="188"/>
                    <a:pt x="1034" y="190"/>
                  </a:cubicBezTo>
                  <a:cubicBezTo>
                    <a:pt x="1036" y="195"/>
                    <a:pt x="1036" y="195"/>
                    <a:pt x="1036" y="195"/>
                  </a:cubicBezTo>
                  <a:cubicBezTo>
                    <a:pt x="1039" y="201"/>
                    <a:pt x="1039" y="201"/>
                    <a:pt x="1039" y="201"/>
                  </a:cubicBezTo>
                  <a:cubicBezTo>
                    <a:pt x="1039" y="202"/>
                    <a:pt x="1039" y="203"/>
                    <a:pt x="1040" y="203"/>
                  </a:cubicBezTo>
                  <a:cubicBezTo>
                    <a:pt x="1041" y="206"/>
                    <a:pt x="1041" y="206"/>
                    <a:pt x="1041" y="206"/>
                  </a:cubicBezTo>
                  <a:cubicBezTo>
                    <a:pt x="1041" y="208"/>
                    <a:pt x="1042" y="210"/>
                    <a:pt x="1042" y="212"/>
                  </a:cubicBezTo>
                  <a:cubicBezTo>
                    <a:pt x="1043" y="217"/>
                    <a:pt x="1044" y="223"/>
                    <a:pt x="1045" y="228"/>
                  </a:cubicBezTo>
                  <a:cubicBezTo>
                    <a:pt x="1045" y="243"/>
                    <a:pt x="1042" y="258"/>
                    <a:pt x="1035" y="272"/>
                  </a:cubicBezTo>
                  <a:cubicBezTo>
                    <a:pt x="1032" y="278"/>
                    <a:pt x="1028" y="284"/>
                    <a:pt x="1024" y="290"/>
                  </a:cubicBezTo>
                  <a:cubicBezTo>
                    <a:pt x="1015" y="301"/>
                    <a:pt x="1004" y="311"/>
                    <a:pt x="993" y="320"/>
                  </a:cubicBezTo>
                  <a:cubicBezTo>
                    <a:pt x="986" y="325"/>
                    <a:pt x="978" y="331"/>
                    <a:pt x="970" y="336"/>
                  </a:cubicBezTo>
                  <a:cubicBezTo>
                    <a:pt x="968" y="338"/>
                    <a:pt x="966" y="339"/>
                    <a:pt x="965" y="340"/>
                  </a:cubicBezTo>
                  <a:cubicBezTo>
                    <a:pt x="956" y="346"/>
                    <a:pt x="947" y="351"/>
                    <a:pt x="937" y="356"/>
                  </a:cubicBezTo>
                  <a:cubicBezTo>
                    <a:pt x="929" y="361"/>
                    <a:pt x="920" y="365"/>
                    <a:pt x="911" y="369"/>
                  </a:cubicBezTo>
                  <a:cubicBezTo>
                    <a:pt x="903" y="373"/>
                    <a:pt x="895" y="376"/>
                    <a:pt x="887" y="379"/>
                  </a:cubicBezTo>
                  <a:cubicBezTo>
                    <a:pt x="886" y="380"/>
                    <a:pt x="885" y="380"/>
                    <a:pt x="884" y="380"/>
                  </a:cubicBezTo>
                  <a:cubicBezTo>
                    <a:pt x="876" y="383"/>
                    <a:pt x="867" y="387"/>
                    <a:pt x="859" y="389"/>
                  </a:cubicBezTo>
                  <a:cubicBezTo>
                    <a:pt x="850" y="392"/>
                    <a:pt x="842" y="395"/>
                    <a:pt x="833" y="397"/>
                  </a:cubicBezTo>
                  <a:cubicBezTo>
                    <a:pt x="825" y="400"/>
                    <a:pt x="816" y="402"/>
                    <a:pt x="808" y="405"/>
                  </a:cubicBezTo>
                  <a:cubicBezTo>
                    <a:pt x="800" y="407"/>
                    <a:pt x="791" y="409"/>
                    <a:pt x="783" y="411"/>
                  </a:cubicBezTo>
                  <a:cubicBezTo>
                    <a:pt x="775" y="413"/>
                    <a:pt x="766" y="415"/>
                    <a:pt x="758" y="417"/>
                  </a:cubicBezTo>
                  <a:cubicBezTo>
                    <a:pt x="750" y="419"/>
                    <a:pt x="741" y="421"/>
                    <a:pt x="733" y="423"/>
                  </a:cubicBezTo>
                  <a:cubicBezTo>
                    <a:pt x="725" y="424"/>
                    <a:pt x="716" y="426"/>
                    <a:pt x="708" y="428"/>
                  </a:cubicBezTo>
                  <a:cubicBezTo>
                    <a:pt x="706" y="429"/>
                    <a:pt x="704" y="429"/>
                    <a:pt x="703" y="429"/>
                  </a:cubicBezTo>
                  <a:cubicBezTo>
                    <a:pt x="696" y="431"/>
                    <a:pt x="690" y="432"/>
                    <a:pt x="683" y="434"/>
                  </a:cubicBezTo>
                  <a:cubicBezTo>
                    <a:pt x="675" y="436"/>
                    <a:pt x="667" y="438"/>
                    <a:pt x="658" y="440"/>
                  </a:cubicBezTo>
                  <a:cubicBezTo>
                    <a:pt x="650" y="442"/>
                    <a:pt x="642" y="444"/>
                    <a:pt x="633" y="446"/>
                  </a:cubicBezTo>
                  <a:cubicBezTo>
                    <a:pt x="625" y="448"/>
                    <a:pt x="617" y="450"/>
                    <a:pt x="608" y="452"/>
                  </a:cubicBezTo>
                  <a:cubicBezTo>
                    <a:pt x="600" y="454"/>
                    <a:pt x="591" y="456"/>
                    <a:pt x="583" y="459"/>
                  </a:cubicBezTo>
                  <a:cubicBezTo>
                    <a:pt x="575" y="461"/>
                    <a:pt x="566" y="463"/>
                    <a:pt x="558" y="466"/>
                  </a:cubicBezTo>
                  <a:cubicBezTo>
                    <a:pt x="549" y="468"/>
                    <a:pt x="541" y="470"/>
                    <a:pt x="533" y="473"/>
                  </a:cubicBezTo>
                  <a:cubicBezTo>
                    <a:pt x="527" y="474"/>
                    <a:pt x="521" y="476"/>
                    <a:pt x="516" y="478"/>
                  </a:cubicBezTo>
                  <a:cubicBezTo>
                    <a:pt x="513" y="479"/>
                    <a:pt x="510" y="479"/>
                    <a:pt x="507" y="480"/>
                  </a:cubicBezTo>
                  <a:cubicBezTo>
                    <a:pt x="499" y="483"/>
                    <a:pt x="490" y="486"/>
                    <a:pt x="482" y="488"/>
                  </a:cubicBezTo>
                  <a:cubicBezTo>
                    <a:pt x="473" y="491"/>
                    <a:pt x="465" y="494"/>
                    <a:pt x="456" y="497"/>
                  </a:cubicBezTo>
                  <a:cubicBezTo>
                    <a:pt x="448" y="500"/>
                    <a:pt x="439" y="503"/>
                    <a:pt x="430" y="506"/>
                  </a:cubicBezTo>
                  <a:cubicBezTo>
                    <a:pt x="422" y="509"/>
                    <a:pt x="413" y="513"/>
                    <a:pt x="405" y="516"/>
                  </a:cubicBezTo>
                  <a:cubicBezTo>
                    <a:pt x="396" y="520"/>
                    <a:pt x="387" y="523"/>
                    <a:pt x="378" y="527"/>
                  </a:cubicBezTo>
                  <a:cubicBezTo>
                    <a:pt x="370" y="531"/>
                    <a:pt x="361" y="534"/>
                    <a:pt x="352" y="538"/>
                  </a:cubicBezTo>
                  <a:cubicBezTo>
                    <a:pt x="346" y="541"/>
                    <a:pt x="340" y="544"/>
                    <a:pt x="334" y="547"/>
                  </a:cubicBezTo>
                  <a:cubicBezTo>
                    <a:pt x="331" y="548"/>
                    <a:pt x="328" y="550"/>
                    <a:pt x="326" y="551"/>
                  </a:cubicBezTo>
                  <a:cubicBezTo>
                    <a:pt x="317" y="556"/>
                    <a:pt x="308" y="560"/>
                    <a:pt x="299" y="565"/>
                  </a:cubicBezTo>
                  <a:cubicBezTo>
                    <a:pt x="296" y="567"/>
                    <a:pt x="293" y="568"/>
                    <a:pt x="290" y="570"/>
                  </a:cubicBezTo>
                  <a:cubicBezTo>
                    <a:pt x="271" y="581"/>
                    <a:pt x="271" y="581"/>
                    <a:pt x="271" y="581"/>
                  </a:cubicBezTo>
                  <a:cubicBezTo>
                    <a:pt x="269" y="582"/>
                    <a:pt x="269" y="582"/>
                    <a:pt x="269" y="582"/>
                  </a:cubicBezTo>
                  <a:cubicBezTo>
                    <a:pt x="249" y="595"/>
                    <a:pt x="249" y="595"/>
                    <a:pt x="249" y="595"/>
                  </a:cubicBezTo>
                  <a:cubicBezTo>
                    <a:pt x="247" y="596"/>
                    <a:pt x="245" y="597"/>
                    <a:pt x="244" y="598"/>
                  </a:cubicBezTo>
                  <a:cubicBezTo>
                    <a:pt x="234" y="605"/>
                    <a:pt x="225" y="611"/>
                    <a:pt x="215" y="618"/>
                  </a:cubicBezTo>
                  <a:cubicBezTo>
                    <a:pt x="213" y="620"/>
                    <a:pt x="211" y="621"/>
                    <a:pt x="209" y="623"/>
                  </a:cubicBezTo>
                  <a:cubicBezTo>
                    <a:pt x="202" y="628"/>
                    <a:pt x="196" y="634"/>
                    <a:pt x="189" y="639"/>
                  </a:cubicBezTo>
                  <a:cubicBezTo>
                    <a:pt x="188" y="639"/>
                    <a:pt x="187" y="640"/>
                    <a:pt x="186" y="641"/>
                  </a:cubicBezTo>
                  <a:cubicBezTo>
                    <a:pt x="181" y="646"/>
                    <a:pt x="176" y="650"/>
                    <a:pt x="171" y="655"/>
                  </a:cubicBezTo>
                  <a:cubicBezTo>
                    <a:pt x="166" y="660"/>
                    <a:pt x="161" y="664"/>
                    <a:pt x="156" y="669"/>
                  </a:cubicBezTo>
                  <a:cubicBezTo>
                    <a:pt x="150" y="676"/>
                    <a:pt x="143" y="683"/>
                    <a:pt x="137" y="690"/>
                  </a:cubicBezTo>
                  <a:cubicBezTo>
                    <a:pt x="129" y="700"/>
                    <a:pt x="129" y="700"/>
                    <a:pt x="129" y="700"/>
                  </a:cubicBezTo>
                  <a:cubicBezTo>
                    <a:pt x="125" y="705"/>
                    <a:pt x="125" y="705"/>
                    <a:pt x="125" y="705"/>
                  </a:cubicBezTo>
                  <a:cubicBezTo>
                    <a:pt x="124" y="706"/>
                    <a:pt x="124" y="706"/>
                    <a:pt x="124" y="706"/>
                  </a:cubicBezTo>
                  <a:cubicBezTo>
                    <a:pt x="121" y="710"/>
                    <a:pt x="121" y="710"/>
                    <a:pt x="121" y="710"/>
                  </a:cubicBezTo>
                  <a:cubicBezTo>
                    <a:pt x="114" y="720"/>
                    <a:pt x="114" y="720"/>
                    <a:pt x="114" y="720"/>
                  </a:cubicBezTo>
                  <a:cubicBezTo>
                    <a:pt x="107" y="730"/>
                    <a:pt x="107" y="730"/>
                    <a:pt x="107" y="730"/>
                  </a:cubicBezTo>
                  <a:cubicBezTo>
                    <a:pt x="106" y="732"/>
                    <a:pt x="105" y="734"/>
                    <a:pt x="104" y="735"/>
                  </a:cubicBezTo>
                  <a:cubicBezTo>
                    <a:pt x="101" y="741"/>
                    <a:pt x="101" y="741"/>
                    <a:pt x="101" y="741"/>
                  </a:cubicBezTo>
                  <a:cubicBezTo>
                    <a:pt x="99" y="744"/>
                    <a:pt x="97" y="748"/>
                    <a:pt x="95" y="751"/>
                  </a:cubicBezTo>
                  <a:cubicBezTo>
                    <a:pt x="91" y="758"/>
                    <a:pt x="88" y="764"/>
                    <a:pt x="85" y="771"/>
                  </a:cubicBezTo>
                  <a:cubicBezTo>
                    <a:pt x="85" y="772"/>
                    <a:pt x="84" y="773"/>
                    <a:pt x="84" y="774"/>
                  </a:cubicBezTo>
                  <a:cubicBezTo>
                    <a:pt x="82" y="778"/>
                    <a:pt x="80" y="781"/>
                    <a:pt x="79" y="785"/>
                  </a:cubicBezTo>
                  <a:cubicBezTo>
                    <a:pt x="75" y="797"/>
                    <a:pt x="75" y="797"/>
                    <a:pt x="75" y="797"/>
                  </a:cubicBezTo>
                  <a:cubicBezTo>
                    <a:pt x="73" y="801"/>
                    <a:pt x="72" y="805"/>
                    <a:pt x="71" y="809"/>
                  </a:cubicBezTo>
                  <a:cubicBezTo>
                    <a:pt x="70" y="813"/>
                    <a:pt x="69" y="816"/>
                    <a:pt x="68" y="821"/>
                  </a:cubicBezTo>
                  <a:cubicBezTo>
                    <a:pt x="65" y="835"/>
                    <a:pt x="63" y="850"/>
                    <a:pt x="63" y="864"/>
                  </a:cubicBezTo>
                  <a:cubicBezTo>
                    <a:pt x="63" y="883"/>
                    <a:pt x="65" y="902"/>
                    <a:pt x="70" y="920"/>
                  </a:cubicBezTo>
                  <a:cubicBezTo>
                    <a:pt x="70" y="922"/>
                    <a:pt x="71" y="925"/>
                    <a:pt x="72" y="927"/>
                  </a:cubicBezTo>
                  <a:cubicBezTo>
                    <a:pt x="72" y="929"/>
                    <a:pt x="73" y="930"/>
                    <a:pt x="73" y="932"/>
                  </a:cubicBezTo>
                  <a:cubicBezTo>
                    <a:pt x="77" y="944"/>
                    <a:pt x="77" y="944"/>
                    <a:pt x="77" y="944"/>
                  </a:cubicBezTo>
                  <a:cubicBezTo>
                    <a:pt x="79" y="950"/>
                    <a:pt x="79" y="950"/>
                    <a:pt x="79" y="950"/>
                  </a:cubicBezTo>
                  <a:cubicBezTo>
                    <a:pt x="80" y="951"/>
                    <a:pt x="81" y="953"/>
                    <a:pt x="82" y="955"/>
                  </a:cubicBezTo>
                  <a:cubicBezTo>
                    <a:pt x="86" y="965"/>
                    <a:pt x="86" y="965"/>
                    <a:pt x="86" y="965"/>
                  </a:cubicBezTo>
                  <a:cubicBezTo>
                    <a:pt x="87" y="967"/>
                    <a:pt x="87" y="967"/>
                    <a:pt x="87" y="967"/>
                  </a:cubicBezTo>
                  <a:cubicBezTo>
                    <a:pt x="90" y="972"/>
                    <a:pt x="90" y="972"/>
                    <a:pt x="90" y="972"/>
                  </a:cubicBezTo>
                  <a:cubicBezTo>
                    <a:pt x="91" y="974"/>
                    <a:pt x="92" y="976"/>
                    <a:pt x="93" y="978"/>
                  </a:cubicBezTo>
                  <a:cubicBezTo>
                    <a:pt x="99" y="988"/>
                    <a:pt x="99" y="988"/>
                    <a:pt x="99" y="988"/>
                  </a:cubicBezTo>
                  <a:cubicBezTo>
                    <a:pt x="100" y="990"/>
                    <a:pt x="102" y="993"/>
                    <a:pt x="103" y="995"/>
                  </a:cubicBezTo>
                  <a:cubicBezTo>
                    <a:pt x="104" y="996"/>
                    <a:pt x="105" y="997"/>
                    <a:pt x="106" y="999"/>
                  </a:cubicBezTo>
                  <a:cubicBezTo>
                    <a:pt x="113" y="1009"/>
                    <a:pt x="113" y="1009"/>
                    <a:pt x="113" y="1009"/>
                  </a:cubicBezTo>
                  <a:cubicBezTo>
                    <a:pt x="116" y="1012"/>
                    <a:pt x="118" y="1016"/>
                    <a:pt x="121" y="1019"/>
                  </a:cubicBezTo>
                  <a:cubicBezTo>
                    <a:pt x="127" y="1026"/>
                    <a:pt x="133" y="1033"/>
                    <a:pt x="140" y="1039"/>
                  </a:cubicBezTo>
                  <a:cubicBezTo>
                    <a:pt x="142" y="1042"/>
                    <a:pt x="144" y="1044"/>
                    <a:pt x="146" y="1046"/>
                  </a:cubicBezTo>
                  <a:cubicBezTo>
                    <a:pt x="152" y="1052"/>
                    <a:pt x="158" y="1058"/>
                    <a:pt x="164" y="1063"/>
                  </a:cubicBezTo>
                  <a:cubicBezTo>
                    <a:pt x="171" y="1069"/>
                    <a:pt x="177" y="1074"/>
                    <a:pt x="184" y="1079"/>
                  </a:cubicBezTo>
                  <a:cubicBezTo>
                    <a:pt x="185" y="1080"/>
                    <a:pt x="186" y="1081"/>
                    <a:pt x="188" y="1082"/>
                  </a:cubicBezTo>
                  <a:cubicBezTo>
                    <a:pt x="193" y="1086"/>
                    <a:pt x="199" y="1090"/>
                    <a:pt x="204" y="1094"/>
                  </a:cubicBezTo>
                  <a:cubicBezTo>
                    <a:pt x="211" y="1098"/>
                    <a:pt x="218" y="1103"/>
                    <a:pt x="225" y="1107"/>
                  </a:cubicBezTo>
                  <a:cubicBezTo>
                    <a:pt x="231" y="1111"/>
                    <a:pt x="238" y="1115"/>
                    <a:pt x="245" y="1119"/>
                  </a:cubicBezTo>
                  <a:cubicBezTo>
                    <a:pt x="252" y="1123"/>
                    <a:pt x="259" y="1127"/>
                    <a:pt x="266" y="1131"/>
                  </a:cubicBezTo>
                  <a:cubicBezTo>
                    <a:pt x="268" y="1131"/>
                    <a:pt x="270" y="1132"/>
                    <a:pt x="271" y="1133"/>
                  </a:cubicBezTo>
                  <a:cubicBezTo>
                    <a:pt x="277" y="1136"/>
                    <a:pt x="282" y="1138"/>
                    <a:pt x="287" y="1141"/>
                  </a:cubicBezTo>
                  <a:cubicBezTo>
                    <a:pt x="294" y="1144"/>
                    <a:pt x="301" y="1148"/>
                    <a:pt x="308" y="1151"/>
                  </a:cubicBezTo>
                  <a:cubicBezTo>
                    <a:pt x="316" y="1154"/>
                    <a:pt x="323" y="1157"/>
                    <a:pt x="330" y="1160"/>
                  </a:cubicBezTo>
                  <a:cubicBezTo>
                    <a:pt x="337" y="1163"/>
                    <a:pt x="344" y="1166"/>
                    <a:pt x="351" y="1168"/>
                  </a:cubicBezTo>
                  <a:cubicBezTo>
                    <a:pt x="355" y="1170"/>
                    <a:pt x="358" y="1171"/>
                    <a:pt x="361" y="1172"/>
                  </a:cubicBezTo>
                  <a:cubicBezTo>
                    <a:pt x="365" y="1174"/>
                    <a:pt x="369" y="1175"/>
                    <a:pt x="373" y="1176"/>
                  </a:cubicBezTo>
                  <a:cubicBezTo>
                    <a:pt x="380" y="1179"/>
                    <a:pt x="387" y="1182"/>
                    <a:pt x="395" y="1184"/>
                  </a:cubicBezTo>
                  <a:cubicBezTo>
                    <a:pt x="402" y="1186"/>
                    <a:pt x="409" y="1189"/>
                    <a:pt x="417" y="1191"/>
                  </a:cubicBezTo>
                  <a:cubicBezTo>
                    <a:pt x="424" y="1193"/>
                    <a:pt x="431" y="1196"/>
                    <a:pt x="438" y="1198"/>
                  </a:cubicBezTo>
                  <a:cubicBezTo>
                    <a:pt x="443" y="1199"/>
                    <a:pt x="448" y="1201"/>
                    <a:pt x="453" y="1202"/>
                  </a:cubicBezTo>
                  <a:cubicBezTo>
                    <a:pt x="456" y="1203"/>
                    <a:pt x="458" y="1204"/>
                    <a:pt x="460" y="1204"/>
                  </a:cubicBezTo>
                  <a:cubicBezTo>
                    <a:pt x="468" y="1206"/>
                    <a:pt x="475" y="1208"/>
                    <a:pt x="483" y="1210"/>
                  </a:cubicBezTo>
                  <a:cubicBezTo>
                    <a:pt x="490" y="1212"/>
                    <a:pt x="497" y="1214"/>
                    <a:pt x="505" y="1216"/>
                  </a:cubicBezTo>
                  <a:cubicBezTo>
                    <a:pt x="512" y="1218"/>
                    <a:pt x="520" y="1220"/>
                    <a:pt x="527" y="1222"/>
                  </a:cubicBezTo>
                  <a:cubicBezTo>
                    <a:pt x="534" y="1223"/>
                    <a:pt x="542" y="1225"/>
                    <a:pt x="549" y="1227"/>
                  </a:cubicBezTo>
                  <a:cubicBezTo>
                    <a:pt x="557" y="1228"/>
                    <a:pt x="564" y="1230"/>
                    <a:pt x="572" y="1232"/>
                  </a:cubicBezTo>
                  <a:cubicBezTo>
                    <a:pt x="579" y="1233"/>
                    <a:pt x="587" y="1235"/>
                    <a:pt x="594" y="1236"/>
                  </a:cubicBezTo>
                  <a:cubicBezTo>
                    <a:pt x="602" y="1238"/>
                    <a:pt x="609" y="1239"/>
                    <a:pt x="617" y="1241"/>
                  </a:cubicBezTo>
                  <a:cubicBezTo>
                    <a:pt x="624" y="1242"/>
                    <a:pt x="632" y="1244"/>
                    <a:pt x="639" y="1245"/>
                  </a:cubicBezTo>
                  <a:cubicBezTo>
                    <a:pt x="640" y="1245"/>
                    <a:pt x="641" y="1246"/>
                    <a:pt x="642" y="1246"/>
                  </a:cubicBezTo>
                  <a:cubicBezTo>
                    <a:pt x="648" y="1247"/>
                    <a:pt x="655" y="1248"/>
                    <a:pt x="662" y="1249"/>
                  </a:cubicBezTo>
                  <a:cubicBezTo>
                    <a:pt x="669" y="1250"/>
                    <a:pt x="677" y="1252"/>
                    <a:pt x="684" y="1253"/>
                  </a:cubicBezTo>
                  <a:cubicBezTo>
                    <a:pt x="692" y="1254"/>
                    <a:pt x="699" y="1256"/>
                    <a:pt x="707" y="1257"/>
                  </a:cubicBezTo>
                  <a:cubicBezTo>
                    <a:pt x="714" y="1258"/>
                    <a:pt x="722" y="1259"/>
                    <a:pt x="730" y="1260"/>
                  </a:cubicBezTo>
                  <a:cubicBezTo>
                    <a:pt x="737" y="1262"/>
                    <a:pt x="745" y="1263"/>
                    <a:pt x="752" y="1264"/>
                  </a:cubicBezTo>
                  <a:cubicBezTo>
                    <a:pt x="760" y="1265"/>
                    <a:pt x="767" y="1266"/>
                    <a:pt x="775" y="1267"/>
                  </a:cubicBezTo>
                  <a:cubicBezTo>
                    <a:pt x="783" y="1268"/>
                    <a:pt x="790" y="1269"/>
                    <a:pt x="798" y="1270"/>
                  </a:cubicBezTo>
                  <a:cubicBezTo>
                    <a:pt x="805" y="1271"/>
                    <a:pt x="813" y="1272"/>
                    <a:pt x="821" y="1273"/>
                  </a:cubicBezTo>
                  <a:cubicBezTo>
                    <a:pt x="824" y="1274"/>
                    <a:pt x="828" y="1274"/>
                    <a:pt x="831" y="1275"/>
                  </a:cubicBezTo>
                  <a:cubicBezTo>
                    <a:pt x="835" y="1275"/>
                    <a:pt x="839" y="1276"/>
                    <a:pt x="843" y="1276"/>
                  </a:cubicBezTo>
                  <a:cubicBezTo>
                    <a:pt x="851" y="1277"/>
                    <a:pt x="859" y="1278"/>
                    <a:pt x="866" y="1279"/>
                  </a:cubicBezTo>
                  <a:cubicBezTo>
                    <a:pt x="874" y="1280"/>
                    <a:pt x="882" y="1281"/>
                    <a:pt x="889" y="1281"/>
                  </a:cubicBezTo>
                  <a:cubicBezTo>
                    <a:pt x="897" y="1282"/>
                    <a:pt x="905" y="1283"/>
                    <a:pt x="912" y="1284"/>
                  </a:cubicBezTo>
                  <a:cubicBezTo>
                    <a:pt x="920" y="1285"/>
                    <a:pt x="928" y="1285"/>
                    <a:pt x="935" y="1286"/>
                  </a:cubicBezTo>
                  <a:cubicBezTo>
                    <a:pt x="943" y="1287"/>
                    <a:pt x="951" y="1287"/>
                    <a:pt x="958" y="1288"/>
                  </a:cubicBezTo>
                  <a:cubicBezTo>
                    <a:pt x="966" y="1289"/>
                    <a:pt x="974" y="1290"/>
                    <a:pt x="981" y="1290"/>
                  </a:cubicBezTo>
                  <a:cubicBezTo>
                    <a:pt x="989" y="1291"/>
                    <a:pt x="997" y="1291"/>
                    <a:pt x="1004" y="1292"/>
                  </a:cubicBezTo>
                  <a:cubicBezTo>
                    <a:pt x="1010" y="1292"/>
                    <a:pt x="1015" y="1293"/>
                    <a:pt x="1020" y="1293"/>
                  </a:cubicBezTo>
                  <a:cubicBezTo>
                    <a:pt x="1023" y="1293"/>
                    <a:pt x="1025" y="1294"/>
                    <a:pt x="1027" y="1294"/>
                  </a:cubicBezTo>
                  <a:cubicBezTo>
                    <a:pt x="1035" y="1294"/>
                    <a:pt x="1043" y="1295"/>
                    <a:pt x="1051" y="1295"/>
                  </a:cubicBezTo>
                  <a:cubicBezTo>
                    <a:pt x="1058" y="1296"/>
                    <a:pt x="1066" y="1296"/>
                    <a:pt x="1074" y="1297"/>
                  </a:cubicBezTo>
                  <a:cubicBezTo>
                    <a:pt x="1082" y="1297"/>
                    <a:pt x="1089" y="1298"/>
                    <a:pt x="1097" y="1298"/>
                  </a:cubicBezTo>
                  <a:cubicBezTo>
                    <a:pt x="1105" y="1299"/>
                    <a:pt x="1112" y="1299"/>
                    <a:pt x="1120" y="1300"/>
                  </a:cubicBezTo>
                  <a:cubicBezTo>
                    <a:pt x="1128" y="1300"/>
                    <a:pt x="1136" y="1301"/>
                    <a:pt x="1143" y="1301"/>
                  </a:cubicBezTo>
                  <a:cubicBezTo>
                    <a:pt x="1151" y="1301"/>
                    <a:pt x="1159" y="1302"/>
                    <a:pt x="1167" y="1302"/>
                  </a:cubicBezTo>
                  <a:cubicBezTo>
                    <a:pt x="1174" y="1303"/>
                    <a:pt x="1182" y="1303"/>
                    <a:pt x="1190" y="1303"/>
                  </a:cubicBezTo>
                  <a:cubicBezTo>
                    <a:pt x="1198" y="1304"/>
                    <a:pt x="1205" y="1304"/>
                    <a:pt x="1213" y="1305"/>
                  </a:cubicBezTo>
                  <a:cubicBezTo>
                    <a:pt x="1221" y="1305"/>
                    <a:pt x="1229" y="1305"/>
                    <a:pt x="1236" y="1306"/>
                  </a:cubicBezTo>
                  <a:cubicBezTo>
                    <a:pt x="1244" y="1306"/>
                    <a:pt x="1252" y="1307"/>
                    <a:pt x="1260" y="1307"/>
                  </a:cubicBezTo>
                  <a:cubicBezTo>
                    <a:pt x="1267" y="1307"/>
                    <a:pt x="1275" y="1308"/>
                    <a:pt x="1283" y="1308"/>
                  </a:cubicBezTo>
                  <a:cubicBezTo>
                    <a:pt x="1291" y="1309"/>
                    <a:pt x="1298" y="1309"/>
                    <a:pt x="1306" y="1310"/>
                  </a:cubicBezTo>
                  <a:cubicBezTo>
                    <a:pt x="1314" y="1310"/>
                    <a:pt x="1322" y="1310"/>
                    <a:pt x="1329" y="1311"/>
                  </a:cubicBezTo>
                  <a:cubicBezTo>
                    <a:pt x="1337" y="1311"/>
                    <a:pt x="1345" y="1312"/>
                    <a:pt x="1353" y="1312"/>
                  </a:cubicBezTo>
                  <a:cubicBezTo>
                    <a:pt x="1360" y="1313"/>
                    <a:pt x="1368" y="1313"/>
                    <a:pt x="1376" y="1313"/>
                  </a:cubicBezTo>
                  <a:cubicBezTo>
                    <a:pt x="1381" y="1314"/>
                    <a:pt x="1386" y="1314"/>
                    <a:pt x="1391" y="1314"/>
                  </a:cubicBezTo>
                  <a:cubicBezTo>
                    <a:pt x="1394" y="1315"/>
                    <a:pt x="1396" y="1315"/>
                    <a:pt x="1399" y="1315"/>
                  </a:cubicBezTo>
                  <a:cubicBezTo>
                    <a:pt x="1407" y="1315"/>
                    <a:pt x="1414" y="1316"/>
                    <a:pt x="1422" y="1316"/>
                  </a:cubicBezTo>
                  <a:cubicBezTo>
                    <a:pt x="1430" y="1317"/>
                    <a:pt x="1437" y="1318"/>
                    <a:pt x="1445" y="1318"/>
                  </a:cubicBezTo>
                  <a:cubicBezTo>
                    <a:pt x="1453" y="1319"/>
                    <a:pt x="1461" y="1319"/>
                    <a:pt x="1468" y="1320"/>
                  </a:cubicBezTo>
                  <a:cubicBezTo>
                    <a:pt x="1476" y="1320"/>
                    <a:pt x="1484" y="1321"/>
                    <a:pt x="1491" y="1322"/>
                  </a:cubicBezTo>
                  <a:cubicBezTo>
                    <a:pt x="1499" y="1322"/>
                    <a:pt x="1507" y="1323"/>
                    <a:pt x="1514" y="1324"/>
                  </a:cubicBezTo>
                  <a:cubicBezTo>
                    <a:pt x="1522" y="1324"/>
                    <a:pt x="1530" y="1325"/>
                    <a:pt x="1538" y="1326"/>
                  </a:cubicBezTo>
                  <a:cubicBezTo>
                    <a:pt x="1545" y="1326"/>
                    <a:pt x="1553" y="1327"/>
                    <a:pt x="1561" y="1328"/>
                  </a:cubicBezTo>
                  <a:cubicBezTo>
                    <a:pt x="1564" y="1328"/>
                    <a:pt x="1568" y="1329"/>
                    <a:pt x="1572" y="1329"/>
                  </a:cubicBezTo>
                  <a:cubicBezTo>
                    <a:pt x="1576" y="1329"/>
                    <a:pt x="1580" y="1330"/>
                    <a:pt x="1583" y="1330"/>
                  </a:cubicBezTo>
                  <a:cubicBezTo>
                    <a:pt x="1591" y="1331"/>
                    <a:pt x="1599" y="1332"/>
                    <a:pt x="1606" y="1333"/>
                  </a:cubicBezTo>
                  <a:cubicBezTo>
                    <a:pt x="1614" y="1334"/>
                    <a:pt x="1622" y="1335"/>
                    <a:pt x="1629" y="1336"/>
                  </a:cubicBezTo>
                  <a:cubicBezTo>
                    <a:pt x="1637" y="1337"/>
                    <a:pt x="1644" y="1338"/>
                    <a:pt x="1652" y="1339"/>
                  </a:cubicBezTo>
                  <a:cubicBezTo>
                    <a:pt x="1655" y="1339"/>
                    <a:pt x="1658" y="1339"/>
                    <a:pt x="1660" y="1340"/>
                  </a:cubicBezTo>
                  <a:cubicBezTo>
                    <a:pt x="1665" y="1341"/>
                    <a:pt x="1670" y="1341"/>
                    <a:pt x="1675" y="1342"/>
                  </a:cubicBezTo>
                  <a:cubicBezTo>
                    <a:pt x="1682" y="1343"/>
                    <a:pt x="1690" y="1344"/>
                    <a:pt x="1697" y="1346"/>
                  </a:cubicBezTo>
                  <a:cubicBezTo>
                    <a:pt x="1705" y="1347"/>
                    <a:pt x="1713" y="1348"/>
                    <a:pt x="1720" y="1350"/>
                  </a:cubicBezTo>
                  <a:cubicBezTo>
                    <a:pt x="1728" y="1351"/>
                    <a:pt x="1735" y="1353"/>
                    <a:pt x="1742" y="1354"/>
                  </a:cubicBezTo>
                  <a:cubicBezTo>
                    <a:pt x="1744" y="1355"/>
                    <a:pt x="1746" y="1355"/>
                    <a:pt x="1747" y="1355"/>
                  </a:cubicBezTo>
                  <a:cubicBezTo>
                    <a:pt x="1753" y="1356"/>
                    <a:pt x="1759" y="1358"/>
                    <a:pt x="1765" y="1359"/>
                  </a:cubicBezTo>
                  <a:cubicBezTo>
                    <a:pt x="1772" y="1361"/>
                    <a:pt x="1780" y="1363"/>
                    <a:pt x="1787" y="1364"/>
                  </a:cubicBezTo>
                  <a:cubicBezTo>
                    <a:pt x="1795" y="1366"/>
                    <a:pt x="1802" y="1368"/>
                    <a:pt x="1809" y="1370"/>
                  </a:cubicBezTo>
                  <a:cubicBezTo>
                    <a:pt x="1817" y="1372"/>
                    <a:pt x="1824" y="1374"/>
                    <a:pt x="1831" y="1377"/>
                  </a:cubicBezTo>
                  <a:cubicBezTo>
                    <a:pt x="1839" y="1379"/>
                    <a:pt x="1846" y="1381"/>
                    <a:pt x="1853" y="1384"/>
                  </a:cubicBezTo>
                  <a:cubicBezTo>
                    <a:pt x="1860" y="1386"/>
                    <a:pt x="1868" y="1389"/>
                    <a:pt x="1875" y="1391"/>
                  </a:cubicBezTo>
                  <a:cubicBezTo>
                    <a:pt x="1882" y="1394"/>
                    <a:pt x="1889" y="1397"/>
                    <a:pt x="1896" y="1400"/>
                  </a:cubicBezTo>
                  <a:cubicBezTo>
                    <a:pt x="1902" y="1402"/>
                    <a:pt x="1907" y="1404"/>
                    <a:pt x="1912" y="1406"/>
                  </a:cubicBezTo>
                  <a:cubicBezTo>
                    <a:pt x="1914" y="1407"/>
                    <a:pt x="1916" y="1408"/>
                    <a:pt x="1918" y="1409"/>
                  </a:cubicBezTo>
                  <a:cubicBezTo>
                    <a:pt x="1922" y="1411"/>
                    <a:pt x="1927" y="1413"/>
                    <a:pt x="1931" y="1415"/>
                  </a:cubicBezTo>
                  <a:cubicBezTo>
                    <a:pt x="1939" y="1419"/>
                    <a:pt x="1939" y="1419"/>
                    <a:pt x="1939" y="1419"/>
                  </a:cubicBezTo>
                  <a:cubicBezTo>
                    <a:pt x="1940" y="1420"/>
                    <a:pt x="1940" y="1420"/>
                    <a:pt x="1940" y="1420"/>
                  </a:cubicBezTo>
                  <a:cubicBezTo>
                    <a:pt x="1950" y="1425"/>
                    <a:pt x="1950" y="1425"/>
                    <a:pt x="1950" y="1425"/>
                  </a:cubicBezTo>
                  <a:cubicBezTo>
                    <a:pt x="1954" y="1428"/>
                    <a:pt x="1954" y="1428"/>
                    <a:pt x="1954" y="1428"/>
                  </a:cubicBezTo>
                  <a:cubicBezTo>
                    <a:pt x="1957" y="1429"/>
                    <a:pt x="1957" y="1429"/>
                    <a:pt x="1957" y="1429"/>
                  </a:cubicBezTo>
                  <a:cubicBezTo>
                    <a:pt x="1959" y="1430"/>
                    <a:pt x="1959" y="1430"/>
                    <a:pt x="1959" y="1430"/>
                  </a:cubicBezTo>
                  <a:cubicBezTo>
                    <a:pt x="1960" y="1431"/>
                    <a:pt x="1960" y="1431"/>
                    <a:pt x="1960" y="1431"/>
                  </a:cubicBezTo>
                  <a:cubicBezTo>
                    <a:pt x="1968" y="1436"/>
                    <a:pt x="1968" y="1436"/>
                    <a:pt x="1968" y="1436"/>
                  </a:cubicBezTo>
                  <a:cubicBezTo>
                    <a:pt x="1972" y="1438"/>
                    <a:pt x="1976" y="1440"/>
                    <a:pt x="1980" y="1443"/>
                  </a:cubicBezTo>
                  <a:cubicBezTo>
                    <a:pt x="1982" y="1444"/>
                    <a:pt x="1984" y="1445"/>
                    <a:pt x="1986" y="1446"/>
                  </a:cubicBezTo>
                  <a:cubicBezTo>
                    <a:pt x="1991" y="1449"/>
                    <a:pt x="1991" y="1449"/>
                    <a:pt x="1991" y="1449"/>
                  </a:cubicBezTo>
                  <a:cubicBezTo>
                    <a:pt x="1995" y="1452"/>
                    <a:pt x="1995" y="1452"/>
                    <a:pt x="1995" y="1452"/>
                  </a:cubicBezTo>
                  <a:cubicBezTo>
                    <a:pt x="2001" y="1456"/>
                    <a:pt x="2001" y="1456"/>
                    <a:pt x="2001" y="1456"/>
                  </a:cubicBezTo>
                  <a:cubicBezTo>
                    <a:pt x="2004" y="1458"/>
                    <a:pt x="2004" y="1458"/>
                    <a:pt x="2004" y="1458"/>
                  </a:cubicBezTo>
                  <a:cubicBezTo>
                    <a:pt x="2010" y="1462"/>
                    <a:pt x="2015" y="1465"/>
                    <a:pt x="2021" y="1469"/>
                  </a:cubicBezTo>
                  <a:cubicBezTo>
                    <a:pt x="2021" y="1469"/>
                    <a:pt x="2021" y="1469"/>
                    <a:pt x="2021" y="1469"/>
                  </a:cubicBezTo>
                  <a:cubicBezTo>
                    <a:pt x="2027" y="1473"/>
                    <a:pt x="2033" y="1477"/>
                    <a:pt x="2038" y="1482"/>
                  </a:cubicBezTo>
                  <a:cubicBezTo>
                    <a:pt x="2039" y="1482"/>
                    <a:pt x="2040" y="1483"/>
                    <a:pt x="2041" y="1484"/>
                  </a:cubicBezTo>
                  <a:cubicBezTo>
                    <a:pt x="2046" y="1487"/>
                    <a:pt x="2050" y="1490"/>
                    <a:pt x="2055" y="1494"/>
                  </a:cubicBezTo>
                  <a:cubicBezTo>
                    <a:pt x="2057" y="1496"/>
                    <a:pt x="2059" y="1498"/>
                    <a:pt x="2061" y="1499"/>
                  </a:cubicBezTo>
                  <a:cubicBezTo>
                    <a:pt x="2064" y="1502"/>
                    <a:pt x="2067" y="1505"/>
                    <a:pt x="2071" y="1507"/>
                  </a:cubicBezTo>
                  <a:cubicBezTo>
                    <a:pt x="2073" y="1509"/>
                    <a:pt x="2076" y="1512"/>
                    <a:pt x="2078" y="1514"/>
                  </a:cubicBezTo>
                  <a:cubicBezTo>
                    <a:pt x="2081" y="1516"/>
                    <a:pt x="2081" y="1516"/>
                    <a:pt x="2081" y="1516"/>
                  </a:cubicBezTo>
                  <a:cubicBezTo>
                    <a:pt x="2086" y="1521"/>
                    <a:pt x="2086" y="1521"/>
                    <a:pt x="2086" y="1521"/>
                  </a:cubicBezTo>
                  <a:cubicBezTo>
                    <a:pt x="2090" y="1525"/>
                    <a:pt x="2095" y="1529"/>
                    <a:pt x="2099" y="1533"/>
                  </a:cubicBezTo>
                  <a:cubicBezTo>
                    <a:pt x="2103" y="1537"/>
                    <a:pt x="2107" y="1542"/>
                    <a:pt x="2111" y="1546"/>
                  </a:cubicBezTo>
                  <a:cubicBezTo>
                    <a:pt x="2116" y="1551"/>
                    <a:pt x="2116" y="1551"/>
                    <a:pt x="2116" y="1551"/>
                  </a:cubicBezTo>
                  <a:cubicBezTo>
                    <a:pt x="2118" y="1553"/>
                    <a:pt x="2118" y="1553"/>
                    <a:pt x="2118" y="1553"/>
                  </a:cubicBezTo>
                  <a:cubicBezTo>
                    <a:pt x="2120" y="1556"/>
                    <a:pt x="2122" y="1558"/>
                    <a:pt x="2124" y="1561"/>
                  </a:cubicBezTo>
                  <a:cubicBezTo>
                    <a:pt x="2128" y="1565"/>
                    <a:pt x="2131" y="1569"/>
                    <a:pt x="2135" y="1573"/>
                  </a:cubicBezTo>
                  <a:cubicBezTo>
                    <a:pt x="2135" y="1574"/>
                    <a:pt x="2136" y="1575"/>
                    <a:pt x="2137" y="1577"/>
                  </a:cubicBezTo>
                  <a:cubicBezTo>
                    <a:pt x="2141" y="1582"/>
                    <a:pt x="2145" y="1587"/>
                    <a:pt x="2149" y="1593"/>
                  </a:cubicBezTo>
                  <a:cubicBezTo>
                    <a:pt x="2152" y="1598"/>
                    <a:pt x="2152" y="1598"/>
                    <a:pt x="2152" y="1598"/>
                  </a:cubicBezTo>
                  <a:cubicBezTo>
                    <a:pt x="2155" y="1601"/>
                    <a:pt x="2155" y="1601"/>
                    <a:pt x="2155" y="1601"/>
                  </a:cubicBezTo>
                  <a:cubicBezTo>
                    <a:pt x="2156" y="1604"/>
                    <a:pt x="2158" y="1607"/>
                    <a:pt x="2160" y="1610"/>
                  </a:cubicBezTo>
                  <a:cubicBezTo>
                    <a:pt x="2163" y="1615"/>
                    <a:pt x="2166" y="1620"/>
                    <a:pt x="2169" y="1626"/>
                  </a:cubicBezTo>
                  <a:cubicBezTo>
                    <a:pt x="2170" y="1626"/>
                    <a:pt x="2170" y="1626"/>
                    <a:pt x="2170" y="1627"/>
                  </a:cubicBezTo>
                  <a:cubicBezTo>
                    <a:pt x="2173" y="1633"/>
                    <a:pt x="2176" y="1639"/>
                    <a:pt x="2179" y="1644"/>
                  </a:cubicBezTo>
                  <a:cubicBezTo>
                    <a:pt x="2181" y="1649"/>
                    <a:pt x="2183" y="1654"/>
                    <a:pt x="2185" y="1658"/>
                  </a:cubicBezTo>
                  <a:cubicBezTo>
                    <a:pt x="2186" y="1660"/>
                    <a:pt x="2186" y="1661"/>
                    <a:pt x="2187" y="1662"/>
                  </a:cubicBezTo>
                  <a:cubicBezTo>
                    <a:pt x="2189" y="1669"/>
                    <a:pt x="2192" y="1675"/>
                    <a:pt x="2194" y="1681"/>
                  </a:cubicBezTo>
                  <a:cubicBezTo>
                    <a:pt x="2196" y="1686"/>
                    <a:pt x="2198" y="1692"/>
                    <a:pt x="2199" y="1698"/>
                  </a:cubicBezTo>
                  <a:cubicBezTo>
                    <a:pt x="2200" y="1698"/>
                    <a:pt x="2200" y="1699"/>
                    <a:pt x="2200" y="1699"/>
                  </a:cubicBezTo>
                  <a:cubicBezTo>
                    <a:pt x="2202" y="1706"/>
                    <a:pt x="2203" y="1712"/>
                    <a:pt x="2205" y="1718"/>
                  </a:cubicBezTo>
                  <a:cubicBezTo>
                    <a:pt x="2205" y="1722"/>
                    <a:pt x="2206" y="1725"/>
                    <a:pt x="2207" y="1728"/>
                  </a:cubicBezTo>
                  <a:cubicBezTo>
                    <a:pt x="2208" y="1737"/>
                    <a:pt x="2208" y="1737"/>
                    <a:pt x="2208" y="1737"/>
                  </a:cubicBezTo>
                  <a:cubicBezTo>
                    <a:pt x="2210" y="1747"/>
                    <a:pt x="2210" y="1747"/>
                    <a:pt x="2210" y="1747"/>
                  </a:cubicBezTo>
                  <a:cubicBezTo>
                    <a:pt x="2211" y="1750"/>
                    <a:pt x="2211" y="1750"/>
                    <a:pt x="2211" y="1750"/>
                  </a:cubicBezTo>
                  <a:cubicBezTo>
                    <a:pt x="2211" y="1752"/>
                    <a:pt x="2211" y="1752"/>
                    <a:pt x="2211" y="1752"/>
                  </a:cubicBezTo>
                  <a:cubicBezTo>
                    <a:pt x="2211" y="1757"/>
                    <a:pt x="2211" y="1757"/>
                    <a:pt x="2211" y="1757"/>
                  </a:cubicBezTo>
                  <a:cubicBezTo>
                    <a:pt x="2212" y="1763"/>
                    <a:pt x="2212" y="1769"/>
                    <a:pt x="2213" y="1776"/>
                  </a:cubicBezTo>
                  <a:cubicBezTo>
                    <a:pt x="2214" y="1782"/>
                    <a:pt x="2213" y="1789"/>
                    <a:pt x="2214" y="1795"/>
                  </a:cubicBezTo>
                  <a:cubicBezTo>
                    <a:pt x="2214" y="1805"/>
                    <a:pt x="2214" y="1805"/>
                    <a:pt x="2214" y="1805"/>
                  </a:cubicBezTo>
                  <a:cubicBezTo>
                    <a:pt x="2214" y="1814"/>
                    <a:pt x="2214" y="1814"/>
                    <a:pt x="2214" y="1814"/>
                  </a:cubicBezTo>
                  <a:cubicBezTo>
                    <a:pt x="2213" y="1820"/>
                    <a:pt x="2213" y="1827"/>
                    <a:pt x="2213" y="1833"/>
                  </a:cubicBezTo>
                  <a:cubicBezTo>
                    <a:pt x="2212" y="1837"/>
                    <a:pt x="2212" y="1842"/>
                    <a:pt x="2211" y="1846"/>
                  </a:cubicBezTo>
                  <a:cubicBezTo>
                    <a:pt x="2211" y="1854"/>
                    <a:pt x="2210" y="1863"/>
                    <a:pt x="2208" y="1871"/>
                  </a:cubicBezTo>
                  <a:cubicBezTo>
                    <a:pt x="2207" y="1877"/>
                    <a:pt x="2207" y="1883"/>
                    <a:pt x="2205" y="1889"/>
                  </a:cubicBezTo>
                  <a:cubicBezTo>
                    <a:pt x="2204" y="1896"/>
                    <a:pt x="2203" y="1902"/>
                    <a:pt x="2201" y="1908"/>
                  </a:cubicBezTo>
                  <a:cubicBezTo>
                    <a:pt x="2200" y="1914"/>
                    <a:pt x="2198" y="1920"/>
                    <a:pt x="2197" y="1926"/>
                  </a:cubicBezTo>
                  <a:cubicBezTo>
                    <a:pt x="2195" y="1932"/>
                    <a:pt x="2194" y="1938"/>
                    <a:pt x="2192" y="1944"/>
                  </a:cubicBezTo>
                  <a:cubicBezTo>
                    <a:pt x="2190" y="1950"/>
                    <a:pt x="2188" y="1956"/>
                    <a:pt x="2186" y="1962"/>
                  </a:cubicBezTo>
                  <a:cubicBezTo>
                    <a:pt x="2184" y="1971"/>
                    <a:pt x="2184" y="1971"/>
                    <a:pt x="2184" y="1971"/>
                  </a:cubicBezTo>
                  <a:cubicBezTo>
                    <a:pt x="2181" y="1979"/>
                    <a:pt x="2181" y="1979"/>
                    <a:pt x="2181" y="1979"/>
                  </a:cubicBezTo>
                  <a:cubicBezTo>
                    <a:pt x="2180" y="1981"/>
                    <a:pt x="2180" y="1982"/>
                    <a:pt x="2179" y="1984"/>
                  </a:cubicBezTo>
                  <a:cubicBezTo>
                    <a:pt x="2177" y="1988"/>
                    <a:pt x="2176" y="1992"/>
                    <a:pt x="2174" y="1997"/>
                  </a:cubicBezTo>
                  <a:cubicBezTo>
                    <a:pt x="2174" y="1998"/>
                    <a:pt x="2174" y="1998"/>
                    <a:pt x="2173" y="1999"/>
                  </a:cubicBezTo>
                  <a:cubicBezTo>
                    <a:pt x="2197" y="1999"/>
                    <a:pt x="2197" y="1999"/>
                    <a:pt x="2197" y="1999"/>
                  </a:cubicBezTo>
                  <a:cubicBezTo>
                    <a:pt x="2198" y="1996"/>
                    <a:pt x="2199" y="1992"/>
                    <a:pt x="2200" y="1989"/>
                  </a:cubicBezTo>
                  <a:lnTo>
                    <a:pt x="2204" y="198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3" name="Freeform 8">
              <a:extLst>
                <a:ext uri="{FF2B5EF4-FFF2-40B4-BE49-F238E27FC236}">
                  <a16:creationId xmlns:a16="http://schemas.microsoft.com/office/drawing/2014/main" id="{E944C454-B64A-403F-9DC6-D98B009A6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375" y="3740150"/>
              <a:ext cx="146050" cy="474663"/>
            </a:xfrm>
            <a:custGeom>
              <a:avLst/>
              <a:gdLst>
                <a:gd name="T0" fmla="*/ 50 w 57"/>
                <a:gd name="T1" fmla="*/ 170 h 187"/>
                <a:gd name="T2" fmla="*/ 43 w 57"/>
                <a:gd name="T3" fmla="*/ 160 h 187"/>
                <a:gd name="T4" fmla="*/ 37 w 57"/>
                <a:gd name="T5" fmla="*/ 149 h 187"/>
                <a:gd name="T6" fmla="*/ 36 w 57"/>
                <a:gd name="T7" fmla="*/ 147 h 187"/>
                <a:gd name="T8" fmla="*/ 36 w 57"/>
                <a:gd name="T9" fmla="*/ 146 h 187"/>
                <a:gd name="T10" fmla="*/ 31 w 57"/>
                <a:gd name="T11" fmla="*/ 136 h 187"/>
                <a:gd name="T12" fmla="*/ 27 w 57"/>
                <a:gd name="T13" fmla="*/ 125 h 187"/>
                <a:gd name="T14" fmla="*/ 26 w 57"/>
                <a:gd name="T15" fmla="*/ 121 h 187"/>
                <a:gd name="T16" fmla="*/ 23 w 57"/>
                <a:gd name="T17" fmla="*/ 113 h 187"/>
                <a:gd name="T18" fmla="*/ 22 w 57"/>
                <a:gd name="T19" fmla="*/ 108 h 187"/>
                <a:gd name="T20" fmla="*/ 21 w 57"/>
                <a:gd name="T21" fmla="*/ 102 h 187"/>
                <a:gd name="T22" fmla="*/ 21 w 57"/>
                <a:gd name="T23" fmla="*/ 101 h 187"/>
                <a:gd name="T24" fmla="*/ 18 w 57"/>
                <a:gd name="T25" fmla="*/ 78 h 187"/>
                <a:gd name="T26" fmla="*/ 18 w 57"/>
                <a:gd name="T27" fmla="*/ 51 h 187"/>
                <a:gd name="T28" fmla="*/ 33 w 57"/>
                <a:gd name="T29" fmla="*/ 0 h 187"/>
                <a:gd name="T30" fmla="*/ 27 w 57"/>
                <a:gd name="T31" fmla="*/ 0 h 187"/>
                <a:gd name="T32" fmla="*/ 25 w 57"/>
                <a:gd name="T33" fmla="*/ 0 h 187"/>
                <a:gd name="T34" fmla="*/ 18 w 57"/>
                <a:gd name="T35" fmla="*/ 0 h 187"/>
                <a:gd name="T36" fmla="*/ 14 w 57"/>
                <a:gd name="T37" fmla="*/ 0 h 187"/>
                <a:gd name="T38" fmla="*/ 2 w 57"/>
                <a:gd name="T39" fmla="*/ 49 h 187"/>
                <a:gd name="T40" fmla="*/ 1 w 57"/>
                <a:gd name="T41" fmla="*/ 73 h 187"/>
                <a:gd name="T42" fmla="*/ 3 w 57"/>
                <a:gd name="T43" fmla="*/ 95 h 187"/>
                <a:gd name="T44" fmla="*/ 3 w 57"/>
                <a:gd name="T45" fmla="*/ 100 h 187"/>
                <a:gd name="T46" fmla="*/ 4 w 57"/>
                <a:gd name="T47" fmla="*/ 104 h 187"/>
                <a:gd name="T48" fmla="*/ 7 w 57"/>
                <a:gd name="T49" fmla="*/ 117 h 187"/>
                <a:gd name="T50" fmla="*/ 8 w 57"/>
                <a:gd name="T51" fmla="*/ 119 h 187"/>
                <a:gd name="T52" fmla="*/ 11 w 57"/>
                <a:gd name="T53" fmla="*/ 130 h 187"/>
                <a:gd name="T54" fmla="*/ 13 w 57"/>
                <a:gd name="T55" fmla="*/ 136 h 187"/>
                <a:gd name="T56" fmla="*/ 15 w 57"/>
                <a:gd name="T57" fmla="*/ 140 h 187"/>
                <a:gd name="T58" fmla="*/ 19 w 57"/>
                <a:gd name="T59" fmla="*/ 150 h 187"/>
                <a:gd name="T60" fmla="*/ 21 w 57"/>
                <a:gd name="T61" fmla="*/ 154 h 187"/>
                <a:gd name="T62" fmla="*/ 25 w 57"/>
                <a:gd name="T63" fmla="*/ 162 h 187"/>
                <a:gd name="T64" fmla="*/ 30 w 57"/>
                <a:gd name="T65" fmla="*/ 171 h 187"/>
                <a:gd name="T66" fmla="*/ 31 w 57"/>
                <a:gd name="T67" fmla="*/ 172 h 187"/>
                <a:gd name="T68" fmla="*/ 38 w 57"/>
                <a:gd name="T69" fmla="*/ 182 h 187"/>
                <a:gd name="T70" fmla="*/ 42 w 57"/>
                <a:gd name="T71" fmla="*/ 187 h 187"/>
                <a:gd name="T72" fmla="*/ 47 w 57"/>
                <a:gd name="T73" fmla="*/ 184 h 187"/>
                <a:gd name="T74" fmla="*/ 50 w 57"/>
                <a:gd name="T75" fmla="*/ 182 h 187"/>
                <a:gd name="T76" fmla="*/ 57 w 57"/>
                <a:gd name="T77" fmla="*/ 179 h 187"/>
                <a:gd name="T78" fmla="*/ 52 w 57"/>
                <a:gd name="T79" fmla="*/ 173 h 187"/>
                <a:gd name="T80" fmla="*/ 50 w 57"/>
                <a:gd name="T81" fmla="*/ 17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57" h="187">
                  <a:moveTo>
                    <a:pt x="50" y="170"/>
                  </a:moveTo>
                  <a:cubicBezTo>
                    <a:pt x="48" y="167"/>
                    <a:pt x="45" y="163"/>
                    <a:pt x="43" y="160"/>
                  </a:cubicBezTo>
                  <a:cubicBezTo>
                    <a:pt x="41" y="156"/>
                    <a:pt x="39" y="153"/>
                    <a:pt x="37" y="149"/>
                  </a:cubicBezTo>
                  <a:cubicBezTo>
                    <a:pt x="37" y="148"/>
                    <a:pt x="36" y="148"/>
                    <a:pt x="36" y="147"/>
                  </a:cubicBezTo>
                  <a:cubicBezTo>
                    <a:pt x="36" y="147"/>
                    <a:pt x="36" y="147"/>
                    <a:pt x="36" y="146"/>
                  </a:cubicBezTo>
                  <a:cubicBezTo>
                    <a:pt x="34" y="143"/>
                    <a:pt x="32" y="140"/>
                    <a:pt x="31" y="136"/>
                  </a:cubicBezTo>
                  <a:cubicBezTo>
                    <a:pt x="29" y="132"/>
                    <a:pt x="28" y="129"/>
                    <a:pt x="27" y="125"/>
                  </a:cubicBezTo>
                  <a:cubicBezTo>
                    <a:pt x="26" y="123"/>
                    <a:pt x="26" y="122"/>
                    <a:pt x="26" y="121"/>
                  </a:cubicBezTo>
                  <a:cubicBezTo>
                    <a:pt x="25" y="118"/>
                    <a:pt x="24" y="116"/>
                    <a:pt x="23" y="113"/>
                  </a:cubicBezTo>
                  <a:cubicBezTo>
                    <a:pt x="23" y="111"/>
                    <a:pt x="23" y="110"/>
                    <a:pt x="22" y="108"/>
                  </a:cubicBezTo>
                  <a:cubicBezTo>
                    <a:pt x="22" y="106"/>
                    <a:pt x="21" y="104"/>
                    <a:pt x="21" y="102"/>
                  </a:cubicBezTo>
                  <a:cubicBezTo>
                    <a:pt x="21" y="102"/>
                    <a:pt x="21" y="101"/>
                    <a:pt x="21" y="101"/>
                  </a:cubicBezTo>
                  <a:cubicBezTo>
                    <a:pt x="19" y="93"/>
                    <a:pt x="18" y="85"/>
                    <a:pt x="18" y="78"/>
                  </a:cubicBezTo>
                  <a:cubicBezTo>
                    <a:pt x="17" y="69"/>
                    <a:pt x="17" y="60"/>
                    <a:pt x="18" y="51"/>
                  </a:cubicBezTo>
                  <a:cubicBezTo>
                    <a:pt x="20" y="34"/>
                    <a:pt x="25" y="17"/>
                    <a:pt x="33" y="0"/>
                  </a:cubicBezTo>
                  <a:cubicBezTo>
                    <a:pt x="27" y="0"/>
                    <a:pt x="27" y="0"/>
                    <a:pt x="27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18" y="0"/>
                    <a:pt x="18" y="0"/>
                    <a:pt x="18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8" y="16"/>
                    <a:pt x="3" y="32"/>
                    <a:pt x="2" y="49"/>
                  </a:cubicBezTo>
                  <a:cubicBezTo>
                    <a:pt x="1" y="57"/>
                    <a:pt x="0" y="65"/>
                    <a:pt x="1" y="73"/>
                  </a:cubicBezTo>
                  <a:cubicBezTo>
                    <a:pt x="1" y="80"/>
                    <a:pt x="2" y="88"/>
                    <a:pt x="3" y="95"/>
                  </a:cubicBezTo>
                  <a:cubicBezTo>
                    <a:pt x="3" y="97"/>
                    <a:pt x="3" y="98"/>
                    <a:pt x="3" y="100"/>
                  </a:cubicBezTo>
                  <a:cubicBezTo>
                    <a:pt x="4" y="101"/>
                    <a:pt x="4" y="103"/>
                    <a:pt x="4" y="104"/>
                  </a:cubicBezTo>
                  <a:cubicBezTo>
                    <a:pt x="5" y="108"/>
                    <a:pt x="6" y="113"/>
                    <a:pt x="7" y="117"/>
                  </a:cubicBezTo>
                  <a:cubicBezTo>
                    <a:pt x="7" y="118"/>
                    <a:pt x="8" y="118"/>
                    <a:pt x="8" y="119"/>
                  </a:cubicBezTo>
                  <a:cubicBezTo>
                    <a:pt x="9" y="123"/>
                    <a:pt x="10" y="127"/>
                    <a:pt x="11" y="130"/>
                  </a:cubicBezTo>
                  <a:cubicBezTo>
                    <a:pt x="12" y="132"/>
                    <a:pt x="12" y="134"/>
                    <a:pt x="13" y="136"/>
                  </a:cubicBezTo>
                  <a:cubicBezTo>
                    <a:pt x="14" y="137"/>
                    <a:pt x="14" y="139"/>
                    <a:pt x="15" y="140"/>
                  </a:cubicBezTo>
                  <a:cubicBezTo>
                    <a:pt x="16" y="143"/>
                    <a:pt x="17" y="147"/>
                    <a:pt x="19" y="150"/>
                  </a:cubicBezTo>
                  <a:cubicBezTo>
                    <a:pt x="19" y="151"/>
                    <a:pt x="20" y="152"/>
                    <a:pt x="21" y="154"/>
                  </a:cubicBezTo>
                  <a:cubicBezTo>
                    <a:pt x="22" y="156"/>
                    <a:pt x="23" y="159"/>
                    <a:pt x="25" y="162"/>
                  </a:cubicBezTo>
                  <a:cubicBezTo>
                    <a:pt x="27" y="165"/>
                    <a:pt x="28" y="168"/>
                    <a:pt x="30" y="171"/>
                  </a:cubicBezTo>
                  <a:cubicBezTo>
                    <a:pt x="31" y="171"/>
                    <a:pt x="31" y="172"/>
                    <a:pt x="31" y="172"/>
                  </a:cubicBezTo>
                  <a:cubicBezTo>
                    <a:pt x="34" y="176"/>
                    <a:pt x="36" y="179"/>
                    <a:pt x="38" y="182"/>
                  </a:cubicBezTo>
                  <a:cubicBezTo>
                    <a:pt x="39" y="183"/>
                    <a:pt x="41" y="185"/>
                    <a:pt x="42" y="187"/>
                  </a:cubicBezTo>
                  <a:cubicBezTo>
                    <a:pt x="44" y="186"/>
                    <a:pt x="45" y="185"/>
                    <a:pt x="47" y="184"/>
                  </a:cubicBezTo>
                  <a:cubicBezTo>
                    <a:pt x="48" y="184"/>
                    <a:pt x="49" y="183"/>
                    <a:pt x="50" y="182"/>
                  </a:cubicBezTo>
                  <a:cubicBezTo>
                    <a:pt x="52" y="181"/>
                    <a:pt x="55" y="180"/>
                    <a:pt x="57" y="179"/>
                  </a:cubicBezTo>
                  <a:cubicBezTo>
                    <a:pt x="55" y="177"/>
                    <a:pt x="54" y="175"/>
                    <a:pt x="52" y="173"/>
                  </a:cubicBezTo>
                  <a:cubicBezTo>
                    <a:pt x="52" y="172"/>
                    <a:pt x="51" y="171"/>
                    <a:pt x="50" y="17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4" name="Freeform 9">
              <a:extLst>
                <a:ext uri="{FF2B5EF4-FFF2-40B4-BE49-F238E27FC236}">
                  <a16:creationId xmlns:a16="http://schemas.microsoft.com/office/drawing/2014/main" id="{72E50007-1295-4C54-A3CB-C6E6BB817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19188" y="3303588"/>
              <a:ext cx="454025" cy="268288"/>
            </a:xfrm>
            <a:custGeom>
              <a:avLst/>
              <a:gdLst>
                <a:gd name="T0" fmla="*/ 74 w 179"/>
                <a:gd name="T1" fmla="*/ 66 h 106"/>
                <a:gd name="T2" fmla="*/ 83 w 179"/>
                <a:gd name="T3" fmla="*/ 60 h 106"/>
                <a:gd name="T4" fmla="*/ 85 w 179"/>
                <a:gd name="T5" fmla="*/ 59 h 106"/>
                <a:gd name="T6" fmla="*/ 95 w 179"/>
                <a:gd name="T7" fmla="*/ 53 h 106"/>
                <a:gd name="T8" fmla="*/ 106 w 179"/>
                <a:gd name="T9" fmla="*/ 47 h 106"/>
                <a:gd name="T10" fmla="*/ 110 w 179"/>
                <a:gd name="T11" fmla="*/ 45 h 106"/>
                <a:gd name="T12" fmla="*/ 116 w 179"/>
                <a:gd name="T13" fmla="*/ 41 h 106"/>
                <a:gd name="T14" fmla="*/ 127 w 179"/>
                <a:gd name="T15" fmla="*/ 35 h 106"/>
                <a:gd name="T16" fmla="*/ 135 w 179"/>
                <a:gd name="T17" fmla="*/ 31 h 106"/>
                <a:gd name="T18" fmla="*/ 137 w 179"/>
                <a:gd name="T19" fmla="*/ 30 h 106"/>
                <a:gd name="T20" fmla="*/ 147 w 179"/>
                <a:gd name="T21" fmla="*/ 25 h 106"/>
                <a:gd name="T22" fmla="*/ 153 w 179"/>
                <a:gd name="T23" fmla="*/ 22 h 106"/>
                <a:gd name="T24" fmla="*/ 157 w 179"/>
                <a:gd name="T25" fmla="*/ 20 h 106"/>
                <a:gd name="T26" fmla="*/ 161 w 179"/>
                <a:gd name="T27" fmla="*/ 18 h 106"/>
                <a:gd name="T28" fmla="*/ 168 w 179"/>
                <a:gd name="T29" fmla="*/ 15 h 106"/>
                <a:gd name="T30" fmla="*/ 178 w 179"/>
                <a:gd name="T31" fmla="*/ 11 h 106"/>
                <a:gd name="T32" fmla="*/ 179 w 179"/>
                <a:gd name="T33" fmla="*/ 10 h 106"/>
                <a:gd name="T34" fmla="*/ 178 w 179"/>
                <a:gd name="T35" fmla="*/ 9 h 106"/>
                <a:gd name="T36" fmla="*/ 173 w 179"/>
                <a:gd name="T37" fmla="*/ 5 h 106"/>
                <a:gd name="T38" fmla="*/ 170 w 179"/>
                <a:gd name="T39" fmla="*/ 4 h 106"/>
                <a:gd name="T40" fmla="*/ 165 w 179"/>
                <a:gd name="T41" fmla="*/ 1 h 106"/>
                <a:gd name="T42" fmla="*/ 162 w 179"/>
                <a:gd name="T43" fmla="*/ 0 h 106"/>
                <a:gd name="T44" fmla="*/ 161 w 179"/>
                <a:gd name="T45" fmla="*/ 0 h 106"/>
                <a:gd name="T46" fmla="*/ 152 w 179"/>
                <a:gd name="T47" fmla="*/ 3 h 106"/>
                <a:gd name="T48" fmla="*/ 146 w 179"/>
                <a:gd name="T49" fmla="*/ 6 h 106"/>
                <a:gd name="T50" fmla="*/ 142 w 179"/>
                <a:gd name="T51" fmla="*/ 8 h 106"/>
                <a:gd name="T52" fmla="*/ 141 w 179"/>
                <a:gd name="T53" fmla="*/ 9 h 106"/>
                <a:gd name="T54" fmla="*/ 132 w 179"/>
                <a:gd name="T55" fmla="*/ 13 h 106"/>
                <a:gd name="T56" fmla="*/ 122 w 179"/>
                <a:gd name="T57" fmla="*/ 18 h 106"/>
                <a:gd name="T58" fmla="*/ 115 w 179"/>
                <a:gd name="T59" fmla="*/ 22 h 106"/>
                <a:gd name="T60" fmla="*/ 111 w 179"/>
                <a:gd name="T61" fmla="*/ 24 h 106"/>
                <a:gd name="T62" fmla="*/ 101 w 179"/>
                <a:gd name="T63" fmla="*/ 30 h 106"/>
                <a:gd name="T64" fmla="*/ 90 w 179"/>
                <a:gd name="T65" fmla="*/ 36 h 106"/>
                <a:gd name="T66" fmla="*/ 89 w 179"/>
                <a:gd name="T67" fmla="*/ 37 h 106"/>
                <a:gd name="T68" fmla="*/ 80 w 179"/>
                <a:gd name="T69" fmla="*/ 42 h 106"/>
                <a:gd name="T70" fmla="*/ 69 w 179"/>
                <a:gd name="T71" fmla="*/ 49 h 106"/>
                <a:gd name="T72" fmla="*/ 62 w 179"/>
                <a:gd name="T73" fmla="*/ 54 h 106"/>
                <a:gd name="T74" fmla="*/ 59 w 179"/>
                <a:gd name="T75" fmla="*/ 56 h 106"/>
                <a:gd name="T76" fmla="*/ 48 w 179"/>
                <a:gd name="T77" fmla="*/ 64 h 106"/>
                <a:gd name="T78" fmla="*/ 37 w 179"/>
                <a:gd name="T79" fmla="*/ 72 h 106"/>
                <a:gd name="T80" fmla="*/ 36 w 179"/>
                <a:gd name="T81" fmla="*/ 72 h 106"/>
                <a:gd name="T82" fmla="*/ 35 w 179"/>
                <a:gd name="T83" fmla="*/ 74 h 106"/>
                <a:gd name="T84" fmla="*/ 25 w 179"/>
                <a:gd name="T85" fmla="*/ 82 h 106"/>
                <a:gd name="T86" fmla="*/ 14 w 179"/>
                <a:gd name="T87" fmla="*/ 92 h 106"/>
                <a:gd name="T88" fmla="*/ 6 w 179"/>
                <a:gd name="T89" fmla="*/ 99 h 106"/>
                <a:gd name="T90" fmla="*/ 2 w 179"/>
                <a:gd name="T91" fmla="*/ 103 h 106"/>
                <a:gd name="T92" fmla="*/ 0 w 179"/>
                <a:gd name="T93" fmla="*/ 105 h 106"/>
                <a:gd name="T94" fmla="*/ 2 w 179"/>
                <a:gd name="T95" fmla="*/ 105 h 106"/>
                <a:gd name="T96" fmla="*/ 5 w 179"/>
                <a:gd name="T97" fmla="*/ 106 h 106"/>
                <a:gd name="T98" fmla="*/ 8 w 179"/>
                <a:gd name="T99" fmla="*/ 106 h 106"/>
                <a:gd name="T100" fmla="*/ 11 w 179"/>
                <a:gd name="T101" fmla="*/ 105 h 106"/>
                <a:gd name="T102" fmla="*/ 20 w 179"/>
                <a:gd name="T103" fmla="*/ 103 h 106"/>
                <a:gd name="T104" fmla="*/ 22 w 179"/>
                <a:gd name="T105" fmla="*/ 103 h 106"/>
                <a:gd name="T106" fmla="*/ 28 w 179"/>
                <a:gd name="T107" fmla="*/ 102 h 106"/>
                <a:gd name="T108" fmla="*/ 28 w 179"/>
                <a:gd name="T109" fmla="*/ 102 h 106"/>
                <a:gd name="T110" fmla="*/ 30 w 179"/>
                <a:gd name="T111" fmla="*/ 100 h 106"/>
                <a:gd name="T112" fmla="*/ 41 w 179"/>
                <a:gd name="T113" fmla="*/ 90 h 106"/>
                <a:gd name="T114" fmla="*/ 47 w 179"/>
                <a:gd name="T115" fmla="*/ 86 h 106"/>
                <a:gd name="T116" fmla="*/ 53 w 179"/>
                <a:gd name="T117" fmla="*/ 82 h 106"/>
                <a:gd name="T118" fmla="*/ 56 w 179"/>
                <a:gd name="T119" fmla="*/ 79 h 106"/>
                <a:gd name="T120" fmla="*/ 63 w 179"/>
                <a:gd name="T121" fmla="*/ 74 h 106"/>
                <a:gd name="T122" fmla="*/ 74 w 179"/>
                <a:gd name="T123" fmla="*/ 66 h 1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179" h="106">
                  <a:moveTo>
                    <a:pt x="74" y="66"/>
                  </a:moveTo>
                  <a:cubicBezTo>
                    <a:pt x="77" y="64"/>
                    <a:pt x="80" y="62"/>
                    <a:pt x="83" y="60"/>
                  </a:cubicBezTo>
                  <a:cubicBezTo>
                    <a:pt x="84" y="60"/>
                    <a:pt x="84" y="60"/>
                    <a:pt x="85" y="59"/>
                  </a:cubicBezTo>
                  <a:cubicBezTo>
                    <a:pt x="88" y="57"/>
                    <a:pt x="92" y="55"/>
                    <a:pt x="95" y="53"/>
                  </a:cubicBezTo>
                  <a:cubicBezTo>
                    <a:pt x="99" y="51"/>
                    <a:pt x="102" y="49"/>
                    <a:pt x="106" y="47"/>
                  </a:cubicBezTo>
                  <a:cubicBezTo>
                    <a:pt x="107" y="46"/>
                    <a:pt x="108" y="45"/>
                    <a:pt x="110" y="45"/>
                  </a:cubicBezTo>
                  <a:cubicBezTo>
                    <a:pt x="112" y="43"/>
                    <a:pt x="114" y="42"/>
                    <a:pt x="116" y="41"/>
                  </a:cubicBezTo>
                  <a:cubicBezTo>
                    <a:pt x="120" y="39"/>
                    <a:pt x="123" y="37"/>
                    <a:pt x="127" y="35"/>
                  </a:cubicBezTo>
                  <a:cubicBezTo>
                    <a:pt x="130" y="34"/>
                    <a:pt x="133" y="32"/>
                    <a:pt x="135" y="31"/>
                  </a:cubicBezTo>
                  <a:cubicBezTo>
                    <a:pt x="136" y="31"/>
                    <a:pt x="136" y="30"/>
                    <a:pt x="137" y="30"/>
                  </a:cubicBezTo>
                  <a:cubicBezTo>
                    <a:pt x="140" y="28"/>
                    <a:pt x="144" y="27"/>
                    <a:pt x="147" y="25"/>
                  </a:cubicBezTo>
                  <a:cubicBezTo>
                    <a:pt x="149" y="24"/>
                    <a:pt x="151" y="23"/>
                    <a:pt x="153" y="22"/>
                  </a:cubicBezTo>
                  <a:cubicBezTo>
                    <a:pt x="155" y="21"/>
                    <a:pt x="156" y="21"/>
                    <a:pt x="157" y="20"/>
                  </a:cubicBezTo>
                  <a:cubicBezTo>
                    <a:pt x="159" y="20"/>
                    <a:pt x="160" y="19"/>
                    <a:pt x="161" y="18"/>
                  </a:cubicBezTo>
                  <a:cubicBezTo>
                    <a:pt x="163" y="17"/>
                    <a:pt x="165" y="16"/>
                    <a:pt x="168" y="15"/>
                  </a:cubicBezTo>
                  <a:cubicBezTo>
                    <a:pt x="171" y="14"/>
                    <a:pt x="174" y="12"/>
                    <a:pt x="178" y="11"/>
                  </a:cubicBezTo>
                  <a:cubicBezTo>
                    <a:pt x="178" y="11"/>
                    <a:pt x="179" y="10"/>
                    <a:pt x="179" y="10"/>
                  </a:cubicBezTo>
                  <a:cubicBezTo>
                    <a:pt x="179" y="10"/>
                    <a:pt x="178" y="9"/>
                    <a:pt x="178" y="9"/>
                  </a:cubicBezTo>
                  <a:cubicBezTo>
                    <a:pt x="176" y="7"/>
                    <a:pt x="177" y="8"/>
                    <a:pt x="173" y="5"/>
                  </a:cubicBezTo>
                  <a:cubicBezTo>
                    <a:pt x="172" y="5"/>
                    <a:pt x="171" y="4"/>
                    <a:pt x="170" y="4"/>
                  </a:cubicBezTo>
                  <a:cubicBezTo>
                    <a:pt x="169" y="3"/>
                    <a:pt x="167" y="2"/>
                    <a:pt x="165" y="1"/>
                  </a:cubicBezTo>
                  <a:cubicBezTo>
                    <a:pt x="164" y="1"/>
                    <a:pt x="163" y="1"/>
                    <a:pt x="162" y="0"/>
                  </a:cubicBezTo>
                  <a:cubicBezTo>
                    <a:pt x="162" y="0"/>
                    <a:pt x="161" y="0"/>
                    <a:pt x="161" y="0"/>
                  </a:cubicBezTo>
                  <a:cubicBezTo>
                    <a:pt x="158" y="1"/>
                    <a:pt x="155" y="2"/>
                    <a:pt x="152" y="3"/>
                  </a:cubicBezTo>
                  <a:cubicBezTo>
                    <a:pt x="150" y="4"/>
                    <a:pt x="148" y="5"/>
                    <a:pt x="146" y="6"/>
                  </a:cubicBezTo>
                  <a:cubicBezTo>
                    <a:pt x="145" y="7"/>
                    <a:pt x="143" y="8"/>
                    <a:pt x="142" y="8"/>
                  </a:cubicBezTo>
                  <a:cubicBezTo>
                    <a:pt x="142" y="8"/>
                    <a:pt x="141" y="9"/>
                    <a:pt x="141" y="9"/>
                  </a:cubicBezTo>
                  <a:cubicBezTo>
                    <a:pt x="138" y="10"/>
                    <a:pt x="135" y="12"/>
                    <a:pt x="132" y="13"/>
                  </a:cubicBezTo>
                  <a:cubicBezTo>
                    <a:pt x="128" y="15"/>
                    <a:pt x="125" y="17"/>
                    <a:pt x="122" y="18"/>
                  </a:cubicBezTo>
                  <a:cubicBezTo>
                    <a:pt x="119" y="20"/>
                    <a:pt x="117" y="21"/>
                    <a:pt x="115" y="22"/>
                  </a:cubicBezTo>
                  <a:cubicBezTo>
                    <a:pt x="114" y="23"/>
                    <a:pt x="113" y="23"/>
                    <a:pt x="111" y="24"/>
                  </a:cubicBezTo>
                  <a:cubicBezTo>
                    <a:pt x="108" y="26"/>
                    <a:pt x="104" y="28"/>
                    <a:pt x="101" y="30"/>
                  </a:cubicBezTo>
                  <a:cubicBezTo>
                    <a:pt x="97" y="32"/>
                    <a:pt x="94" y="34"/>
                    <a:pt x="90" y="36"/>
                  </a:cubicBezTo>
                  <a:cubicBezTo>
                    <a:pt x="90" y="36"/>
                    <a:pt x="89" y="36"/>
                    <a:pt x="89" y="37"/>
                  </a:cubicBezTo>
                  <a:cubicBezTo>
                    <a:pt x="86" y="39"/>
                    <a:pt x="83" y="40"/>
                    <a:pt x="80" y="42"/>
                  </a:cubicBezTo>
                  <a:cubicBezTo>
                    <a:pt x="76" y="44"/>
                    <a:pt x="73" y="47"/>
                    <a:pt x="69" y="49"/>
                  </a:cubicBezTo>
                  <a:cubicBezTo>
                    <a:pt x="67" y="51"/>
                    <a:pt x="64" y="52"/>
                    <a:pt x="62" y="54"/>
                  </a:cubicBezTo>
                  <a:cubicBezTo>
                    <a:pt x="61" y="55"/>
                    <a:pt x="60" y="55"/>
                    <a:pt x="59" y="56"/>
                  </a:cubicBezTo>
                  <a:cubicBezTo>
                    <a:pt x="55" y="59"/>
                    <a:pt x="51" y="61"/>
                    <a:pt x="48" y="64"/>
                  </a:cubicBezTo>
                  <a:cubicBezTo>
                    <a:pt x="44" y="67"/>
                    <a:pt x="40" y="69"/>
                    <a:pt x="37" y="72"/>
                  </a:cubicBezTo>
                  <a:cubicBezTo>
                    <a:pt x="37" y="72"/>
                    <a:pt x="37" y="72"/>
                    <a:pt x="36" y="72"/>
                  </a:cubicBezTo>
                  <a:cubicBezTo>
                    <a:pt x="36" y="73"/>
                    <a:pt x="35" y="73"/>
                    <a:pt x="35" y="74"/>
                  </a:cubicBezTo>
                  <a:cubicBezTo>
                    <a:pt x="32" y="76"/>
                    <a:pt x="28" y="79"/>
                    <a:pt x="25" y="82"/>
                  </a:cubicBezTo>
                  <a:cubicBezTo>
                    <a:pt x="22" y="85"/>
                    <a:pt x="18" y="88"/>
                    <a:pt x="14" y="92"/>
                  </a:cubicBezTo>
                  <a:cubicBezTo>
                    <a:pt x="11" y="94"/>
                    <a:pt x="9" y="97"/>
                    <a:pt x="6" y="99"/>
                  </a:cubicBezTo>
                  <a:cubicBezTo>
                    <a:pt x="5" y="101"/>
                    <a:pt x="3" y="102"/>
                    <a:pt x="2" y="103"/>
                  </a:cubicBezTo>
                  <a:cubicBezTo>
                    <a:pt x="2" y="104"/>
                    <a:pt x="1" y="105"/>
                    <a:pt x="0" y="105"/>
                  </a:cubicBezTo>
                  <a:cubicBezTo>
                    <a:pt x="1" y="105"/>
                    <a:pt x="1" y="105"/>
                    <a:pt x="2" y="105"/>
                  </a:cubicBezTo>
                  <a:cubicBezTo>
                    <a:pt x="3" y="106"/>
                    <a:pt x="4" y="106"/>
                    <a:pt x="5" y="106"/>
                  </a:cubicBezTo>
                  <a:cubicBezTo>
                    <a:pt x="6" y="106"/>
                    <a:pt x="7" y="106"/>
                    <a:pt x="8" y="106"/>
                  </a:cubicBezTo>
                  <a:cubicBezTo>
                    <a:pt x="9" y="106"/>
                    <a:pt x="10" y="105"/>
                    <a:pt x="11" y="105"/>
                  </a:cubicBezTo>
                  <a:cubicBezTo>
                    <a:pt x="14" y="105"/>
                    <a:pt x="17" y="104"/>
                    <a:pt x="20" y="103"/>
                  </a:cubicBezTo>
                  <a:cubicBezTo>
                    <a:pt x="21" y="103"/>
                    <a:pt x="21" y="103"/>
                    <a:pt x="22" y="103"/>
                  </a:cubicBezTo>
                  <a:cubicBezTo>
                    <a:pt x="24" y="102"/>
                    <a:pt x="26" y="102"/>
                    <a:pt x="28" y="102"/>
                  </a:cubicBezTo>
                  <a:cubicBezTo>
                    <a:pt x="28" y="102"/>
                    <a:pt x="28" y="102"/>
                    <a:pt x="28" y="102"/>
                  </a:cubicBezTo>
                  <a:cubicBezTo>
                    <a:pt x="29" y="101"/>
                    <a:pt x="29" y="101"/>
                    <a:pt x="30" y="100"/>
                  </a:cubicBezTo>
                  <a:cubicBezTo>
                    <a:pt x="34" y="97"/>
                    <a:pt x="38" y="94"/>
                    <a:pt x="41" y="90"/>
                  </a:cubicBezTo>
                  <a:cubicBezTo>
                    <a:pt x="43" y="89"/>
                    <a:pt x="45" y="87"/>
                    <a:pt x="47" y="86"/>
                  </a:cubicBezTo>
                  <a:cubicBezTo>
                    <a:pt x="49" y="84"/>
                    <a:pt x="51" y="83"/>
                    <a:pt x="53" y="82"/>
                  </a:cubicBezTo>
                  <a:cubicBezTo>
                    <a:pt x="54" y="81"/>
                    <a:pt x="55" y="80"/>
                    <a:pt x="56" y="79"/>
                  </a:cubicBezTo>
                  <a:cubicBezTo>
                    <a:pt x="59" y="77"/>
                    <a:pt x="61" y="75"/>
                    <a:pt x="63" y="74"/>
                  </a:cubicBezTo>
                  <a:cubicBezTo>
                    <a:pt x="67" y="71"/>
                    <a:pt x="71" y="69"/>
                    <a:pt x="74" y="6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5" name="Freeform 10">
              <a:extLst>
                <a:ext uri="{FF2B5EF4-FFF2-40B4-BE49-F238E27FC236}">
                  <a16:creationId xmlns:a16="http://schemas.microsoft.com/office/drawing/2014/main" id="{12416CEB-240E-492F-BDFA-DC937312F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150" y="1652588"/>
              <a:ext cx="257175" cy="38100"/>
            </a:xfrm>
            <a:custGeom>
              <a:avLst/>
              <a:gdLst>
                <a:gd name="T0" fmla="*/ 88 w 101"/>
                <a:gd name="T1" fmla="*/ 2 h 15"/>
                <a:gd name="T2" fmla="*/ 86 w 101"/>
                <a:gd name="T3" fmla="*/ 2 h 15"/>
                <a:gd name="T4" fmla="*/ 77 w 101"/>
                <a:gd name="T5" fmla="*/ 1 h 15"/>
                <a:gd name="T6" fmla="*/ 68 w 101"/>
                <a:gd name="T7" fmla="*/ 1 h 15"/>
                <a:gd name="T8" fmla="*/ 66 w 101"/>
                <a:gd name="T9" fmla="*/ 1 h 15"/>
                <a:gd name="T10" fmla="*/ 59 w 101"/>
                <a:gd name="T11" fmla="*/ 1 h 15"/>
                <a:gd name="T12" fmla="*/ 50 w 101"/>
                <a:gd name="T13" fmla="*/ 1 h 15"/>
                <a:gd name="T14" fmla="*/ 43 w 101"/>
                <a:gd name="T15" fmla="*/ 1 h 15"/>
                <a:gd name="T16" fmla="*/ 41 w 101"/>
                <a:gd name="T17" fmla="*/ 1 h 15"/>
                <a:gd name="T18" fmla="*/ 32 w 101"/>
                <a:gd name="T19" fmla="*/ 0 h 15"/>
                <a:gd name="T20" fmla="*/ 31 w 101"/>
                <a:gd name="T21" fmla="*/ 0 h 15"/>
                <a:gd name="T22" fmla="*/ 23 w 101"/>
                <a:gd name="T23" fmla="*/ 0 h 15"/>
                <a:gd name="T24" fmla="*/ 21 w 101"/>
                <a:gd name="T25" fmla="*/ 0 h 15"/>
                <a:gd name="T26" fmla="*/ 14 w 101"/>
                <a:gd name="T27" fmla="*/ 0 h 15"/>
                <a:gd name="T28" fmla="*/ 5 w 101"/>
                <a:gd name="T29" fmla="*/ 0 h 15"/>
                <a:gd name="T30" fmla="*/ 3 w 101"/>
                <a:gd name="T31" fmla="*/ 0 h 15"/>
                <a:gd name="T32" fmla="*/ 0 w 101"/>
                <a:gd name="T33" fmla="*/ 12 h 15"/>
                <a:gd name="T34" fmla="*/ 3 w 101"/>
                <a:gd name="T35" fmla="*/ 12 h 15"/>
                <a:gd name="T36" fmla="*/ 12 w 101"/>
                <a:gd name="T37" fmla="*/ 12 h 15"/>
                <a:gd name="T38" fmla="*/ 18 w 101"/>
                <a:gd name="T39" fmla="*/ 12 h 15"/>
                <a:gd name="T40" fmla="*/ 21 w 101"/>
                <a:gd name="T41" fmla="*/ 12 h 15"/>
                <a:gd name="T42" fmla="*/ 30 w 101"/>
                <a:gd name="T43" fmla="*/ 12 h 15"/>
                <a:gd name="T44" fmla="*/ 31 w 101"/>
                <a:gd name="T45" fmla="*/ 13 h 15"/>
                <a:gd name="T46" fmla="*/ 38 w 101"/>
                <a:gd name="T47" fmla="*/ 13 h 15"/>
                <a:gd name="T48" fmla="*/ 41 w 101"/>
                <a:gd name="T49" fmla="*/ 13 h 15"/>
                <a:gd name="T50" fmla="*/ 47 w 101"/>
                <a:gd name="T51" fmla="*/ 13 h 15"/>
                <a:gd name="T52" fmla="*/ 56 w 101"/>
                <a:gd name="T53" fmla="*/ 13 h 15"/>
                <a:gd name="T54" fmla="*/ 63 w 101"/>
                <a:gd name="T55" fmla="*/ 13 h 15"/>
                <a:gd name="T56" fmla="*/ 65 w 101"/>
                <a:gd name="T57" fmla="*/ 14 h 15"/>
                <a:gd name="T58" fmla="*/ 74 w 101"/>
                <a:gd name="T59" fmla="*/ 14 h 15"/>
                <a:gd name="T60" fmla="*/ 83 w 101"/>
                <a:gd name="T61" fmla="*/ 14 h 15"/>
                <a:gd name="T62" fmla="*/ 86 w 101"/>
                <a:gd name="T63" fmla="*/ 14 h 15"/>
                <a:gd name="T64" fmla="*/ 92 w 101"/>
                <a:gd name="T65" fmla="*/ 14 h 15"/>
                <a:gd name="T66" fmla="*/ 100 w 101"/>
                <a:gd name="T67" fmla="*/ 15 h 15"/>
                <a:gd name="T68" fmla="*/ 101 w 101"/>
                <a:gd name="T69" fmla="*/ 2 h 15"/>
                <a:gd name="T70" fmla="*/ 95 w 101"/>
                <a:gd name="T71" fmla="*/ 2 h 15"/>
                <a:gd name="T72" fmla="*/ 88 w 101"/>
                <a:gd name="T73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5">
                  <a:moveTo>
                    <a:pt x="88" y="2"/>
                  </a:moveTo>
                  <a:cubicBezTo>
                    <a:pt x="88" y="2"/>
                    <a:pt x="87" y="2"/>
                    <a:pt x="86" y="2"/>
                  </a:cubicBezTo>
                  <a:cubicBezTo>
                    <a:pt x="83" y="2"/>
                    <a:pt x="80" y="2"/>
                    <a:pt x="77" y="1"/>
                  </a:cubicBezTo>
                  <a:cubicBezTo>
                    <a:pt x="74" y="1"/>
                    <a:pt x="71" y="1"/>
                    <a:pt x="68" y="1"/>
                  </a:cubicBezTo>
                  <a:cubicBezTo>
                    <a:pt x="68" y="1"/>
                    <a:pt x="67" y="1"/>
                    <a:pt x="66" y="1"/>
                  </a:cubicBezTo>
                  <a:cubicBezTo>
                    <a:pt x="64" y="1"/>
                    <a:pt x="62" y="1"/>
                    <a:pt x="59" y="1"/>
                  </a:cubicBezTo>
                  <a:cubicBezTo>
                    <a:pt x="56" y="1"/>
                    <a:pt x="53" y="1"/>
                    <a:pt x="50" y="1"/>
                  </a:cubicBezTo>
                  <a:cubicBezTo>
                    <a:pt x="48" y="1"/>
                    <a:pt x="46" y="1"/>
                    <a:pt x="43" y="1"/>
                  </a:cubicBezTo>
                  <a:cubicBezTo>
                    <a:pt x="43" y="1"/>
                    <a:pt x="42" y="1"/>
                    <a:pt x="41" y="1"/>
                  </a:cubicBezTo>
                  <a:cubicBezTo>
                    <a:pt x="38" y="0"/>
                    <a:pt x="35" y="0"/>
                    <a:pt x="32" y="0"/>
                  </a:cubicBezTo>
                  <a:cubicBezTo>
                    <a:pt x="32" y="0"/>
                    <a:pt x="31" y="0"/>
                    <a:pt x="31" y="0"/>
                  </a:cubicBezTo>
                  <a:cubicBezTo>
                    <a:pt x="28" y="0"/>
                    <a:pt x="26" y="0"/>
                    <a:pt x="23" y="0"/>
                  </a:cubicBezTo>
                  <a:cubicBezTo>
                    <a:pt x="23" y="0"/>
                    <a:pt x="22" y="0"/>
                    <a:pt x="21" y="0"/>
                  </a:cubicBezTo>
                  <a:cubicBezTo>
                    <a:pt x="19" y="0"/>
                    <a:pt x="17" y="0"/>
                    <a:pt x="14" y="0"/>
                  </a:cubicBezTo>
                  <a:cubicBezTo>
                    <a:pt x="11" y="0"/>
                    <a:pt x="8" y="0"/>
                    <a:pt x="5" y="0"/>
                  </a:cubicBezTo>
                  <a:cubicBezTo>
                    <a:pt x="5" y="0"/>
                    <a:pt x="4" y="0"/>
                    <a:pt x="3" y="0"/>
                  </a:cubicBezTo>
                  <a:cubicBezTo>
                    <a:pt x="2" y="4"/>
                    <a:pt x="1" y="8"/>
                    <a:pt x="0" y="12"/>
                  </a:cubicBezTo>
                  <a:cubicBezTo>
                    <a:pt x="1" y="12"/>
                    <a:pt x="2" y="12"/>
                    <a:pt x="3" y="12"/>
                  </a:cubicBezTo>
                  <a:cubicBezTo>
                    <a:pt x="6" y="12"/>
                    <a:pt x="9" y="12"/>
                    <a:pt x="12" y="12"/>
                  </a:cubicBezTo>
                  <a:cubicBezTo>
                    <a:pt x="14" y="12"/>
                    <a:pt x="16" y="12"/>
                    <a:pt x="18" y="12"/>
                  </a:cubicBezTo>
                  <a:cubicBezTo>
                    <a:pt x="19" y="12"/>
                    <a:pt x="20" y="12"/>
                    <a:pt x="21" y="12"/>
                  </a:cubicBezTo>
                  <a:cubicBezTo>
                    <a:pt x="24" y="12"/>
                    <a:pt x="26" y="12"/>
                    <a:pt x="30" y="12"/>
                  </a:cubicBezTo>
                  <a:cubicBezTo>
                    <a:pt x="30" y="12"/>
                    <a:pt x="30" y="12"/>
                    <a:pt x="31" y="13"/>
                  </a:cubicBezTo>
                  <a:cubicBezTo>
                    <a:pt x="33" y="13"/>
                    <a:pt x="36" y="13"/>
                    <a:pt x="38" y="13"/>
                  </a:cubicBezTo>
                  <a:cubicBezTo>
                    <a:pt x="39" y="13"/>
                    <a:pt x="40" y="13"/>
                    <a:pt x="41" y="13"/>
                  </a:cubicBezTo>
                  <a:cubicBezTo>
                    <a:pt x="43" y="13"/>
                    <a:pt x="45" y="13"/>
                    <a:pt x="47" y="13"/>
                  </a:cubicBezTo>
                  <a:cubicBezTo>
                    <a:pt x="50" y="13"/>
                    <a:pt x="53" y="13"/>
                    <a:pt x="56" y="13"/>
                  </a:cubicBezTo>
                  <a:cubicBezTo>
                    <a:pt x="59" y="13"/>
                    <a:pt x="61" y="13"/>
                    <a:pt x="63" y="13"/>
                  </a:cubicBezTo>
                  <a:cubicBezTo>
                    <a:pt x="64" y="13"/>
                    <a:pt x="65" y="13"/>
                    <a:pt x="65" y="14"/>
                  </a:cubicBezTo>
                  <a:cubicBezTo>
                    <a:pt x="68" y="14"/>
                    <a:pt x="71" y="14"/>
                    <a:pt x="74" y="14"/>
                  </a:cubicBezTo>
                  <a:cubicBezTo>
                    <a:pt x="77" y="14"/>
                    <a:pt x="80" y="14"/>
                    <a:pt x="83" y="14"/>
                  </a:cubicBezTo>
                  <a:cubicBezTo>
                    <a:pt x="84" y="14"/>
                    <a:pt x="85" y="14"/>
                    <a:pt x="86" y="14"/>
                  </a:cubicBezTo>
                  <a:cubicBezTo>
                    <a:pt x="88" y="14"/>
                    <a:pt x="90" y="14"/>
                    <a:pt x="92" y="14"/>
                  </a:cubicBezTo>
                  <a:cubicBezTo>
                    <a:pt x="95" y="14"/>
                    <a:pt x="98" y="15"/>
                    <a:pt x="100" y="15"/>
                  </a:cubicBezTo>
                  <a:cubicBezTo>
                    <a:pt x="100" y="10"/>
                    <a:pt x="101" y="6"/>
                    <a:pt x="101" y="2"/>
                  </a:cubicBezTo>
                  <a:cubicBezTo>
                    <a:pt x="99" y="2"/>
                    <a:pt x="97" y="2"/>
                    <a:pt x="95" y="2"/>
                  </a:cubicBezTo>
                  <a:cubicBezTo>
                    <a:pt x="93" y="2"/>
                    <a:pt x="91" y="2"/>
                    <a:pt x="88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6" name="Freeform 11">
              <a:extLst>
                <a:ext uri="{FF2B5EF4-FFF2-40B4-BE49-F238E27FC236}">
                  <a16:creationId xmlns:a16="http://schemas.microsoft.com/office/drawing/2014/main" id="{539BD732-CFC1-4F8B-A345-C33750C42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09625" y="1663700"/>
              <a:ext cx="280988" cy="50800"/>
            </a:xfrm>
            <a:custGeom>
              <a:avLst/>
              <a:gdLst>
                <a:gd name="T0" fmla="*/ 101 w 111"/>
                <a:gd name="T1" fmla="*/ 6 h 20"/>
                <a:gd name="T2" fmla="*/ 99 w 111"/>
                <a:gd name="T3" fmla="*/ 6 h 20"/>
                <a:gd name="T4" fmla="*/ 92 w 111"/>
                <a:gd name="T5" fmla="*/ 6 h 20"/>
                <a:gd name="T6" fmla="*/ 83 w 111"/>
                <a:gd name="T7" fmla="*/ 5 h 20"/>
                <a:gd name="T8" fmla="*/ 77 w 111"/>
                <a:gd name="T9" fmla="*/ 5 h 20"/>
                <a:gd name="T10" fmla="*/ 74 w 111"/>
                <a:gd name="T11" fmla="*/ 5 h 20"/>
                <a:gd name="T12" fmla="*/ 65 w 111"/>
                <a:gd name="T13" fmla="*/ 4 h 20"/>
                <a:gd name="T14" fmla="*/ 56 w 111"/>
                <a:gd name="T15" fmla="*/ 4 h 20"/>
                <a:gd name="T16" fmla="*/ 54 w 111"/>
                <a:gd name="T17" fmla="*/ 3 h 20"/>
                <a:gd name="T18" fmla="*/ 47 w 111"/>
                <a:gd name="T19" fmla="*/ 3 h 20"/>
                <a:gd name="T20" fmla="*/ 39 w 111"/>
                <a:gd name="T21" fmla="*/ 2 h 20"/>
                <a:gd name="T22" fmla="*/ 32 w 111"/>
                <a:gd name="T23" fmla="*/ 2 h 20"/>
                <a:gd name="T24" fmla="*/ 30 w 111"/>
                <a:gd name="T25" fmla="*/ 2 h 20"/>
                <a:gd name="T26" fmla="*/ 21 w 111"/>
                <a:gd name="T27" fmla="*/ 1 h 20"/>
                <a:gd name="T28" fmla="*/ 12 w 111"/>
                <a:gd name="T29" fmla="*/ 1 h 20"/>
                <a:gd name="T30" fmla="*/ 10 w 111"/>
                <a:gd name="T31" fmla="*/ 0 h 20"/>
                <a:gd name="T32" fmla="*/ 3 w 111"/>
                <a:gd name="T33" fmla="*/ 0 h 20"/>
                <a:gd name="T34" fmla="*/ 3 w 111"/>
                <a:gd name="T35" fmla="*/ 0 h 20"/>
                <a:gd name="T36" fmla="*/ 1 w 111"/>
                <a:gd name="T37" fmla="*/ 0 h 20"/>
                <a:gd name="T38" fmla="*/ 0 w 111"/>
                <a:gd name="T39" fmla="*/ 13 h 20"/>
                <a:gd name="T40" fmla="*/ 0 w 111"/>
                <a:gd name="T41" fmla="*/ 13 h 20"/>
                <a:gd name="T42" fmla="*/ 2 w 111"/>
                <a:gd name="T43" fmla="*/ 13 h 20"/>
                <a:gd name="T44" fmla="*/ 7 w 111"/>
                <a:gd name="T45" fmla="*/ 13 h 20"/>
                <a:gd name="T46" fmla="*/ 9 w 111"/>
                <a:gd name="T47" fmla="*/ 13 h 20"/>
                <a:gd name="T48" fmla="*/ 18 w 111"/>
                <a:gd name="T49" fmla="*/ 14 h 20"/>
                <a:gd name="T50" fmla="*/ 27 w 111"/>
                <a:gd name="T51" fmla="*/ 14 h 20"/>
                <a:gd name="T52" fmla="*/ 29 w 111"/>
                <a:gd name="T53" fmla="*/ 15 h 20"/>
                <a:gd name="T54" fmla="*/ 36 w 111"/>
                <a:gd name="T55" fmla="*/ 15 h 20"/>
                <a:gd name="T56" fmla="*/ 44 w 111"/>
                <a:gd name="T57" fmla="*/ 16 h 20"/>
                <a:gd name="T58" fmla="*/ 51 w 111"/>
                <a:gd name="T59" fmla="*/ 16 h 20"/>
                <a:gd name="T60" fmla="*/ 53 w 111"/>
                <a:gd name="T61" fmla="*/ 16 h 20"/>
                <a:gd name="T62" fmla="*/ 62 w 111"/>
                <a:gd name="T63" fmla="*/ 17 h 20"/>
                <a:gd name="T64" fmla="*/ 71 w 111"/>
                <a:gd name="T65" fmla="*/ 17 h 20"/>
                <a:gd name="T66" fmla="*/ 74 w 111"/>
                <a:gd name="T67" fmla="*/ 18 h 20"/>
                <a:gd name="T68" fmla="*/ 80 w 111"/>
                <a:gd name="T69" fmla="*/ 18 h 20"/>
                <a:gd name="T70" fmla="*/ 89 w 111"/>
                <a:gd name="T71" fmla="*/ 19 h 20"/>
                <a:gd name="T72" fmla="*/ 96 w 111"/>
                <a:gd name="T73" fmla="*/ 19 h 20"/>
                <a:gd name="T74" fmla="*/ 98 w 111"/>
                <a:gd name="T75" fmla="*/ 19 h 20"/>
                <a:gd name="T76" fmla="*/ 107 w 111"/>
                <a:gd name="T77" fmla="*/ 20 h 20"/>
                <a:gd name="T78" fmla="*/ 111 w 111"/>
                <a:gd name="T79" fmla="*/ 20 h 20"/>
                <a:gd name="T80" fmla="*/ 111 w 111"/>
                <a:gd name="T81" fmla="*/ 7 h 20"/>
                <a:gd name="T82" fmla="*/ 110 w 111"/>
                <a:gd name="T83" fmla="*/ 7 h 20"/>
                <a:gd name="T84" fmla="*/ 101 w 111"/>
                <a:gd name="T85" fmla="*/ 6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11" h="20">
                  <a:moveTo>
                    <a:pt x="101" y="6"/>
                  </a:moveTo>
                  <a:cubicBezTo>
                    <a:pt x="100" y="6"/>
                    <a:pt x="100" y="6"/>
                    <a:pt x="99" y="6"/>
                  </a:cubicBezTo>
                  <a:cubicBezTo>
                    <a:pt x="97" y="6"/>
                    <a:pt x="94" y="6"/>
                    <a:pt x="92" y="6"/>
                  </a:cubicBezTo>
                  <a:cubicBezTo>
                    <a:pt x="89" y="6"/>
                    <a:pt x="86" y="5"/>
                    <a:pt x="83" y="5"/>
                  </a:cubicBezTo>
                  <a:cubicBezTo>
                    <a:pt x="81" y="5"/>
                    <a:pt x="79" y="5"/>
                    <a:pt x="77" y="5"/>
                  </a:cubicBezTo>
                  <a:cubicBezTo>
                    <a:pt x="76" y="5"/>
                    <a:pt x="75" y="5"/>
                    <a:pt x="74" y="5"/>
                  </a:cubicBezTo>
                  <a:cubicBezTo>
                    <a:pt x="71" y="5"/>
                    <a:pt x="68" y="4"/>
                    <a:pt x="65" y="4"/>
                  </a:cubicBezTo>
                  <a:cubicBezTo>
                    <a:pt x="62" y="4"/>
                    <a:pt x="59" y="4"/>
                    <a:pt x="56" y="4"/>
                  </a:cubicBezTo>
                  <a:cubicBezTo>
                    <a:pt x="56" y="4"/>
                    <a:pt x="55" y="4"/>
                    <a:pt x="54" y="3"/>
                  </a:cubicBezTo>
                  <a:cubicBezTo>
                    <a:pt x="52" y="3"/>
                    <a:pt x="50" y="3"/>
                    <a:pt x="47" y="3"/>
                  </a:cubicBezTo>
                  <a:cubicBezTo>
                    <a:pt x="44" y="3"/>
                    <a:pt x="42" y="3"/>
                    <a:pt x="39" y="2"/>
                  </a:cubicBezTo>
                  <a:cubicBezTo>
                    <a:pt x="36" y="2"/>
                    <a:pt x="34" y="2"/>
                    <a:pt x="32" y="2"/>
                  </a:cubicBezTo>
                  <a:cubicBezTo>
                    <a:pt x="31" y="2"/>
                    <a:pt x="30" y="2"/>
                    <a:pt x="30" y="2"/>
                  </a:cubicBezTo>
                  <a:cubicBezTo>
                    <a:pt x="27" y="2"/>
                    <a:pt x="24" y="1"/>
                    <a:pt x="21" y="1"/>
                  </a:cubicBezTo>
                  <a:cubicBezTo>
                    <a:pt x="18" y="1"/>
                    <a:pt x="15" y="1"/>
                    <a:pt x="12" y="1"/>
                  </a:cubicBezTo>
                  <a:cubicBezTo>
                    <a:pt x="11" y="1"/>
                    <a:pt x="10" y="1"/>
                    <a:pt x="10" y="0"/>
                  </a:cubicBezTo>
                  <a:cubicBezTo>
                    <a:pt x="8" y="0"/>
                    <a:pt x="5" y="0"/>
                    <a:pt x="3" y="0"/>
                  </a:cubicBezTo>
                  <a:cubicBezTo>
                    <a:pt x="3" y="0"/>
                    <a:pt x="3" y="0"/>
                    <a:pt x="3" y="0"/>
                  </a:cubicBezTo>
                  <a:cubicBezTo>
                    <a:pt x="2" y="0"/>
                    <a:pt x="2" y="0"/>
                    <a:pt x="1" y="0"/>
                  </a:cubicBezTo>
                  <a:cubicBezTo>
                    <a:pt x="1" y="4"/>
                    <a:pt x="0" y="8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1" y="13"/>
                    <a:pt x="2" y="13"/>
                    <a:pt x="2" y="13"/>
                  </a:cubicBezTo>
                  <a:cubicBezTo>
                    <a:pt x="4" y="13"/>
                    <a:pt x="5" y="13"/>
                    <a:pt x="7" y="13"/>
                  </a:cubicBezTo>
                  <a:cubicBezTo>
                    <a:pt x="7" y="13"/>
                    <a:pt x="8" y="13"/>
                    <a:pt x="9" y="13"/>
                  </a:cubicBezTo>
                  <a:cubicBezTo>
                    <a:pt x="12" y="13"/>
                    <a:pt x="15" y="14"/>
                    <a:pt x="18" y="14"/>
                  </a:cubicBezTo>
                  <a:cubicBezTo>
                    <a:pt x="21" y="14"/>
                    <a:pt x="24" y="14"/>
                    <a:pt x="27" y="14"/>
                  </a:cubicBezTo>
                  <a:cubicBezTo>
                    <a:pt x="27" y="15"/>
                    <a:pt x="28" y="15"/>
                    <a:pt x="29" y="15"/>
                  </a:cubicBezTo>
                  <a:cubicBezTo>
                    <a:pt x="31" y="15"/>
                    <a:pt x="33" y="15"/>
                    <a:pt x="36" y="15"/>
                  </a:cubicBezTo>
                  <a:cubicBezTo>
                    <a:pt x="39" y="15"/>
                    <a:pt x="42" y="16"/>
                    <a:pt x="44" y="16"/>
                  </a:cubicBezTo>
                  <a:cubicBezTo>
                    <a:pt x="47" y="16"/>
                    <a:pt x="49" y="16"/>
                    <a:pt x="51" y="16"/>
                  </a:cubicBezTo>
                  <a:cubicBezTo>
                    <a:pt x="52" y="16"/>
                    <a:pt x="53" y="16"/>
                    <a:pt x="53" y="16"/>
                  </a:cubicBezTo>
                  <a:cubicBezTo>
                    <a:pt x="56" y="17"/>
                    <a:pt x="59" y="17"/>
                    <a:pt x="62" y="17"/>
                  </a:cubicBezTo>
                  <a:cubicBezTo>
                    <a:pt x="65" y="17"/>
                    <a:pt x="68" y="17"/>
                    <a:pt x="71" y="17"/>
                  </a:cubicBezTo>
                  <a:cubicBezTo>
                    <a:pt x="72" y="18"/>
                    <a:pt x="73" y="18"/>
                    <a:pt x="74" y="18"/>
                  </a:cubicBezTo>
                  <a:cubicBezTo>
                    <a:pt x="76" y="18"/>
                    <a:pt x="78" y="18"/>
                    <a:pt x="80" y="18"/>
                  </a:cubicBezTo>
                  <a:cubicBezTo>
                    <a:pt x="83" y="18"/>
                    <a:pt x="86" y="18"/>
                    <a:pt x="89" y="19"/>
                  </a:cubicBezTo>
                  <a:cubicBezTo>
                    <a:pt x="91" y="19"/>
                    <a:pt x="94" y="19"/>
                    <a:pt x="96" y="19"/>
                  </a:cubicBezTo>
                  <a:cubicBezTo>
                    <a:pt x="97" y="19"/>
                    <a:pt x="97" y="19"/>
                    <a:pt x="98" y="19"/>
                  </a:cubicBezTo>
                  <a:cubicBezTo>
                    <a:pt x="101" y="19"/>
                    <a:pt x="104" y="20"/>
                    <a:pt x="107" y="20"/>
                  </a:cubicBezTo>
                  <a:cubicBezTo>
                    <a:pt x="108" y="20"/>
                    <a:pt x="109" y="20"/>
                    <a:pt x="111" y="20"/>
                  </a:cubicBezTo>
                  <a:cubicBezTo>
                    <a:pt x="111" y="16"/>
                    <a:pt x="111" y="11"/>
                    <a:pt x="111" y="7"/>
                  </a:cubicBezTo>
                  <a:cubicBezTo>
                    <a:pt x="110" y="7"/>
                    <a:pt x="110" y="7"/>
                    <a:pt x="110" y="7"/>
                  </a:cubicBezTo>
                  <a:cubicBezTo>
                    <a:pt x="107" y="7"/>
                    <a:pt x="104" y="6"/>
                    <a:pt x="101" y="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7" name="Freeform 12">
              <a:extLst>
                <a:ext uri="{FF2B5EF4-FFF2-40B4-BE49-F238E27FC236}">
                  <a16:creationId xmlns:a16="http://schemas.microsoft.com/office/drawing/2014/main" id="{853740E3-3735-48CF-B6AC-F4F1FFBB91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7213" y="3049588"/>
              <a:ext cx="449263" cy="177800"/>
            </a:xfrm>
            <a:custGeom>
              <a:avLst/>
              <a:gdLst>
                <a:gd name="T0" fmla="*/ 5 w 177"/>
                <a:gd name="T1" fmla="*/ 70 h 70"/>
                <a:gd name="T2" fmla="*/ 7 w 177"/>
                <a:gd name="T3" fmla="*/ 69 h 70"/>
                <a:gd name="T4" fmla="*/ 8 w 177"/>
                <a:gd name="T5" fmla="*/ 69 h 70"/>
                <a:gd name="T6" fmla="*/ 18 w 177"/>
                <a:gd name="T7" fmla="*/ 66 h 70"/>
                <a:gd name="T8" fmla="*/ 28 w 177"/>
                <a:gd name="T9" fmla="*/ 63 h 70"/>
                <a:gd name="T10" fmla="*/ 31 w 177"/>
                <a:gd name="T11" fmla="*/ 61 h 70"/>
                <a:gd name="T12" fmla="*/ 37 w 177"/>
                <a:gd name="T13" fmla="*/ 59 h 70"/>
                <a:gd name="T14" fmla="*/ 47 w 177"/>
                <a:gd name="T15" fmla="*/ 56 h 70"/>
                <a:gd name="T16" fmla="*/ 56 w 177"/>
                <a:gd name="T17" fmla="*/ 53 h 70"/>
                <a:gd name="T18" fmla="*/ 57 w 177"/>
                <a:gd name="T19" fmla="*/ 53 h 70"/>
                <a:gd name="T20" fmla="*/ 67 w 177"/>
                <a:gd name="T21" fmla="*/ 50 h 70"/>
                <a:gd name="T22" fmla="*/ 76 w 177"/>
                <a:gd name="T23" fmla="*/ 47 h 70"/>
                <a:gd name="T24" fmla="*/ 80 w 177"/>
                <a:gd name="T25" fmla="*/ 46 h 70"/>
                <a:gd name="T26" fmla="*/ 86 w 177"/>
                <a:gd name="T27" fmla="*/ 44 h 70"/>
                <a:gd name="T28" fmla="*/ 96 w 177"/>
                <a:gd name="T29" fmla="*/ 41 h 70"/>
                <a:gd name="T30" fmla="*/ 105 w 177"/>
                <a:gd name="T31" fmla="*/ 38 h 70"/>
                <a:gd name="T32" fmla="*/ 106 w 177"/>
                <a:gd name="T33" fmla="*/ 38 h 70"/>
                <a:gd name="T34" fmla="*/ 116 w 177"/>
                <a:gd name="T35" fmla="*/ 35 h 70"/>
                <a:gd name="T36" fmla="*/ 125 w 177"/>
                <a:gd name="T37" fmla="*/ 32 h 70"/>
                <a:gd name="T38" fmla="*/ 129 w 177"/>
                <a:gd name="T39" fmla="*/ 30 h 70"/>
                <a:gd name="T40" fmla="*/ 130 w 177"/>
                <a:gd name="T41" fmla="*/ 30 h 70"/>
                <a:gd name="T42" fmla="*/ 135 w 177"/>
                <a:gd name="T43" fmla="*/ 29 h 70"/>
                <a:gd name="T44" fmla="*/ 145 w 177"/>
                <a:gd name="T45" fmla="*/ 25 h 70"/>
                <a:gd name="T46" fmla="*/ 154 w 177"/>
                <a:gd name="T47" fmla="*/ 23 h 70"/>
                <a:gd name="T48" fmla="*/ 155 w 177"/>
                <a:gd name="T49" fmla="*/ 22 h 70"/>
                <a:gd name="T50" fmla="*/ 164 w 177"/>
                <a:gd name="T51" fmla="*/ 19 h 70"/>
                <a:gd name="T52" fmla="*/ 174 w 177"/>
                <a:gd name="T53" fmla="*/ 16 h 70"/>
                <a:gd name="T54" fmla="*/ 177 w 177"/>
                <a:gd name="T55" fmla="*/ 15 h 70"/>
                <a:gd name="T56" fmla="*/ 175 w 177"/>
                <a:gd name="T57" fmla="*/ 11 h 70"/>
                <a:gd name="T58" fmla="*/ 170 w 177"/>
                <a:gd name="T59" fmla="*/ 0 h 70"/>
                <a:gd name="T60" fmla="*/ 169 w 177"/>
                <a:gd name="T61" fmla="*/ 0 h 70"/>
                <a:gd name="T62" fmla="*/ 159 w 177"/>
                <a:gd name="T63" fmla="*/ 3 h 70"/>
                <a:gd name="T64" fmla="*/ 158 w 177"/>
                <a:gd name="T65" fmla="*/ 3 h 70"/>
                <a:gd name="T66" fmla="*/ 149 w 177"/>
                <a:gd name="T67" fmla="*/ 6 h 70"/>
                <a:gd name="T68" fmla="*/ 140 w 177"/>
                <a:gd name="T69" fmla="*/ 9 h 70"/>
                <a:gd name="T70" fmla="*/ 134 w 177"/>
                <a:gd name="T71" fmla="*/ 11 h 70"/>
                <a:gd name="T72" fmla="*/ 130 w 177"/>
                <a:gd name="T73" fmla="*/ 12 h 70"/>
                <a:gd name="T74" fmla="*/ 125 w 177"/>
                <a:gd name="T75" fmla="*/ 14 h 70"/>
                <a:gd name="T76" fmla="*/ 120 w 177"/>
                <a:gd name="T77" fmla="*/ 15 h 70"/>
                <a:gd name="T78" fmla="*/ 110 w 177"/>
                <a:gd name="T79" fmla="*/ 18 h 70"/>
                <a:gd name="T80" fmla="*/ 109 w 177"/>
                <a:gd name="T81" fmla="*/ 19 h 70"/>
                <a:gd name="T82" fmla="*/ 101 w 177"/>
                <a:gd name="T83" fmla="*/ 21 h 70"/>
                <a:gd name="T84" fmla="*/ 91 w 177"/>
                <a:gd name="T85" fmla="*/ 24 h 70"/>
                <a:gd name="T86" fmla="*/ 85 w 177"/>
                <a:gd name="T87" fmla="*/ 26 h 70"/>
                <a:gd name="T88" fmla="*/ 81 w 177"/>
                <a:gd name="T89" fmla="*/ 28 h 70"/>
                <a:gd name="T90" fmla="*/ 71 w 177"/>
                <a:gd name="T91" fmla="*/ 31 h 70"/>
                <a:gd name="T92" fmla="*/ 62 w 177"/>
                <a:gd name="T93" fmla="*/ 34 h 70"/>
                <a:gd name="T94" fmla="*/ 60 w 177"/>
                <a:gd name="T95" fmla="*/ 34 h 70"/>
                <a:gd name="T96" fmla="*/ 52 w 177"/>
                <a:gd name="T97" fmla="*/ 37 h 70"/>
                <a:gd name="T98" fmla="*/ 42 w 177"/>
                <a:gd name="T99" fmla="*/ 40 h 70"/>
                <a:gd name="T100" fmla="*/ 36 w 177"/>
                <a:gd name="T101" fmla="*/ 42 h 70"/>
                <a:gd name="T102" fmla="*/ 32 w 177"/>
                <a:gd name="T103" fmla="*/ 43 h 70"/>
                <a:gd name="T104" fmla="*/ 22 w 177"/>
                <a:gd name="T105" fmla="*/ 46 h 70"/>
                <a:gd name="T106" fmla="*/ 13 w 177"/>
                <a:gd name="T107" fmla="*/ 50 h 70"/>
                <a:gd name="T108" fmla="*/ 11 w 177"/>
                <a:gd name="T109" fmla="*/ 50 h 70"/>
                <a:gd name="T110" fmla="*/ 3 w 177"/>
                <a:gd name="T111" fmla="*/ 53 h 70"/>
                <a:gd name="T112" fmla="*/ 0 w 177"/>
                <a:gd name="T113" fmla="*/ 54 h 70"/>
                <a:gd name="T114" fmla="*/ 2 w 177"/>
                <a:gd name="T115" fmla="*/ 58 h 70"/>
                <a:gd name="T116" fmla="*/ 5 w 177"/>
                <a:gd name="T117" fmla="*/ 70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77" h="70">
                  <a:moveTo>
                    <a:pt x="5" y="70"/>
                  </a:moveTo>
                  <a:cubicBezTo>
                    <a:pt x="6" y="70"/>
                    <a:pt x="6" y="70"/>
                    <a:pt x="7" y="69"/>
                  </a:cubicBezTo>
                  <a:cubicBezTo>
                    <a:pt x="7" y="69"/>
                    <a:pt x="8" y="69"/>
                    <a:pt x="8" y="69"/>
                  </a:cubicBezTo>
                  <a:cubicBezTo>
                    <a:pt x="11" y="68"/>
                    <a:pt x="15" y="67"/>
                    <a:pt x="18" y="66"/>
                  </a:cubicBezTo>
                  <a:cubicBezTo>
                    <a:pt x="21" y="65"/>
                    <a:pt x="24" y="64"/>
                    <a:pt x="28" y="63"/>
                  </a:cubicBezTo>
                  <a:cubicBezTo>
                    <a:pt x="29" y="62"/>
                    <a:pt x="30" y="62"/>
                    <a:pt x="31" y="61"/>
                  </a:cubicBezTo>
                  <a:cubicBezTo>
                    <a:pt x="33" y="61"/>
                    <a:pt x="35" y="60"/>
                    <a:pt x="37" y="59"/>
                  </a:cubicBezTo>
                  <a:cubicBezTo>
                    <a:pt x="41" y="58"/>
                    <a:pt x="44" y="57"/>
                    <a:pt x="47" y="56"/>
                  </a:cubicBezTo>
                  <a:cubicBezTo>
                    <a:pt x="50" y="55"/>
                    <a:pt x="53" y="54"/>
                    <a:pt x="56" y="53"/>
                  </a:cubicBezTo>
                  <a:cubicBezTo>
                    <a:pt x="56" y="53"/>
                    <a:pt x="57" y="53"/>
                    <a:pt x="57" y="53"/>
                  </a:cubicBezTo>
                  <a:cubicBezTo>
                    <a:pt x="60" y="52"/>
                    <a:pt x="63" y="51"/>
                    <a:pt x="67" y="50"/>
                  </a:cubicBezTo>
                  <a:cubicBezTo>
                    <a:pt x="70" y="49"/>
                    <a:pt x="73" y="48"/>
                    <a:pt x="76" y="47"/>
                  </a:cubicBezTo>
                  <a:cubicBezTo>
                    <a:pt x="78" y="46"/>
                    <a:pt x="79" y="46"/>
                    <a:pt x="80" y="46"/>
                  </a:cubicBezTo>
                  <a:cubicBezTo>
                    <a:pt x="82" y="45"/>
                    <a:pt x="84" y="44"/>
                    <a:pt x="86" y="44"/>
                  </a:cubicBezTo>
                  <a:cubicBezTo>
                    <a:pt x="89" y="43"/>
                    <a:pt x="93" y="42"/>
                    <a:pt x="96" y="41"/>
                  </a:cubicBezTo>
                  <a:cubicBezTo>
                    <a:pt x="99" y="40"/>
                    <a:pt x="102" y="39"/>
                    <a:pt x="105" y="38"/>
                  </a:cubicBezTo>
                  <a:cubicBezTo>
                    <a:pt x="105" y="38"/>
                    <a:pt x="105" y="38"/>
                    <a:pt x="106" y="38"/>
                  </a:cubicBezTo>
                  <a:cubicBezTo>
                    <a:pt x="109" y="37"/>
                    <a:pt x="112" y="36"/>
                    <a:pt x="116" y="35"/>
                  </a:cubicBezTo>
                  <a:cubicBezTo>
                    <a:pt x="119" y="34"/>
                    <a:pt x="122" y="33"/>
                    <a:pt x="125" y="32"/>
                  </a:cubicBezTo>
                  <a:cubicBezTo>
                    <a:pt x="127" y="31"/>
                    <a:pt x="128" y="31"/>
                    <a:pt x="129" y="30"/>
                  </a:cubicBezTo>
                  <a:cubicBezTo>
                    <a:pt x="129" y="30"/>
                    <a:pt x="130" y="30"/>
                    <a:pt x="130" y="30"/>
                  </a:cubicBezTo>
                  <a:cubicBezTo>
                    <a:pt x="131" y="30"/>
                    <a:pt x="133" y="29"/>
                    <a:pt x="135" y="29"/>
                  </a:cubicBezTo>
                  <a:cubicBezTo>
                    <a:pt x="138" y="28"/>
                    <a:pt x="142" y="26"/>
                    <a:pt x="145" y="25"/>
                  </a:cubicBezTo>
                  <a:cubicBezTo>
                    <a:pt x="148" y="25"/>
                    <a:pt x="151" y="24"/>
                    <a:pt x="154" y="23"/>
                  </a:cubicBezTo>
                  <a:cubicBezTo>
                    <a:pt x="154" y="23"/>
                    <a:pt x="154" y="22"/>
                    <a:pt x="155" y="22"/>
                  </a:cubicBezTo>
                  <a:cubicBezTo>
                    <a:pt x="158" y="21"/>
                    <a:pt x="161" y="20"/>
                    <a:pt x="164" y="19"/>
                  </a:cubicBezTo>
                  <a:cubicBezTo>
                    <a:pt x="168" y="18"/>
                    <a:pt x="171" y="17"/>
                    <a:pt x="174" y="16"/>
                  </a:cubicBezTo>
                  <a:cubicBezTo>
                    <a:pt x="175" y="16"/>
                    <a:pt x="176" y="15"/>
                    <a:pt x="177" y="15"/>
                  </a:cubicBezTo>
                  <a:cubicBezTo>
                    <a:pt x="177" y="14"/>
                    <a:pt x="176" y="12"/>
                    <a:pt x="175" y="11"/>
                  </a:cubicBezTo>
                  <a:cubicBezTo>
                    <a:pt x="174" y="7"/>
                    <a:pt x="172" y="3"/>
                    <a:pt x="170" y="0"/>
                  </a:cubicBezTo>
                  <a:cubicBezTo>
                    <a:pt x="170" y="0"/>
                    <a:pt x="169" y="0"/>
                    <a:pt x="169" y="0"/>
                  </a:cubicBezTo>
                  <a:cubicBezTo>
                    <a:pt x="166" y="1"/>
                    <a:pt x="162" y="2"/>
                    <a:pt x="159" y="3"/>
                  </a:cubicBezTo>
                  <a:cubicBezTo>
                    <a:pt x="159" y="3"/>
                    <a:pt x="158" y="3"/>
                    <a:pt x="158" y="3"/>
                  </a:cubicBezTo>
                  <a:cubicBezTo>
                    <a:pt x="155" y="4"/>
                    <a:pt x="152" y="5"/>
                    <a:pt x="149" y="6"/>
                  </a:cubicBezTo>
                  <a:cubicBezTo>
                    <a:pt x="146" y="7"/>
                    <a:pt x="143" y="8"/>
                    <a:pt x="140" y="9"/>
                  </a:cubicBezTo>
                  <a:cubicBezTo>
                    <a:pt x="138" y="10"/>
                    <a:pt x="136" y="11"/>
                    <a:pt x="134" y="11"/>
                  </a:cubicBezTo>
                  <a:cubicBezTo>
                    <a:pt x="132" y="12"/>
                    <a:pt x="131" y="12"/>
                    <a:pt x="130" y="12"/>
                  </a:cubicBezTo>
                  <a:cubicBezTo>
                    <a:pt x="128" y="13"/>
                    <a:pt x="126" y="13"/>
                    <a:pt x="125" y="14"/>
                  </a:cubicBezTo>
                  <a:cubicBezTo>
                    <a:pt x="123" y="14"/>
                    <a:pt x="122" y="15"/>
                    <a:pt x="120" y="15"/>
                  </a:cubicBezTo>
                  <a:cubicBezTo>
                    <a:pt x="117" y="16"/>
                    <a:pt x="114" y="17"/>
                    <a:pt x="110" y="18"/>
                  </a:cubicBezTo>
                  <a:cubicBezTo>
                    <a:pt x="110" y="19"/>
                    <a:pt x="110" y="19"/>
                    <a:pt x="109" y="19"/>
                  </a:cubicBezTo>
                  <a:cubicBezTo>
                    <a:pt x="106" y="20"/>
                    <a:pt x="103" y="21"/>
                    <a:pt x="101" y="21"/>
                  </a:cubicBezTo>
                  <a:cubicBezTo>
                    <a:pt x="97" y="22"/>
                    <a:pt x="94" y="23"/>
                    <a:pt x="91" y="24"/>
                  </a:cubicBezTo>
                  <a:cubicBezTo>
                    <a:pt x="89" y="25"/>
                    <a:pt x="87" y="26"/>
                    <a:pt x="85" y="26"/>
                  </a:cubicBezTo>
                  <a:cubicBezTo>
                    <a:pt x="84" y="27"/>
                    <a:pt x="82" y="27"/>
                    <a:pt x="81" y="28"/>
                  </a:cubicBezTo>
                  <a:cubicBezTo>
                    <a:pt x="78" y="29"/>
                    <a:pt x="75" y="30"/>
                    <a:pt x="71" y="31"/>
                  </a:cubicBezTo>
                  <a:cubicBezTo>
                    <a:pt x="68" y="32"/>
                    <a:pt x="65" y="33"/>
                    <a:pt x="62" y="34"/>
                  </a:cubicBezTo>
                  <a:cubicBezTo>
                    <a:pt x="61" y="34"/>
                    <a:pt x="61" y="34"/>
                    <a:pt x="60" y="34"/>
                  </a:cubicBezTo>
                  <a:cubicBezTo>
                    <a:pt x="58" y="35"/>
                    <a:pt x="55" y="36"/>
                    <a:pt x="52" y="37"/>
                  </a:cubicBezTo>
                  <a:cubicBezTo>
                    <a:pt x="48" y="38"/>
                    <a:pt x="45" y="39"/>
                    <a:pt x="42" y="40"/>
                  </a:cubicBezTo>
                  <a:cubicBezTo>
                    <a:pt x="40" y="41"/>
                    <a:pt x="38" y="41"/>
                    <a:pt x="36" y="42"/>
                  </a:cubicBezTo>
                  <a:cubicBezTo>
                    <a:pt x="35" y="42"/>
                    <a:pt x="33" y="43"/>
                    <a:pt x="32" y="43"/>
                  </a:cubicBezTo>
                  <a:cubicBezTo>
                    <a:pt x="29" y="44"/>
                    <a:pt x="26" y="45"/>
                    <a:pt x="22" y="46"/>
                  </a:cubicBezTo>
                  <a:cubicBezTo>
                    <a:pt x="19" y="47"/>
                    <a:pt x="16" y="48"/>
                    <a:pt x="13" y="50"/>
                  </a:cubicBezTo>
                  <a:cubicBezTo>
                    <a:pt x="12" y="50"/>
                    <a:pt x="12" y="50"/>
                    <a:pt x="11" y="50"/>
                  </a:cubicBezTo>
                  <a:cubicBezTo>
                    <a:pt x="9" y="51"/>
                    <a:pt x="6" y="52"/>
                    <a:pt x="3" y="53"/>
                  </a:cubicBezTo>
                  <a:cubicBezTo>
                    <a:pt x="2" y="53"/>
                    <a:pt x="1" y="53"/>
                    <a:pt x="0" y="54"/>
                  </a:cubicBezTo>
                  <a:cubicBezTo>
                    <a:pt x="0" y="55"/>
                    <a:pt x="1" y="57"/>
                    <a:pt x="2" y="58"/>
                  </a:cubicBezTo>
                  <a:cubicBezTo>
                    <a:pt x="3" y="62"/>
                    <a:pt x="4" y="66"/>
                    <a:pt x="5" y="70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8" name="Freeform 13">
              <a:extLst>
                <a:ext uri="{FF2B5EF4-FFF2-40B4-BE49-F238E27FC236}">
                  <a16:creationId xmlns:a16="http://schemas.microsoft.com/office/drawing/2014/main" id="{7EEB5486-2057-46B4-8D14-75FA3F938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7938" y="4346575"/>
              <a:ext cx="503238" cy="238125"/>
            </a:xfrm>
            <a:custGeom>
              <a:avLst/>
              <a:gdLst>
                <a:gd name="T0" fmla="*/ 189 w 198"/>
                <a:gd name="T1" fmla="*/ 75 h 94"/>
                <a:gd name="T2" fmla="*/ 175 w 198"/>
                <a:gd name="T3" fmla="*/ 70 h 94"/>
                <a:gd name="T4" fmla="*/ 167 w 198"/>
                <a:gd name="T5" fmla="*/ 67 h 94"/>
                <a:gd name="T6" fmla="*/ 159 w 198"/>
                <a:gd name="T7" fmla="*/ 64 h 94"/>
                <a:gd name="T8" fmla="*/ 149 w 198"/>
                <a:gd name="T9" fmla="*/ 61 h 94"/>
                <a:gd name="T10" fmla="*/ 134 w 198"/>
                <a:gd name="T11" fmla="*/ 55 h 94"/>
                <a:gd name="T12" fmla="*/ 125 w 198"/>
                <a:gd name="T13" fmla="*/ 52 h 94"/>
                <a:gd name="T14" fmla="*/ 109 w 198"/>
                <a:gd name="T15" fmla="*/ 45 h 94"/>
                <a:gd name="T16" fmla="*/ 101 w 198"/>
                <a:gd name="T17" fmla="*/ 42 h 94"/>
                <a:gd name="T18" fmla="*/ 87 w 198"/>
                <a:gd name="T19" fmla="*/ 37 h 94"/>
                <a:gd name="T20" fmla="*/ 76 w 198"/>
                <a:gd name="T21" fmla="*/ 32 h 94"/>
                <a:gd name="T22" fmla="*/ 68 w 198"/>
                <a:gd name="T23" fmla="*/ 29 h 94"/>
                <a:gd name="T24" fmla="*/ 59 w 198"/>
                <a:gd name="T25" fmla="*/ 25 h 94"/>
                <a:gd name="T26" fmla="*/ 46 w 198"/>
                <a:gd name="T27" fmla="*/ 19 h 94"/>
                <a:gd name="T28" fmla="*/ 35 w 198"/>
                <a:gd name="T29" fmla="*/ 13 h 94"/>
                <a:gd name="T30" fmla="*/ 26 w 198"/>
                <a:gd name="T31" fmla="*/ 9 h 94"/>
                <a:gd name="T32" fmla="*/ 11 w 198"/>
                <a:gd name="T33" fmla="*/ 1 h 94"/>
                <a:gd name="T34" fmla="*/ 3 w 198"/>
                <a:gd name="T35" fmla="*/ 10 h 94"/>
                <a:gd name="T36" fmla="*/ 2 w 198"/>
                <a:gd name="T37" fmla="*/ 14 h 94"/>
                <a:gd name="T38" fmla="*/ 15 w 198"/>
                <a:gd name="T39" fmla="*/ 21 h 94"/>
                <a:gd name="T40" fmla="*/ 23 w 198"/>
                <a:gd name="T41" fmla="*/ 26 h 94"/>
                <a:gd name="T42" fmla="*/ 39 w 198"/>
                <a:gd name="T43" fmla="*/ 34 h 94"/>
                <a:gd name="T44" fmla="*/ 47 w 198"/>
                <a:gd name="T45" fmla="*/ 37 h 94"/>
                <a:gd name="T46" fmla="*/ 62 w 198"/>
                <a:gd name="T47" fmla="*/ 44 h 94"/>
                <a:gd name="T48" fmla="*/ 64 w 198"/>
                <a:gd name="T49" fmla="*/ 45 h 94"/>
                <a:gd name="T50" fmla="*/ 80 w 198"/>
                <a:gd name="T51" fmla="*/ 51 h 94"/>
                <a:gd name="T52" fmla="*/ 89 w 198"/>
                <a:gd name="T53" fmla="*/ 55 h 94"/>
                <a:gd name="T54" fmla="*/ 104 w 198"/>
                <a:gd name="T55" fmla="*/ 61 h 94"/>
                <a:gd name="T56" fmla="*/ 113 w 198"/>
                <a:gd name="T57" fmla="*/ 64 h 94"/>
                <a:gd name="T58" fmla="*/ 125 w 198"/>
                <a:gd name="T59" fmla="*/ 69 h 94"/>
                <a:gd name="T60" fmla="*/ 138 w 198"/>
                <a:gd name="T61" fmla="*/ 74 h 94"/>
                <a:gd name="T62" fmla="*/ 147 w 198"/>
                <a:gd name="T63" fmla="*/ 77 h 94"/>
                <a:gd name="T64" fmla="*/ 158 w 198"/>
                <a:gd name="T65" fmla="*/ 81 h 94"/>
                <a:gd name="T66" fmla="*/ 167 w 198"/>
                <a:gd name="T67" fmla="*/ 84 h 94"/>
                <a:gd name="T68" fmla="*/ 180 w 198"/>
                <a:gd name="T69" fmla="*/ 89 h 94"/>
                <a:gd name="T70" fmla="*/ 187 w 198"/>
                <a:gd name="T71" fmla="*/ 92 h 94"/>
                <a:gd name="T72" fmla="*/ 192 w 198"/>
                <a:gd name="T73" fmla="*/ 94 h 94"/>
                <a:gd name="T74" fmla="*/ 192 w 198"/>
                <a:gd name="T75" fmla="*/ 76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98" h="94">
                  <a:moveTo>
                    <a:pt x="191" y="76"/>
                  </a:moveTo>
                  <a:cubicBezTo>
                    <a:pt x="190" y="76"/>
                    <a:pt x="190" y="76"/>
                    <a:pt x="189" y="75"/>
                  </a:cubicBezTo>
                  <a:cubicBezTo>
                    <a:pt x="188" y="75"/>
                    <a:pt x="186" y="74"/>
                    <a:pt x="184" y="73"/>
                  </a:cubicBezTo>
                  <a:cubicBezTo>
                    <a:pt x="181" y="72"/>
                    <a:pt x="178" y="71"/>
                    <a:pt x="175" y="70"/>
                  </a:cubicBezTo>
                  <a:cubicBezTo>
                    <a:pt x="174" y="70"/>
                    <a:pt x="172" y="69"/>
                    <a:pt x="170" y="68"/>
                  </a:cubicBezTo>
                  <a:cubicBezTo>
                    <a:pt x="169" y="68"/>
                    <a:pt x="168" y="67"/>
                    <a:pt x="167" y="67"/>
                  </a:cubicBezTo>
                  <a:cubicBezTo>
                    <a:pt x="166" y="67"/>
                    <a:pt x="165" y="66"/>
                    <a:pt x="164" y="66"/>
                  </a:cubicBezTo>
                  <a:cubicBezTo>
                    <a:pt x="162" y="65"/>
                    <a:pt x="160" y="65"/>
                    <a:pt x="159" y="64"/>
                  </a:cubicBezTo>
                  <a:cubicBezTo>
                    <a:pt x="156" y="63"/>
                    <a:pt x="153" y="62"/>
                    <a:pt x="150" y="61"/>
                  </a:cubicBezTo>
                  <a:cubicBezTo>
                    <a:pt x="150" y="61"/>
                    <a:pt x="150" y="61"/>
                    <a:pt x="149" y="61"/>
                  </a:cubicBezTo>
                  <a:cubicBezTo>
                    <a:pt x="147" y="60"/>
                    <a:pt x="145" y="59"/>
                    <a:pt x="142" y="58"/>
                  </a:cubicBezTo>
                  <a:cubicBezTo>
                    <a:pt x="139" y="57"/>
                    <a:pt x="137" y="56"/>
                    <a:pt x="134" y="55"/>
                  </a:cubicBezTo>
                  <a:cubicBezTo>
                    <a:pt x="132" y="54"/>
                    <a:pt x="130" y="53"/>
                    <a:pt x="129" y="53"/>
                  </a:cubicBezTo>
                  <a:cubicBezTo>
                    <a:pt x="128" y="52"/>
                    <a:pt x="127" y="52"/>
                    <a:pt x="125" y="52"/>
                  </a:cubicBezTo>
                  <a:cubicBezTo>
                    <a:pt x="123" y="51"/>
                    <a:pt x="120" y="50"/>
                    <a:pt x="117" y="49"/>
                  </a:cubicBezTo>
                  <a:cubicBezTo>
                    <a:pt x="114" y="47"/>
                    <a:pt x="112" y="46"/>
                    <a:pt x="109" y="45"/>
                  </a:cubicBezTo>
                  <a:cubicBezTo>
                    <a:pt x="109" y="45"/>
                    <a:pt x="108" y="45"/>
                    <a:pt x="108" y="45"/>
                  </a:cubicBezTo>
                  <a:cubicBezTo>
                    <a:pt x="105" y="44"/>
                    <a:pt x="103" y="43"/>
                    <a:pt x="101" y="42"/>
                  </a:cubicBezTo>
                  <a:cubicBezTo>
                    <a:pt x="98" y="41"/>
                    <a:pt x="95" y="40"/>
                    <a:pt x="92" y="39"/>
                  </a:cubicBezTo>
                  <a:cubicBezTo>
                    <a:pt x="91" y="38"/>
                    <a:pt x="89" y="37"/>
                    <a:pt x="87" y="37"/>
                  </a:cubicBezTo>
                  <a:cubicBezTo>
                    <a:pt x="86" y="36"/>
                    <a:pt x="85" y="36"/>
                    <a:pt x="84" y="35"/>
                  </a:cubicBezTo>
                  <a:cubicBezTo>
                    <a:pt x="81" y="34"/>
                    <a:pt x="79" y="33"/>
                    <a:pt x="76" y="32"/>
                  </a:cubicBezTo>
                  <a:cubicBezTo>
                    <a:pt x="73" y="31"/>
                    <a:pt x="71" y="30"/>
                    <a:pt x="69" y="29"/>
                  </a:cubicBezTo>
                  <a:cubicBezTo>
                    <a:pt x="68" y="29"/>
                    <a:pt x="68" y="29"/>
                    <a:pt x="68" y="29"/>
                  </a:cubicBezTo>
                  <a:cubicBezTo>
                    <a:pt x="67" y="28"/>
                    <a:pt x="67" y="28"/>
                    <a:pt x="67" y="28"/>
                  </a:cubicBezTo>
                  <a:cubicBezTo>
                    <a:pt x="64" y="27"/>
                    <a:pt x="62" y="26"/>
                    <a:pt x="59" y="25"/>
                  </a:cubicBezTo>
                  <a:cubicBezTo>
                    <a:pt x="57" y="24"/>
                    <a:pt x="54" y="22"/>
                    <a:pt x="51" y="21"/>
                  </a:cubicBezTo>
                  <a:cubicBezTo>
                    <a:pt x="50" y="20"/>
                    <a:pt x="48" y="20"/>
                    <a:pt x="46" y="19"/>
                  </a:cubicBezTo>
                  <a:cubicBezTo>
                    <a:pt x="45" y="18"/>
                    <a:pt x="44" y="18"/>
                    <a:pt x="43" y="17"/>
                  </a:cubicBezTo>
                  <a:cubicBezTo>
                    <a:pt x="41" y="16"/>
                    <a:pt x="38" y="15"/>
                    <a:pt x="35" y="13"/>
                  </a:cubicBezTo>
                  <a:cubicBezTo>
                    <a:pt x="32" y="12"/>
                    <a:pt x="30" y="11"/>
                    <a:pt x="27" y="9"/>
                  </a:cubicBezTo>
                  <a:cubicBezTo>
                    <a:pt x="27" y="9"/>
                    <a:pt x="26" y="9"/>
                    <a:pt x="26" y="9"/>
                  </a:cubicBezTo>
                  <a:cubicBezTo>
                    <a:pt x="24" y="8"/>
                    <a:pt x="21" y="6"/>
                    <a:pt x="19" y="5"/>
                  </a:cubicBezTo>
                  <a:cubicBezTo>
                    <a:pt x="16" y="4"/>
                    <a:pt x="14" y="2"/>
                    <a:pt x="11" y="1"/>
                  </a:cubicBezTo>
                  <a:cubicBezTo>
                    <a:pt x="11" y="0"/>
                    <a:pt x="10" y="0"/>
                    <a:pt x="10" y="0"/>
                  </a:cubicBezTo>
                  <a:cubicBezTo>
                    <a:pt x="8" y="3"/>
                    <a:pt x="5" y="6"/>
                    <a:pt x="3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1" y="14"/>
                    <a:pt x="1" y="14"/>
                    <a:pt x="2" y="14"/>
                  </a:cubicBezTo>
                  <a:cubicBezTo>
                    <a:pt x="4" y="15"/>
                    <a:pt x="5" y="16"/>
                    <a:pt x="7" y="17"/>
                  </a:cubicBezTo>
                  <a:cubicBezTo>
                    <a:pt x="10" y="19"/>
                    <a:pt x="12" y="20"/>
                    <a:pt x="15" y="21"/>
                  </a:cubicBezTo>
                  <a:cubicBezTo>
                    <a:pt x="17" y="23"/>
                    <a:pt x="20" y="24"/>
                    <a:pt x="22" y="25"/>
                  </a:cubicBezTo>
                  <a:cubicBezTo>
                    <a:pt x="22" y="25"/>
                    <a:pt x="23" y="25"/>
                    <a:pt x="23" y="26"/>
                  </a:cubicBezTo>
                  <a:cubicBezTo>
                    <a:pt x="26" y="27"/>
                    <a:pt x="29" y="28"/>
                    <a:pt x="31" y="30"/>
                  </a:cubicBezTo>
                  <a:cubicBezTo>
                    <a:pt x="34" y="31"/>
                    <a:pt x="37" y="32"/>
                    <a:pt x="39" y="34"/>
                  </a:cubicBezTo>
                  <a:cubicBezTo>
                    <a:pt x="40" y="34"/>
                    <a:pt x="41" y="35"/>
                    <a:pt x="42" y="35"/>
                  </a:cubicBezTo>
                  <a:cubicBezTo>
                    <a:pt x="44" y="36"/>
                    <a:pt x="46" y="37"/>
                    <a:pt x="47" y="37"/>
                  </a:cubicBezTo>
                  <a:cubicBezTo>
                    <a:pt x="50" y="39"/>
                    <a:pt x="53" y="40"/>
                    <a:pt x="56" y="41"/>
                  </a:cubicBezTo>
                  <a:cubicBezTo>
                    <a:pt x="58" y="42"/>
                    <a:pt x="60" y="43"/>
                    <a:pt x="62" y="44"/>
                  </a:cubicBezTo>
                  <a:cubicBezTo>
                    <a:pt x="62" y="44"/>
                    <a:pt x="63" y="44"/>
                    <a:pt x="63" y="44"/>
                  </a:cubicBezTo>
                  <a:cubicBezTo>
                    <a:pt x="63" y="44"/>
                    <a:pt x="63" y="44"/>
                    <a:pt x="64" y="45"/>
                  </a:cubicBezTo>
                  <a:cubicBezTo>
                    <a:pt x="67" y="46"/>
                    <a:pt x="69" y="47"/>
                    <a:pt x="72" y="48"/>
                  </a:cubicBezTo>
                  <a:cubicBezTo>
                    <a:pt x="75" y="49"/>
                    <a:pt x="78" y="50"/>
                    <a:pt x="80" y="51"/>
                  </a:cubicBezTo>
                  <a:cubicBezTo>
                    <a:pt x="81" y="52"/>
                    <a:pt x="82" y="52"/>
                    <a:pt x="83" y="53"/>
                  </a:cubicBezTo>
                  <a:cubicBezTo>
                    <a:pt x="85" y="53"/>
                    <a:pt x="87" y="54"/>
                    <a:pt x="89" y="55"/>
                  </a:cubicBezTo>
                  <a:cubicBezTo>
                    <a:pt x="91" y="56"/>
                    <a:pt x="94" y="57"/>
                    <a:pt x="97" y="58"/>
                  </a:cubicBezTo>
                  <a:cubicBezTo>
                    <a:pt x="99" y="59"/>
                    <a:pt x="102" y="60"/>
                    <a:pt x="104" y="61"/>
                  </a:cubicBezTo>
                  <a:cubicBezTo>
                    <a:pt x="104" y="61"/>
                    <a:pt x="105" y="61"/>
                    <a:pt x="105" y="61"/>
                  </a:cubicBezTo>
                  <a:cubicBezTo>
                    <a:pt x="108" y="62"/>
                    <a:pt x="111" y="63"/>
                    <a:pt x="113" y="64"/>
                  </a:cubicBezTo>
                  <a:cubicBezTo>
                    <a:pt x="116" y="65"/>
                    <a:pt x="119" y="66"/>
                    <a:pt x="122" y="67"/>
                  </a:cubicBezTo>
                  <a:cubicBezTo>
                    <a:pt x="123" y="68"/>
                    <a:pt x="124" y="68"/>
                    <a:pt x="125" y="69"/>
                  </a:cubicBezTo>
                  <a:cubicBezTo>
                    <a:pt x="127" y="69"/>
                    <a:pt x="128" y="70"/>
                    <a:pt x="130" y="71"/>
                  </a:cubicBezTo>
                  <a:cubicBezTo>
                    <a:pt x="133" y="72"/>
                    <a:pt x="136" y="73"/>
                    <a:pt x="138" y="74"/>
                  </a:cubicBezTo>
                  <a:cubicBezTo>
                    <a:pt x="141" y="75"/>
                    <a:pt x="143" y="75"/>
                    <a:pt x="146" y="76"/>
                  </a:cubicBezTo>
                  <a:cubicBezTo>
                    <a:pt x="146" y="76"/>
                    <a:pt x="146" y="77"/>
                    <a:pt x="147" y="77"/>
                  </a:cubicBezTo>
                  <a:cubicBezTo>
                    <a:pt x="150" y="78"/>
                    <a:pt x="152" y="79"/>
                    <a:pt x="155" y="80"/>
                  </a:cubicBezTo>
                  <a:cubicBezTo>
                    <a:pt x="156" y="80"/>
                    <a:pt x="157" y="80"/>
                    <a:pt x="158" y="81"/>
                  </a:cubicBezTo>
                  <a:cubicBezTo>
                    <a:pt x="160" y="82"/>
                    <a:pt x="162" y="82"/>
                    <a:pt x="163" y="83"/>
                  </a:cubicBezTo>
                  <a:cubicBezTo>
                    <a:pt x="164" y="83"/>
                    <a:pt x="165" y="84"/>
                    <a:pt x="167" y="84"/>
                  </a:cubicBezTo>
                  <a:cubicBezTo>
                    <a:pt x="168" y="85"/>
                    <a:pt x="170" y="85"/>
                    <a:pt x="172" y="86"/>
                  </a:cubicBezTo>
                  <a:cubicBezTo>
                    <a:pt x="175" y="87"/>
                    <a:pt x="177" y="88"/>
                    <a:pt x="180" y="89"/>
                  </a:cubicBezTo>
                  <a:cubicBezTo>
                    <a:pt x="181" y="89"/>
                    <a:pt x="182" y="90"/>
                    <a:pt x="183" y="90"/>
                  </a:cubicBezTo>
                  <a:cubicBezTo>
                    <a:pt x="185" y="91"/>
                    <a:pt x="186" y="91"/>
                    <a:pt x="187" y="92"/>
                  </a:cubicBezTo>
                  <a:cubicBezTo>
                    <a:pt x="188" y="92"/>
                    <a:pt x="188" y="92"/>
                    <a:pt x="188" y="92"/>
                  </a:cubicBezTo>
                  <a:cubicBezTo>
                    <a:pt x="191" y="93"/>
                    <a:pt x="192" y="94"/>
                    <a:pt x="192" y="94"/>
                  </a:cubicBezTo>
                  <a:cubicBezTo>
                    <a:pt x="198" y="79"/>
                    <a:pt x="198" y="79"/>
                    <a:pt x="198" y="79"/>
                  </a:cubicBezTo>
                  <a:cubicBezTo>
                    <a:pt x="198" y="79"/>
                    <a:pt x="196" y="78"/>
                    <a:pt x="192" y="76"/>
                  </a:cubicBezTo>
                  <a:cubicBezTo>
                    <a:pt x="192" y="76"/>
                    <a:pt x="191" y="76"/>
                    <a:pt x="191" y="7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29" name="Freeform 14">
              <a:extLst>
                <a:ext uri="{FF2B5EF4-FFF2-40B4-BE49-F238E27FC236}">
                  <a16:creationId xmlns:a16="http://schemas.microsoft.com/office/drawing/2014/main" id="{BEDF9A68-D6DD-419C-8526-AD77A8CF8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1735138" y="1722438"/>
              <a:ext cx="373063" cy="80963"/>
            </a:xfrm>
            <a:custGeom>
              <a:avLst/>
              <a:gdLst>
                <a:gd name="T0" fmla="*/ 135 w 147"/>
                <a:gd name="T1" fmla="*/ 16 h 32"/>
                <a:gd name="T2" fmla="*/ 134 w 147"/>
                <a:gd name="T3" fmla="*/ 15 h 32"/>
                <a:gd name="T4" fmla="*/ 126 w 147"/>
                <a:gd name="T5" fmla="*/ 14 h 32"/>
                <a:gd name="T6" fmla="*/ 117 w 147"/>
                <a:gd name="T7" fmla="*/ 13 h 32"/>
                <a:gd name="T8" fmla="*/ 112 w 147"/>
                <a:gd name="T9" fmla="*/ 12 h 32"/>
                <a:gd name="T10" fmla="*/ 109 w 147"/>
                <a:gd name="T11" fmla="*/ 12 h 32"/>
                <a:gd name="T12" fmla="*/ 100 w 147"/>
                <a:gd name="T13" fmla="*/ 11 h 32"/>
                <a:gd name="T14" fmla="*/ 91 w 147"/>
                <a:gd name="T15" fmla="*/ 10 h 32"/>
                <a:gd name="T16" fmla="*/ 90 w 147"/>
                <a:gd name="T17" fmla="*/ 9 h 32"/>
                <a:gd name="T18" fmla="*/ 82 w 147"/>
                <a:gd name="T19" fmla="*/ 9 h 32"/>
                <a:gd name="T20" fmla="*/ 74 w 147"/>
                <a:gd name="T21" fmla="*/ 8 h 32"/>
                <a:gd name="T22" fmla="*/ 68 w 147"/>
                <a:gd name="T23" fmla="*/ 7 h 32"/>
                <a:gd name="T24" fmla="*/ 65 w 147"/>
                <a:gd name="T25" fmla="*/ 6 h 32"/>
                <a:gd name="T26" fmla="*/ 56 w 147"/>
                <a:gd name="T27" fmla="*/ 6 h 32"/>
                <a:gd name="T28" fmla="*/ 47 w 147"/>
                <a:gd name="T29" fmla="*/ 5 h 32"/>
                <a:gd name="T30" fmla="*/ 46 w 147"/>
                <a:gd name="T31" fmla="*/ 4 h 32"/>
                <a:gd name="T32" fmla="*/ 38 w 147"/>
                <a:gd name="T33" fmla="*/ 4 h 32"/>
                <a:gd name="T34" fmla="*/ 37 w 147"/>
                <a:gd name="T35" fmla="*/ 3 h 32"/>
                <a:gd name="T36" fmla="*/ 30 w 147"/>
                <a:gd name="T37" fmla="*/ 3 h 32"/>
                <a:gd name="T38" fmla="*/ 24 w 147"/>
                <a:gd name="T39" fmla="*/ 2 h 32"/>
                <a:gd name="T40" fmla="*/ 21 w 147"/>
                <a:gd name="T41" fmla="*/ 2 h 32"/>
                <a:gd name="T42" fmla="*/ 12 w 147"/>
                <a:gd name="T43" fmla="*/ 1 h 32"/>
                <a:gd name="T44" fmla="*/ 3 w 147"/>
                <a:gd name="T45" fmla="*/ 0 h 32"/>
                <a:gd name="T46" fmla="*/ 2 w 147"/>
                <a:gd name="T47" fmla="*/ 0 h 32"/>
                <a:gd name="T48" fmla="*/ 0 w 147"/>
                <a:gd name="T49" fmla="*/ 0 h 32"/>
                <a:gd name="T50" fmla="*/ 0 w 147"/>
                <a:gd name="T51" fmla="*/ 8 h 32"/>
                <a:gd name="T52" fmla="*/ 0 w 147"/>
                <a:gd name="T53" fmla="*/ 14 h 32"/>
                <a:gd name="T54" fmla="*/ 0 w 147"/>
                <a:gd name="T55" fmla="*/ 14 h 32"/>
                <a:gd name="T56" fmla="*/ 9 w 147"/>
                <a:gd name="T57" fmla="*/ 15 h 32"/>
                <a:gd name="T58" fmla="*/ 17 w 147"/>
                <a:gd name="T59" fmla="*/ 16 h 32"/>
                <a:gd name="T60" fmla="*/ 20 w 147"/>
                <a:gd name="T61" fmla="*/ 16 h 32"/>
                <a:gd name="T62" fmla="*/ 26 w 147"/>
                <a:gd name="T63" fmla="*/ 17 h 32"/>
                <a:gd name="T64" fmla="*/ 35 w 147"/>
                <a:gd name="T65" fmla="*/ 18 h 32"/>
                <a:gd name="T66" fmla="*/ 35 w 147"/>
                <a:gd name="T67" fmla="*/ 18 h 32"/>
                <a:gd name="T68" fmla="*/ 43 w 147"/>
                <a:gd name="T69" fmla="*/ 18 h 32"/>
                <a:gd name="T70" fmla="*/ 44 w 147"/>
                <a:gd name="T71" fmla="*/ 18 h 32"/>
                <a:gd name="T72" fmla="*/ 53 w 147"/>
                <a:gd name="T73" fmla="*/ 19 h 32"/>
                <a:gd name="T74" fmla="*/ 61 w 147"/>
                <a:gd name="T75" fmla="*/ 20 h 32"/>
                <a:gd name="T76" fmla="*/ 65 w 147"/>
                <a:gd name="T77" fmla="*/ 21 h 32"/>
                <a:gd name="T78" fmla="*/ 70 w 147"/>
                <a:gd name="T79" fmla="*/ 21 h 32"/>
                <a:gd name="T80" fmla="*/ 79 w 147"/>
                <a:gd name="T81" fmla="*/ 23 h 32"/>
                <a:gd name="T82" fmla="*/ 87 w 147"/>
                <a:gd name="T83" fmla="*/ 24 h 32"/>
                <a:gd name="T84" fmla="*/ 88 w 147"/>
                <a:gd name="T85" fmla="*/ 24 h 32"/>
                <a:gd name="T86" fmla="*/ 97 w 147"/>
                <a:gd name="T87" fmla="*/ 25 h 32"/>
                <a:gd name="T88" fmla="*/ 105 w 147"/>
                <a:gd name="T89" fmla="*/ 26 h 32"/>
                <a:gd name="T90" fmla="*/ 109 w 147"/>
                <a:gd name="T91" fmla="*/ 26 h 32"/>
                <a:gd name="T92" fmla="*/ 114 w 147"/>
                <a:gd name="T93" fmla="*/ 27 h 32"/>
                <a:gd name="T94" fmla="*/ 123 w 147"/>
                <a:gd name="T95" fmla="*/ 28 h 32"/>
                <a:gd name="T96" fmla="*/ 130 w 147"/>
                <a:gd name="T97" fmla="*/ 30 h 32"/>
                <a:gd name="T98" fmla="*/ 132 w 147"/>
                <a:gd name="T99" fmla="*/ 30 h 32"/>
                <a:gd name="T100" fmla="*/ 140 w 147"/>
                <a:gd name="T101" fmla="*/ 31 h 32"/>
                <a:gd name="T102" fmla="*/ 144 w 147"/>
                <a:gd name="T103" fmla="*/ 32 h 32"/>
                <a:gd name="T104" fmla="*/ 147 w 147"/>
                <a:gd name="T105" fmla="*/ 17 h 32"/>
                <a:gd name="T106" fmla="*/ 144 w 147"/>
                <a:gd name="T107" fmla="*/ 17 h 32"/>
                <a:gd name="T108" fmla="*/ 135 w 147"/>
                <a:gd name="T10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47" h="32">
                  <a:moveTo>
                    <a:pt x="135" y="16"/>
                  </a:moveTo>
                  <a:cubicBezTo>
                    <a:pt x="135" y="16"/>
                    <a:pt x="134" y="15"/>
                    <a:pt x="134" y="15"/>
                  </a:cubicBezTo>
                  <a:cubicBezTo>
                    <a:pt x="131" y="15"/>
                    <a:pt x="129" y="15"/>
                    <a:pt x="126" y="14"/>
                  </a:cubicBezTo>
                  <a:cubicBezTo>
                    <a:pt x="123" y="14"/>
                    <a:pt x="120" y="13"/>
                    <a:pt x="117" y="13"/>
                  </a:cubicBezTo>
                  <a:cubicBezTo>
                    <a:pt x="116" y="13"/>
                    <a:pt x="114" y="13"/>
                    <a:pt x="112" y="12"/>
                  </a:cubicBezTo>
                  <a:cubicBezTo>
                    <a:pt x="111" y="12"/>
                    <a:pt x="110" y="12"/>
                    <a:pt x="109" y="12"/>
                  </a:cubicBezTo>
                  <a:cubicBezTo>
                    <a:pt x="106" y="12"/>
                    <a:pt x="103" y="11"/>
                    <a:pt x="100" y="11"/>
                  </a:cubicBezTo>
                  <a:cubicBezTo>
                    <a:pt x="97" y="10"/>
                    <a:pt x="94" y="10"/>
                    <a:pt x="91" y="10"/>
                  </a:cubicBezTo>
                  <a:cubicBezTo>
                    <a:pt x="91" y="10"/>
                    <a:pt x="90" y="10"/>
                    <a:pt x="90" y="9"/>
                  </a:cubicBezTo>
                  <a:cubicBezTo>
                    <a:pt x="87" y="9"/>
                    <a:pt x="85" y="9"/>
                    <a:pt x="82" y="9"/>
                  </a:cubicBezTo>
                  <a:cubicBezTo>
                    <a:pt x="79" y="8"/>
                    <a:pt x="77" y="8"/>
                    <a:pt x="74" y="8"/>
                  </a:cubicBezTo>
                  <a:cubicBezTo>
                    <a:pt x="72" y="7"/>
                    <a:pt x="70" y="7"/>
                    <a:pt x="68" y="7"/>
                  </a:cubicBezTo>
                  <a:cubicBezTo>
                    <a:pt x="67" y="7"/>
                    <a:pt x="66" y="7"/>
                    <a:pt x="65" y="6"/>
                  </a:cubicBezTo>
                  <a:cubicBezTo>
                    <a:pt x="62" y="6"/>
                    <a:pt x="59" y="6"/>
                    <a:pt x="56" y="6"/>
                  </a:cubicBezTo>
                  <a:cubicBezTo>
                    <a:pt x="53" y="5"/>
                    <a:pt x="50" y="5"/>
                    <a:pt x="47" y="5"/>
                  </a:cubicBezTo>
                  <a:cubicBezTo>
                    <a:pt x="47" y="5"/>
                    <a:pt x="46" y="4"/>
                    <a:pt x="46" y="4"/>
                  </a:cubicBezTo>
                  <a:cubicBezTo>
                    <a:pt x="43" y="4"/>
                    <a:pt x="41" y="4"/>
                    <a:pt x="38" y="4"/>
                  </a:cubicBezTo>
                  <a:cubicBezTo>
                    <a:pt x="38" y="4"/>
                    <a:pt x="37" y="3"/>
                    <a:pt x="37" y="3"/>
                  </a:cubicBezTo>
                  <a:cubicBezTo>
                    <a:pt x="34" y="3"/>
                    <a:pt x="32" y="3"/>
                    <a:pt x="30" y="3"/>
                  </a:cubicBezTo>
                  <a:cubicBezTo>
                    <a:pt x="28" y="3"/>
                    <a:pt x="26" y="2"/>
                    <a:pt x="24" y="2"/>
                  </a:cubicBezTo>
                  <a:cubicBezTo>
                    <a:pt x="23" y="2"/>
                    <a:pt x="22" y="2"/>
                    <a:pt x="21" y="2"/>
                  </a:cubicBezTo>
                  <a:cubicBezTo>
                    <a:pt x="18" y="2"/>
                    <a:pt x="15" y="1"/>
                    <a:pt x="12" y="1"/>
                  </a:cubicBezTo>
                  <a:cubicBezTo>
                    <a:pt x="9" y="1"/>
                    <a:pt x="6" y="1"/>
                    <a:pt x="3" y="0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0" y="0"/>
                    <a:pt x="0" y="0"/>
                  </a:cubicBezTo>
                  <a:cubicBezTo>
                    <a:pt x="0" y="3"/>
                    <a:pt x="0" y="5"/>
                    <a:pt x="0" y="8"/>
                  </a:cubicBezTo>
                  <a:cubicBezTo>
                    <a:pt x="0" y="10"/>
                    <a:pt x="0" y="12"/>
                    <a:pt x="0" y="14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3" y="14"/>
                    <a:pt x="6" y="15"/>
                    <a:pt x="9" y="15"/>
                  </a:cubicBezTo>
                  <a:cubicBezTo>
                    <a:pt x="12" y="15"/>
                    <a:pt x="14" y="16"/>
                    <a:pt x="17" y="16"/>
                  </a:cubicBezTo>
                  <a:cubicBezTo>
                    <a:pt x="18" y="16"/>
                    <a:pt x="19" y="16"/>
                    <a:pt x="20" y="16"/>
                  </a:cubicBezTo>
                  <a:cubicBezTo>
                    <a:pt x="22" y="16"/>
                    <a:pt x="24" y="16"/>
                    <a:pt x="26" y="17"/>
                  </a:cubicBezTo>
                  <a:cubicBezTo>
                    <a:pt x="29" y="17"/>
                    <a:pt x="32" y="17"/>
                    <a:pt x="35" y="18"/>
                  </a:cubicBezTo>
                  <a:cubicBezTo>
                    <a:pt x="35" y="18"/>
                    <a:pt x="35" y="18"/>
                    <a:pt x="35" y="18"/>
                  </a:cubicBezTo>
                  <a:cubicBezTo>
                    <a:pt x="38" y="18"/>
                    <a:pt x="40" y="18"/>
                    <a:pt x="43" y="18"/>
                  </a:cubicBezTo>
                  <a:cubicBezTo>
                    <a:pt x="43" y="18"/>
                    <a:pt x="43" y="18"/>
                    <a:pt x="44" y="18"/>
                  </a:cubicBezTo>
                  <a:cubicBezTo>
                    <a:pt x="47" y="19"/>
                    <a:pt x="50" y="19"/>
                    <a:pt x="53" y="19"/>
                  </a:cubicBezTo>
                  <a:cubicBezTo>
                    <a:pt x="56" y="20"/>
                    <a:pt x="59" y="20"/>
                    <a:pt x="61" y="20"/>
                  </a:cubicBezTo>
                  <a:cubicBezTo>
                    <a:pt x="63" y="21"/>
                    <a:pt x="64" y="21"/>
                    <a:pt x="65" y="21"/>
                  </a:cubicBezTo>
                  <a:cubicBezTo>
                    <a:pt x="66" y="21"/>
                    <a:pt x="68" y="21"/>
                    <a:pt x="70" y="21"/>
                  </a:cubicBezTo>
                  <a:cubicBezTo>
                    <a:pt x="73" y="22"/>
                    <a:pt x="76" y="22"/>
                    <a:pt x="79" y="23"/>
                  </a:cubicBezTo>
                  <a:cubicBezTo>
                    <a:pt x="82" y="23"/>
                    <a:pt x="84" y="23"/>
                    <a:pt x="87" y="24"/>
                  </a:cubicBezTo>
                  <a:cubicBezTo>
                    <a:pt x="87" y="24"/>
                    <a:pt x="87" y="24"/>
                    <a:pt x="88" y="24"/>
                  </a:cubicBezTo>
                  <a:cubicBezTo>
                    <a:pt x="91" y="24"/>
                    <a:pt x="94" y="24"/>
                    <a:pt x="97" y="25"/>
                  </a:cubicBezTo>
                  <a:cubicBezTo>
                    <a:pt x="100" y="25"/>
                    <a:pt x="102" y="26"/>
                    <a:pt x="105" y="26"/>
                  </a:cubicBezTo>
                  <a:cubicBezTo>
                    <a:pt x="106" y="26"/>
                    <a:pt x="107" y="26"/>
                    <a:pt x="109" y="26"/>
                  </a:cubicBezTo>
                  <a:cubicBezTo>
                    <a:pt x="110" y="27"/>
                    <a:pt x="112" y="27"/>
                    <a:pt x="114" y="27"/>
                  </a:cubicBezTo>
                  <a:cubicBezTo>
                    <a:pt x="117" y="28"/>
                    <a:pt x="120" y="28"/>
                    <a:pt x="123" y="28"/>
                  </a:cubicBezTo>
                  <a:cubicBezTo>
                    <a:pt x="125" y="29"/>
                    <a:pt x="128" y="29"/>
                    <a:pt x="130" y="30"/>
                  </a:cubicBezTo>
                  <a:cubicBezTo>
                    <a:pt x="131" y="30"/>
                    <a:pt x="131" y="30"/>
                    <a:pt x="132" y="30"/>
                  </a:cubicBezTo>
                  <a:cubicBezTo>
                    <a:pt x="134" y="30"/>
                    <a:pt x="137" y="31"/>
                    <a:pt x="140" y="31"/>
                  </a:cubicBezTo>
                  <a:cubicBezTo>
                    <a:pt x="142" y="31"/>
                    <a:pt x="143" y="31"/>
                    <a:pt x="144" y="32"/>
                  </a:cubicBezTo>
                  <a:cubicBezTo>
                    <a:pt x="145" y="27"/>
                    <a:pt x="146" y="22"/>
                    <a:pt x="147" y="17"/>
                  </a:cubicBezTo>
                  <a:cubicBezTo>
                    <a:pt x="146" y="17"/>
                    <a:pt x="145" y="17"/>
                    <a:pt x="144" y="17"/>
                  </a:cubicBezTo>
                  <a:cubicBezTo>
                    <a:pt x="141" y="16"/>
                    <a:pt x="138" y="16"/>
                    <a:pt x="135" y="1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0" name="Freeform 15">
              <a:extLst>
                <a:ext uri="{FF2B5EF4-FFF2-40B4-BE49-F238E27FC236}">
                  <a16:creationId xmlns:a16="http://schemas.microsoft.com/office/drawing/2014/main" id="{6EDDCE47-86D5-4068-AF90-EC692C55EFD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8088" y="1685925"/>
              <a:ext cx="411163" cy="61913"/>
            </a:xfrm>
            <a:custGeom>
              <a:avLst/>
              <a:gdLst>
                <a:gd name="T0" fmla="*/ 149 w 162"/>
                <a:gd name="T1" fmla="*/ 9 h 24"/>
                <a:gd name="T2" fmla="*/ 143 w 162"/>
                <a:gd name="T3" fmla="*/ 9 h 24"/>
                <a:gd name="T4" fmla="*/ 140 w 162"/>
                <a:gd name="T5" fmla="*/ 9 h 24"/>
                <a:gd name="T6" fmla="*/ 131 w 162"/>
                <a:gd name="T7" fmla="*/ 8 h 24"/>
                <a:gd name="T8" fmla="*/ 122 w 162"/>
                <a:gd name="T9" fmla="*/ 8 h 24"/>
                <a:gd name="T10" fmla="*/ 121 w 162"/>
                <a:gd name="T11" fmla="*/ 7 h 24"/>
                <a:gd name="T12" fmla="*/ 113 w 162"/>
                <a:gd name="T13" fmla="*/ 7 h 24"/>
                <a:gd name="T14" fmla="*/ 104 w 162"/>
                <a:gd name="T15" fmla="*/ 6 h 24"/>
                <a:gd name="T16" fmla="*/ 98 w 162"/>
                <a:gd name="T17" fmla="*/ 6 h 24"/>
                <a:gd name="T18" fmla="*/ 96 w 162"/>
                <a:gd name="T19" fmla="*/ 6 h 24"/>
                <a:gd name="T20" fmla="*/ 87 w 162"/>
                <a:gd name="T21" fmla="*/ 5 h 24"/>
                <a:gd name="T22" fmla="*/ 78 w 162"/>
                <a:gd name="T23" fmla="*/ 5 h 24"/>
                <a:gd name="T24" fmla="*/ 76 w 162"/>
                <a:gd name="T25" fmla="*/ 5 h 24"/>
                <a:gd name="T26" fmla="*/ 69 w 162"/>
                <a:gd name="T27" fmla="*/ 4 h 24"/>
                <a:gd name="T28" fmla="*/ 60 w 162"/>
                <a:gd name="T29" fmla="*/ 4 h 24"/>
                <a:gd name="T30" fmla="*/ 54 w 162"/>
                <a:gd name="T31" fmla="*/ 3 h 24"/>
                <a:gd name="T32" fmla="*/ 51 w 162"/>
                <a:gd name="T33" fmla="*/ 3 h 24"/>
                <a:gd name="T34" fmla="*/ 42 w 162"/>
                <a:gd name="T35" fmla="*/ 3 h 24"/>
                <a:gd name="T36" fmla="*/ 33 w 162"/>
                <a:gd name="T37" fmla="*/ 2 h 24"/>
                <a:gd name="T38" fmla="*/ 31 w 162"/>
                <a:gd name="T39" fmla="*/ 2 h 24"/>
                <a:gd name="T40" fmla="*/ 24 w 162"/>
                <a:gd name="T41" fmla="*/ 2 h 24"/>
                <a:gd name="T42" fmla="*/ 15 w 162"/>
                <a:gd name="T43" fmla="*/ 1 h 24"/>
                <a:gd name="T44" fmla="*/ 9 w 162"/>
                <a:gd name="T45" fmla="*/ 1 h 24"/>
                <a:gd name="T46" fmla="*/ 6 w 162"/>
                <a:gd name="T47" fmla="*/ 1 h 24"/>
                <a:gd name="T48" fmla="*/ 0 w 162"/>
                <a:gd name="T49" fmla="*/ 0 h 24"/>
                <a:gd name="T50" fmla="*/ 0 w 162"/>
                <a:gd name="T51" fmla="*/ 14 h 24"/>
                <a:gd name="T52" fmla="*/ 3 w 162"/>
                <a:gd name="T53" fmla="*/ 14 h 24"/>
                <a:gd name="T54" fmla="*/ 6 w 162"/>
                <a:gd name="T55" fmla="*/ 14 h 24"/>
                <a:gd name="T56" fmla="*/ 12 w 162"/>
                <a:gd name="T57" fmla="*/ 14 h 24"/>
                <a:gd name="T58" fmla="*/ 21 w 162"/>
                <a:gd name="T59" fmla="*/ 15 h 24"/>
                <a:gd name="T60" fmla="*/ 28 w 162"/>
                <a:gd name="T61" fmla="*/ 15 h 24"/>
                <a:gd name="T62" fmla="*/ 30 w 162"/>
                <a:gd name="T63" fmla="*/ 15 h 24"/>
                <a:gd name="T64" fmla="*/ 39 w 162"/>
                <a:gd name="T65" fmla="*/ 16 h 24"/>
                <a:gd name="T66" fmla="*/ 48 w 162"/>
                <a:gd name="T67" fmla="*/ 17 h 24"/>
                <a:gd name="T68" fmla="*/ 51 w 162"/>
                <a:gd name="T69" fmla="*/ 17 h 24"/>
                <a:gd name="T70" fmla="*/ 57 w 162"/>
                <a:gd name="T71" fmla="*/ 17 h 24"/>
                <a:gd name="T72" fmla="*/ 66 w 162"/>
                <a:gd name="T73" fmla="*/ 18 h 24"/>
                <a:gd name="T74" fmla="*/ 73 w 162"/>
                <a:gd name="T75" fmla="*/ 18 h 24"/>
                <a:gd name="T76" fmla="*/ 75 w 162"/>
                <a:gd name="T77" fmla="*/ 18 h 24"/>
                <a:gd name="T78" fmla="*/ 83 w 162"/>
                <a:gd name="T79" fmla="*/ 19 h 24"/>
                <a:gd name="T80" fmla="*/ 92 w 162"/>
                <a:gd name="T81" fmla="*/ 19 h 24"/>
                <a:gd name="T82" fmla="*/ 95 w 162"/>
                <a:gd name="T83" fmla="*/ 19 h 24"/>
                <a:gd name="T84" fmla="*/ 101 w 162"/>
                <a:gd name="T85" fmla="*/ 20 h 24"/>
                <a:gd name="T86" fmla="*/ 110 w 162"/>
                <a:gd name="T87" fmla="*/ 20 h 24"/>
                <a:gd name="T88" fmla="*/ 117 w 162"/>
                <a:gd name="T89" fmla="*/ 21 h 24"/>
                <a:gd name="T90" fmla="*/ 119 w 162"/>
                <a:gd name="T91" fmla="*/ 21 h 24"/>
                <a:gd name="T92" fmla="*/ 128 w 162"/>
                <a:gd name="T93" fmla="*/ 22 h 24"/>
                <a:gd name="T94" fmla="*/ 137 w 162"/>
                <a:gd name="T95" fmla="*/ 22 h 24"/>
                <a:gd name="T96" fmla="*/ 140 w 162"/>
                <a:gd name="T97" fmla="*/ 23 h 24"/>
                <a:gd name="T98" fmla="*/ 146 w 162"/>
                <a:gd name="T99" fmla="*/ 23 h 24"/>
                <a:gd name="T100" fmla="*/ 155 w 162"/>
                <a:gd name="T101" fmla="*/ 24 h 24"/>
                <a:gd name="T102" fmla="*/ 162 w 162"/>
                <a:gd name="T103" fmla="*/ 24 h 24"/>
                <a:gd name="T104" fmla="*/ 162 w 162"/>
                <a:gd name="T105" fmla="*/ 10 h 24"/>
                <a:gd name="T106" fmla="*/ 158 w 162"/>
                <a:gd name="T107" fmla="*/ 10 h 24"/>
                <a:gd name="T108" fmla="*/ 149 w 162"/>
                <a:gd name="T109" fmla="*/ 9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62" h="24">
                  <a:moveTo>
                    <a:pt x="149" y="9"/>
                  </a:moveTo>
                  <a:cubicBezTo>
                    <a:pt x="147" y="9"/>
                    <a:pt x="145" y="9"/>
                    <a:pt x="143" y="9"/>
                  </a:cubicBezTo>
                  <a:cubicBezTo>
                    <a:pt x="142" y="9"/>
                    <a:pt x="141" y="9"/>
                    <a:pt x="140" y="9"/>
                  </a:cubicBezTo>
                  <a:cubicBezTo>
                    <a:pt x="137" y="9"/>
                    <a:pt x="134" y="8"/>
                    <a:pt x="131" y="8"/>
                  </a:cubicBezTo>
                  <a:cubicBezTo>
                    <a:pt x="128" y="8"/>
                    <a:pt x="125" y="8"/>
                    <a:pt x="122" y="8"/>
                  </a:cubicBezTo>
                  <a:cubicBezTo>
                    <a:pt x="122" y="8"/>
                    <a:pt x="121" y="7"/>
                    <a:pt x="121" y="7"/>
                  </a:cubicBezTo>
                  <a:cubicBezTo>
                    <a:pt x="118" y="7"/>
                    <a:pt x="116" y="7"/>
                    <a:pt x="113" y="7"/>
                  </a:cubicBezTo>
                  <a:cubicBezTo>
                    <a:pt x="110" y="7"/>
                    <a:pt x="107" y="7"/>
                    <a:pt x="104" y="6"/>
                  </a:cubicBezTo>
                  <a:cubicBezTo>
                    <a:pt x="102" y="6"/>
                    <a:pt x="100" y="6"/>
                    <a:pt x="98" y="6"/>
                  </a:cubicBezTo>
                  <a:cubicBezTo>
                    <a:pt x="97" y="6"/>
                    <a:pt x="96" y="6"/>
                    <a:pt x="96" y="6"/>
                  </a:cubicBezTo>
                  <a:cubicBezTo>
                    <a:pt x="93" y="6"/>
                    <a:pt x="90" y="5"/>
                    <a:pt x="87" y="5"/>
                  </a:cubicBezTo>
                  <a:cubicBezTo>
                    <a:pt x="84" y="5"/>
                    <a:pt x="81" y="5"/>
                    <a:pt x="78" y="5"/>
                  </a:cubicBezTo>
                  <a:cubicBezTo>
                    <a:pt x="77" y="5"/>
                    <a:pt x="77" y="5"/>
                    <a:pt x="76" y="5"/>
                  </a:cubicBezTo>
                  <a:cubicBezTo>
                    <a:pt x="74" y="5"/>
                    <a:pt x="71" y="4"/>
                    <a:pt x="69" y="4"/>
                  </a:cubicBezTo>
                  <a:cubicBezTo>
                    <a:pt x="66" y="4"/>
                    <a:pt x="63" y="4"/>
                    <a:pt x="60" y="4"/>
                  </a:cubicBezTo>
                  <a:cubicBezTo>
                    <a:pt x="58" y="4"/>
                    <a:pt x="56" y="4"/>
                    <a:pt x="54" y="3"/>
                  </a:cubicBezTo>
                  <a:cubicBezTo>
                    <a:pt x="53" y="3"/>
                    <a:pt x="52" y="3"/>
                    <a:pt x="51" y="3"/>
                  </a:cubicBezTo>
                  <a:cubicBezTo>
                    <a:pt x="48" y="3"/>
                    <a:pt x="45" y="3"/>
                    <a:pt x="42" y="3"/>
                  </a:cubicBezTo>
                  <a:cubicBezTo>
                    <a:pt x="39" y="3"/>
                    <a:pt x="36" y="2"/>
                    <a:pt x="33" y="2"/>
                  </a:cubicBezTo>
                  <a:cubicBezTo>
                    <a:pt x="33" y="2"/>
                    <a:pt x="32" y="2"/>
                    <a:pt x="31" y="2"/>
                  </a:cubicBezTo>
                  <a:cubicBezTo>
                    <a:pt x="29" y="2"/>
                    <a:pt x="27" y="2"/>
                    <a:pt x="24" y="2"/>
                  </a:cubicBezTo>
                  <a:cubicBezTo>
                    <a:pt x="21" y="2"/>
                    <a:pt x="18" y="1"/>
                    <a:pt x="15" y="1"/>
                  </a:cubicBezTo>
                  <a:cubicBezTo>
                    <a:pt x="13" y="1"/>
                    <a:pt x="11" y="1"/>
                    <a:pt x="9" y="1"/>
                  </a:cubicBezTo>
                  <a:cubicBezTo>
                    <a:pt x="8" y="1"/>
                    <a:pt x="7" y="1"/>
                    <a:pt x="6" y="1"/>
                  </a:cubicBezTo>
                  <a:cubicBezTo>
                    <a:pt x="4" y="1"/>
                    <a:pt x="2" y="1"/>
                    <a:pt x="0" y="0"/>
                  </a:cubicBezTo>
                  <a:cubicBezTo>
                    <a:pt x="0" y="5"/>
                    <a:pt x="0" y="9"/>
                    <a:pt x="0" y="14"/>
                  </a:cubicBezTo>
                  <a:cubicBezTo>
                    <a:pt x="1" y="14"/>
                    <a:pt x="2" y="14"/>
                    <a:pt x="3" y="14"/>
                  </a:cubicBezTo>
                  <a:cubicBezTo>
                    <a:pt x="4" y="14"/>
                    <a:pt x="5" y="14"/>
                    <a:pt x="6" y="14"/>
                  </a:cubicBezTo>
                  <a:cubicBezTo>
                    <a:pt x="8" y="14"/>
                    <a:pt x="10" y="14"/>
                    <a:pt x="12" y="14"/>
                  </a:cubicBezTo>
                  <a:cubicBezTo>
                    <a:pt x="15" y="15"/>
                    <a:pt x="18" y="15"/>
                    <a:pt x="21" y="15"/>
                  </a:cubicBezTo>
                  <a:cubicBezTo>
                    <a:pt x="23" y="15"/>
                    <a:pt x="26" y="15"/>
                    <a:pt x="28" y="15"/>
                  </a:cubicBezTo>
                  <a:cubicBezTo>
                    <a:pt x="29" y="15"/>
                    <a:pt x="29" y="15"/>
                    <a:pt x="30" y="15"/>
                  </a:cubicBezTo>
                  <a:cubicBezTo>
                    <a:pt x="33" y="16"/>
                    <a:pt x="36" y="16"/>
                    <a:pt x="39" y="16"/>
                  </a:cubicBezTo>
                  <a:cubicBezTo>
                    <a:pt x="42" y="16"/>
                    <a:pt x="45" y="16"/>
                    <a:pt x="48" y="17"/>
                  </a:cubicBezTo>
                  <a:cubicBezTo>
                    <a:pt x="49" y="17"/>
                    <a:pt x="50" y="17"/>
                    <a:pt x="51" y="17"/>
                  </a:cubicBezTo>
                  <a:cubicBezTo>
                    <a:pt x="53" y="17"/>
                    <a:pt x="55" y="17"/>
                    <a:pt x="57" y="17"/>
                  </a:cubicBezTo>
                  <a:cubicBezTo>
                    <a:pt x="60" y="17"/>
                    <a:pt x="63" y="17"/>
                    <a:pt x="66" y="18"/>
                  </a:cubicBezTo>
                  <a:cubicBezTo>
                    <a:pt x="68" y="18"/>
                    <a:pt x="70" y="18"/>
                    <a:pt x="73" y="18"/>
                  </a:cubicBezTo>
                  <a:cubicBezTo>
                    <a:pt x="73" y="18"/>
                    <a:pt x="74" y="18"/>
                    <a:pt x="75" y="18"/>
                  </a:cubicBezTo>
                  <a:cubicBezTo>
                    <a:pt x="78" y="18"/>
                    <a:pt x="80" y="19"/>
                    <a:pt x="83" y="19"/>
                  </a:cubicBezTo>
                  <a:cubicBezTo>
                    <a:pt x="86" y="19"/>
                    <a:pt x="89" y="19"/>
                    <a:pt x="92" y="19"/>
                  </a:cubicBezTo>
                  <a:cubicBezTo>
                    <a:pt x="93" y="19"/>
                    <a:pt x="94" y="19"/>
                    <a:pt x="95" y="19"/>
                  </a:cubicBezTo>
                  <a:cubicBezTo>
                    <a:pt x="97" y="20"/>
                    <a:pt x="99" y="20"/>
                    <a:pt x="101" y="20"/>
                  </a:cubicBezTo>
                  <a:cubicBezTo>
                    <a:pt x="104" y="20"/>
                    <a:pt x="107" y="20"/>
                    <a:pt x="110" y="20"/>
                  </a:cubicBezTo>
                  <a:cubicBezTo>
                    <a:pt x="113" y="21"/>
                    <a:pt x="115" y="21"/>
                    <a:pt x="117" y="21"/>
                  </a:cubicBezTo>
                  <a:cubicBezTo>
                    <a:pt x="118" y="21"/>
                    <a:pt x="118" y="21"/>
                    <a:pt x="119" y="21"/>
                  </a:cubicBezTo>
                  <a:cubicBezTo>
                    <a:pt x="122" y="21"/>
                    <a:pt x="125" y="21"/>
                    <a:pt x="128" y="22"/>
                  </a:cubicBezTo>
                  <a:cubicBezTo>
                    <a:pt x="131" y="22"/>
                    <a:pt x="134" y="22"/>
                    <a:pt x="137" y="22"/>
                  </a:cubicBezTo>
                  <a:cubicBezTo>
                    <a:pt x="138" y="22"/>
                    <a:pt x="139" y="22"/>
                    <a:pt x="140" y="23"/>
                  </a:cubicBezTo>
                  <a:cubicBezTo>
                    <a:pt x="142" y="23"/>
                    <a:pt x="144" y="23"/>
                    <a:pt x="146" y="23"/>
                  </a:cubicBezTo>
                  <a:cubicBezTo>
                    <a:pt x="149" y="23"/>
                    <a:pt x="152" y="23"/>
                    <a:pt x="155" y="24"/>
                  </a:cubicBezTo>
                  <a:cubicBezTo>
                    <a:pt x="157" y="24"/>
                    <a:pt x="159" y="24"/>
                    <a:pt x="162" y="24"/>
                  </a:cubicBezTo>
                  <a:cubicBezTo>
                    <a:pt x="162" y="20"/>
                    <a:pt x="162" y="15"/>
                    <a:pt x="162" y="10"/>
                  </a:cubicBezTo>
                  <a:cubicBezTo>
                    <a:pt x="160" y="10"/>
                    <a:pt x="159" y="10"/>
                    <a:pt x="158" y="10"/>
                  </a:cubicBezTo>
                  <a:cubicBezTo>
                    <a:pt x="155" y="10"/>
                    <a:pt x="152" y="10"/>
                    <a:pt x="149" y="9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1" name="Freeform 16">
              <a:extLst>
                <a:ext uri="{FF2B5EF4-FFF2-40B4-BE49-F238E27FC236}">
                  <a16:creationId xmlns:a16="http://schemas.microsoft.com/office/drawing/2014/main" id="{284CD8E1-B9C2-47E9-80EF-EFFD7DAEB9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17738" y="1785938"/>
              <a:ext cx="438150" cy="136525"/>
            </a:xfrm>
            <a:custGeom>
              <a:avLst/>
              <a:gdLst>
                <a:gd name="T0" fmla="*/ 160 w 173"/>
                <a:gd name="T1" fmla="*/ 35 h 54"/>
                <a:gd name="T2" fmla="*/ 160 w 173"/>
                <a:gd name="T3" fmla="*/ 35 h 54"/>
                <a:gd name="T4" fmla="*/ 152 w 173"/>
                <a:gd name="T5" fmla="*/ 33 h 54"/>
                <a:gd name="T6" fmla="*/ 143 w 173"/>
                <a:gd name="T7" fmla="*/ 31 h 54"/>
                <a:gd name="T8" fmla="*/ 138 w 173"/>
                <a:gd name="T9" fmla="*/ 29 h 54"/>
                <a:gd name="T10" fmla="*/ 135 w 173"/>
                <a:gd name="T11" fmla="*/ 28 h 54"/>
                <a:gd name="T12" fmla="*/ 135 w 173"/>
                <a:gd name="T13" fmla="*/ 28 h 54"/>
                <a:gd name="T14" fmla="*/ 126 w 173"/>
                <a:gd name="T15" fmla="*/ 26 h 54"/>
                <a:gd name="T16" fmla="*/ 118 w 173"/>
                <a:gd name="T17" fmla="*/ 24 h 54"/>
                <a:gd name="T18" fmla="*/ 117 w 173"/>
                <a:gd name="T19" fmla="*/ 24 h 54"/>
                <a:gd name="T20" fmla="*/ 109 w 173"/>
                <a:gd name="T21" fmla="*/ 22 h 54"/>
                <a:gd name="T22" fmla="*/ 101 w 173"/>
                <a:gd name="T23" fmla="*/ 20 h 54"/>
                <a:gd name="T24" fmla="*/ 96 w 173"/>
                <a:gd name="T25" fmla="*/ 18 h 54"/>
                <a:gd name="T26" fmla="*/ 92 w 173"/>
                <a:gd name="T27" fmla="*/ 18 h 54"/>
                <a:gd name="T28" fmla="*/ 84 w 173"/>
                <a:gd name="T29" fmla="*/ 16 h 54"/>
                <a:gd name="T30" fmla="*/ 75 w 173"/>
                <a:gd name="T31" fmla="*/ 14 h 54"/>
                <a:gd name="T32" fmla="*/ 74 w 173"/>
                <a:gd name="T33" fmla="*/ 14 h 54"/>
                <a:gd name="T34" fmla="*/ 66 w 173"/>
                <a:gd name="T35" fmla="*/ 12 h 54"/>
                <a:gd name="T36" fmla="*/ 58 w 173"/>
                <a:gd name="T37" fmla="*/ 10 h 54"/>
                <a:gd name="T38" fmla="*/ 53 w 173"/>
                <a:gd name="T39" fmla="*/ 9 h 54"/>
                <a:gd name="T40" fmla="*/ 49 w 173"/>
                <a:gd name="T41" fmla="*/ 8 h 54"/>
                <a:gd name="T42" fmla="*/ 41 w 173"/>
                <a:gd name="T43" fmla="*/ 7 h 54"/>
                <a:gd name="T44" fmla="*/ 32 w 173"/>
                <a:gd name="T45" fmla="*/ 5 h 54"/>
                <a:gd name="T46" fmla="*/ 31 w 173"/>
                <a:gd name="T47" fmla="*/ 5 h 54"/>
                <a:gd name="T48" fmla="*/ 23 w 173"/>
                <a:gd name="T49" fmla="*/ 3 h 54"/>
                <a:gd name="T50" fmla="*/ 15 w 173"/>
                <a:gd name="T51" fmla="*/ 2 h 54"/>
                <a:gd name="T52" fmla="*/ 9 w 173"/>
                <a:gd name="T53" fmla="*/ 1 h 54"/>
                <a:gd name="T54" fmla="*/ 6 w 173"/>
                <a:gd name="T55" fmla="*/ 0 h 54"/>
                <a:gd name="T56" fmla="*/ 2 w 173"/>
                <a:gd name="T57" fmla="*/ 0 h 54"/>
                <a:gd name="T58" fmla="*/ 0 w 173"/>
                <a:gd name="T59" fmla="*/ 14 h 54"/>
                <a:gd name="T60" fmla="*/ 3 w 173"/>
                <a:gd name="T61" fmla="*/ 15 h 54"/>
                <a:gd name="T62" fmla="*/ 6 w 173"/>
                <a:gd name="T63" fmla="*/ 15 h 54"/>
                <a:gd name="T64" fmla="*/ 11 w 173"/>
                <a:gd name="T65" fmla="*/ 16 h 54"/>
                <a:gd name="T66" fmla="*/ 20 w 173"/>
                <a:gd name="T67" fmla="*/ 18 h 54"/>
                <a:gd name="T68" fmla="*/ 27 w 173"/>
                <a:gd name="T69" fmla="*/ 19 h 54"/>
                <a:gd name="T70" fmla="*/ 28 w 173"/>
                <a:gd name="T71" fmla="*/ 19 h 54"/>
                <a:gd name="T72" fmla="*/ 37 w 173"/>
                <a:gd name="T73" fmla="*/ 21 h 54"/>
                <a:gd name="T74" fmla="*/ 46 w 173"/>
                <a:gd name="T75" fmla="*/ 23 h 54"/>
                <a:gd name="T76" fmla="*/ 49 w 173"/>
                <a:gd name="T77" fmla="*/ 24 h 54"/>
                <a:gd name="T78" fmla="*/ 54 w 173"/>
                <a:gd name="T79" fmla="*/ 25 h 54"/>
                <a:gd name="T80" fmla="*/ 63 w 173"/>
                <a:gd name="T81" fmla="*/ 26 h 54"/>
                <a:gd name="T82" fmla="*/ 71 w 173"/>
                <a:gd name="T83" fmla="*/ 28 h 54"/>
                <a:gd name="T84" fmla="*/ 72 w 173"/>
                <a:gd name="T85" fmla="*/ 28 h 54"/>
                <a:gd name="T86" fmla="*/ 80 w 173"/>
                <a:gd name="T87" fmla="*/ 30 h 54"/>
                <a:gd name="T88" fmla="*/ 89 w 173"/>
                <a:gd name="T89" fmla="*/ 32 h 54"/>
                <a:gd name="T90" fmla="*/ 92 w 173"/>
                <a:gd name="T91" fmla="*/ 33 h 54"/>
                <a:gd name="T92" fmla="*/ 97 w 173"/>
                <a:gd name="T93" fmla="*/ 34 h 54"/>
                <a:gd name="T94" fmla="*/ 106 w 173"/>
                <a:gd name="T95" fmla="*/ 36 h 54"/>
                <a:gd name="T96" fmla="*/ 114 w 173"/>
                <a:gd name="T97" fmla="*/ 38 h 54"/>
                <a:gd name="T98" fmla="*/ 114 w 173"/>
                <a:gd name="T99" fmla="*/ 39 h 54"/>
                <a:gd name="T100" fmla="*/ 123 w 173"/>
                <a:gd name="T101" fmla="*/ 41 h 54"/>
                <a:gd name="T102" fmla="*/ 131 w 173"/>
                <a:gd name="T103" fmla="*/ 43 h 54"/>
                <a:gd name="T104" fmla="*/ 131 w 173"/>
                <a:gd name="T105" fmla="*/ 43 h 54"/>
                <a:gd name="T106" fmla="*/ 135 w 173"/>
                <a:gd name="T107" fmla="*/ 44 h 54"/>
                <a:gd name="T108" fmla="*/ 140 w 173"/>
                <a:gd name="T109" fmla="*/ 45 h 54"/>
                <a:gd name="T110" fmla="*/ 148 w 173"/>
                <a:gd name="T111" fmla="*/ 48 h 54"/>
                <a:gd name="T112" fmla="*/ 156 w 173"/>
                <a:gd name="T113" fmla="*/ 50 h 54"/>
                <a:gd name="T114" fmla="*/ 157 w 173"/>
                <a:gd name="T115" fmla="*/ 50 h 54"/>
                <a:gd name="T116" fmla="*/ 165 w 173"/>
                <a:gd name="T117" fmla="*/ 53 h 54"/>
                <a:gd name="T118" fmla="*/ 170 w 173"/>
                <a:gd name="T119" fmla="*/ 54 h 54"/>
                <a:gd name="T120" fmla="*/ 173 w 173"/>
                <a:gd name="T121" fmla="*/ 39 h 54"/>
                <a:gd name="T122" fmla="*/ 169 w 173"/>
                <a:gd name="T123" fmla="*/ 38 h 54"/>
                <a:gd name="T124" fmla="*/ 160 w 173"/>
                <a:gd name="T125" fmla="*/ 35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73" h="54">
                  <a:moveTo>
                    <a:pt x="160" y="35"/>
                  </a:moveTo>
                  <a:cubicBezTo>
                    <a:pt x="160" y="35"/>
                    <a:pt x="160" y="35"/>
                    <a:pt x="160" y="35"/>
                  </a:cubicBezTo>
                  <a:cubicBezTo>
                    <a:pt x="157" y="34"/>
                    <a:pt x="154" y="34"/>
                    <a:pt x="152" y="33"/>
                  </a:cubicBezTo>
                  <a:cubicBezTo>
                    <a:pt x="149" y="32"/>
                    <a:pt x="146" y="31"/>
                    <a:pt x="143" y="31"/>
                  </a:cubicBezTo>
                  <a:cubicBezTo>
                    <a:pt x="142" y="30"/>
                    <a:pt x="140" y="30"/>
                    <a:pt x="138" y="29"/>
                  </a:cubicBezTo>
                  <a:cubicBezTo>
                    <a:pt x="137" y="29"/>
                    <a:pt x="136" y="28"/>
                    <a:pt x="135" y="28"/>
                  </a:cubicBezTo>
                  <a:cubicBezTo>
                    <a:pt x="135" y="28"/>
                    <a:pt x="135" y="28"/>
                    <a:pt x="135" y="28"/>
                  </a:cubicBezTo>
                  <a:cubicBezTo>
                    <a:pt x="132" y="27"/>
                    <a:pt x="129" y="27"/>
                    <a:pt x="126" y="26"/>
                  </a:cubicBezTo>
                  <a:cubicBezTo>
                    <a:pt x="124" y="25"/>
                    <a:pt x="121" y="24"/>
                    <a:pt x="118" y="24"/>
                  </a:cubicBezTo>
                  <a:cubicBezTo>
                    <a:pt x="118" y="24"/>
                    <a:pt x="117" y="24"/>
                    <a:pt x="117" y="24"/>
                  </a:cubicBezTo>
                  <a:cubicBezTo>
                    <a:pt x="114" y="23"/>
                    <a:pt x="112" y="22"/>
                    <a:pt x="109" y="22"/>
                  </a:cubicBezTo>
                  <a:cubicBezTo>
                    <a:pt x="106" y="21"/>
                    <a:pt x="104" y="20"/>
                    <a:pt x="101" y="20"/>
                  </a:cubicBezTo>
                  <a:cubicBezTo>
                    <a:pt x="99" y="19"/>
                    <a:pt x="97" y="19"/>
                    <a:pt x="96" y="18"/>
                  </a:cubicBezTo>
                  <a:cubicBezTo>
                    <a:pt x="94" y="18"/>
                    <a:pt x="93" y="18"/>
                    <a:pt x="92" y="18"/>
                  </a:cubicBezTo>
                  <a:cubicBezTo>
                    <a:pt x="89" y="17"/>
                    <a:pt x="86" y="16"/>
                    <a:pt x="84" y="16"/>
                  </a:cubicBezTo>
                  <a:cubicBezTo>
                    <a:pt x="81" y="15"/>
                    <a:pt x="78" y="14"/>
                    <a:pt x="75" y="14"/>
                  </a:cubicBezTo>
                  <a:cubicBezTo>
                    <a:pt x="75" y="14"/>
                    <a:pt x="74" y="14"/>
                    <a:pt x="74" y="14"/>
                  </a:cubicBezTo>
                  <a:cubicBezTo>
                    <a:pt x="72" y="13"/>
                    <a:pt x="69" y="12"/>
                    <a:pt x="66" y="12"/>
                  </a:cubicBezTo>
                  <a:cubicBezTo>
                    <a:pt x="64" y="11"/>
                    <a:pt x="61" y="11"/>
                    <a:pt x="58" y="10"/>
                  </a:cubicBezTo>
                  <a:cubicBezTo>
                    <a:pt x="56" y="10"/>
                    <a:pt x="54" y="9"/>
                    <a:pt x="53" y="9"/>
                  </a:cubicBezTo>
                  <a:cubicBezTo>
                    <a:pt x="51" y="9"/>
                    <a:pt x="50" y="9"/>
                    <a:pt x="49" y="8"/>
                  </a:cubicBezTo>
                  <a:cubicBezTo>
                    <a:pt x="46" y="8"/>
                    <a:pt x="43" y="7"/>
                    <a:pt x="41" y="7"/>
                  </a:cubicBezTo>
                  <a:cubicBezTo>
                    <a:pt x="38" y="6"/>
                    <a:pt x="35" y="6"/>
                    <a:pt x="32" y="5"/>
                  </a:cubicBezTo>
                  <a:cubicBezTo>
                    <a:pt x="32" y="5"/>
                    <a:pt x="31" y="5"/>
                    <a:pt x="31" y="5"/>
                  </a:cubicBezTo>
                  <a:cubicBezTo>
                    <a:pt x="28" y="4"/>
                    <a:pt x="26" y="4"/>
                    <a:pt x="23" y="3"/>
                  </a:cubicBezTo>
                  <a:cubicBezTo>
                    <a:pt x="20" y="3"/>
                    <a:pt x="17" y="2"/>
                    <a:pt x="15" y="2"/>
                  </a:cubicBezTo>
                  <a:cubicBezTo>
                    <a:pt x="13" y="1"/>
                    <a:pt x="11" y="1"/>
                    <a:pt x="9" y="1"/>
                  </a:cubicBezTo>
                  <a:cubicBezTo>
                    <a:pt x="8" y="1"/>
                    <a:pt x="7" y="0"/>
                    <a:pt x="6" y="0"/>
                  </a:cubicBezTo>
                  <a:cubicBezTo>
                    <a:pt x="5" y="0"/>
                    <a:pt x="4" y="0"/>
                    <a:pt x="2" y="0"/>
                  </a:cubicBezTo>
                  <a:cubicBezTo>
                    <a:pt x="2" y="4"/>
                    <a:pt x="1" y="9"/>
                    <a:pt x="0" y="14"/>
                  </a:cubicBezTo>
                  <a:cubicBezTo>
                    <a:pt x="1" y="14"/>
                    <a:pt x="2" y="14"/>
                    <a:pt x="3" y="15"/>
                  </a:cubicBezTo>
                  <a:cubicBezTo>
                    <a:pt x="4" y="15"/>
                    <a:pt x="5" y="15"/>
                    <a:pt x="6" y="15"/>
                  </a:cubicBezTo>
                  <a:cubicBezTo>
                    <a:pt x="8" y="16"/>
                    <a:pt x="9" y="16"/>
                    <a:pt x="11" y="16"/>
                  </a:cubicBezTo>
                  <a:cubicBezTo>
                    <a:pt x="14" y="17"/>
                    <a:pt x="17" y="17"/>
                    <a:pt x="20" y="18"/>
                  </a:cubicBezTo>
                  <a:cubicBezTo>
                    <a:pt x="22" y="18"/>
                    <a:pt x="25" y="19"/>
                    <a:pt x="27" y="19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31" y="20"/>
                    <a:pt x="34" y="21"/>
                    <a:pt x="37" y="21"/>
                  </a:cubicBezTo>
                  <a:cubicBezTo>
                    <a:pt x="40" y="22"/>
                    <a:pt x="43" y="22"/>
                    <a:pt x="46" y="23"/>
                  </a:cubicBezTo>
                  <a:cubicBezTo>
                    <a:pt x="47" y="23"/>
                    <a:pt x="48" y="23"/>
                    <a:pt x="49" y="24"/>
                  </a:cubicBezTo>
                  <a:cubicBezTo>
                    <a:pt x="51" y="24"/>
                    <a:pt x="53" y="24"/>
                    <a:pt x="54" y="25"/>
                  </a:cubicBezTo>
                  <a:cubicBezTo>
                    <a:pt x="57" y="25"/>
                    <a:pt x="60" y="26"/>
                    <a:pt x="63" y="26"/>
                  </a:cubicBezTo>
                  <a:cubicBezTo>
                    <a:pt x="66" y="27"/>
                    <a:pt x="68" y="28"/>
                    <a:pt x="71" y="28"/>
                  </a:cubicBezTo>
                  <a:cubicBezTo>
                    <a:pt x="71" y="28"/>
                    <a:pt x="71" y="28"/>
                    <a:pt x="72" y="28"/>
                  </a:cubicBezTo>
                  <a:cubicBezTo>
                    <a:pt x="74" y="29"/>
                    <a:pt x="77" y="30"/>
                    <a:pt x="80" y="30"/>
                  </a:cubicBezTo>
                  <a:cubicBezTo>
                    <a:pt x="83" y="31"/>
                    <a:pt x="86" y="32"/>
                    <a:pt x="89" y="32"/>
                  </a:cubicBezTo>
                  <a:cubicBezTo>
                    <a:pt x="90" y="33"/>
                    <a:pt x="91" y="33"/>
                    <a:pt x="92" y="33"/>
                  </a:cubicBezTo>
                  <a:cubicBezTo>
                    <a:pt x="94" y="33"/>
                    <a:pt x="96" y="34"/>
                    <a:pt x="97" y="34"/>
                  </a:cubicBezTo>
                  <a:cubicBezTo>
                    <a:pt x="100" y="35"/>
                    <a:pt x="103" y="36"/>
                    <a:pt x="106" y="36"/>
                  </a:cubicBezTo>
                  <a:cubicBezTo>
                    <a:pt x="108" y="37"/>
                    <a:pt x="111" y="38"/>
                    <a:pt x="114" y="38"/>
                  </a:cubicBezTo>
                  <a:cubicBezTo>
                    <a:pt x="114" y="38"/>
                    <a:pt x="114" y="38"/>
                    <a:pt x="114" y="39"/>
                  </a:cubicBezTo>
                  <a:cubicBezTo>
                    <a:pt x="117" y="39"/>
                    <a:pt x="120" y="40"/>
                    <a:pt x="123" y="41"/>
                  </a:cubicBezTo>
                  <a:cubicBezTo>
                    <a:pt x="126" y="41"/>
                    <a:pt x="128" y="42"/>
                    <a:pt x="131" y="43"/>
                  </a:cubicBezTo>
                  <a:cubicBezTo>
                    <a:pt x="131" y="43"/>
                    <a:pt x="131" y="43"/>
                    <a:pt x="131" y="43"/>
                  </a:cubicBezTo>
                  <a:cubicBezTo>
                    <a:pt x="133" y="43"/>
                    <a:pt x="134" y="44"/>
                    <a:pt x="135" y="44"/>
                  </a:cubicBezTo>
                  <a:cubicBezTo>
                    <a:pt x="137" y="44"/>
                    <a:pt x="138" y="45"/>
                    <a:pt x="140" y="45"/>
                  </a:cubicBezTo>
                  <a:cubicBezTo>
                    <a:pt x="143" y="46"/>
                    <a:pt x="145" y="47"/>
                    <a:pt x="148" y="48"/>
                  </a:cubicBezTo>
                  <a:cubicBezTo>
                    <a:pt x="151" y="49"/>
                    <a:pt x="153" y="49"/>
                    <a:pt x="156" y="50"/>
                  </a:cubicBezTo>
                  <a:cubicBezTo>
                    <a:pt x="156" y="50"/>
                    <a:pt x="157" y="50"/>
                    <a:pt x="157" y="50"/>
                  </a:cubicBezTo>
                  <a:cubicBezTo>
                    <a:pt x="160" y="51"/>
                    <a:pt x="162" y="52"/>
                    <a:pt x="165" y="53"/>
                  </a:cubicBezTo>
                  <a:cubicBezTo>
                    <a:pt x="167" y="53"/>
                    <a:pt x="168" y="54"/>
                    <a:pt x="170" y="54"/>
                  </a:cubicBezTo>
                  <a:cubicBezTo>
                    <a:pt x="171" y="49"/>
                    <a:pt x="172" y="44"/>
                    <a:pt x="173" y="39"/>
                  </a:cubicBezTo>
                  <a:cubicBezTo>
                    <a:pt x="172" y="39"/>
                    <a:pt x="170" y="38"/>
                    <a:pt x="169" y="38"/>
                  </a:cubicBezTo>
                  <a:cubicBezTo>
                    <a:pt x="166" y="37"/>
                    <a:pt x="163" y="36"/>
                    <a:pt x="160" y="35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2D2C20EC-6D3D-4528-85E6-C5F1244DC5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3325" y="2813050"/>
              <a:ext cx="403225" cy="200025"/>
            </a:xfrm>
            <a:custGeom>
              <a:avLst/>
              <a:gdLst>
                <a:gd name="T0" fmla="*/ 2 w 159"/>
                <a:gd name="T1" fmla="*/ 66 h 79"/>
                <a:gd name="T2" fmla="*/ 8 w 159"/>
                <a:gd name="T3" fmla="*/ 78 h 79"/>
                <a:gd name="T4" fmla="*/ 8 w 159"/>
                <a:gd name="T5" fmla="*/ 79 h 79"/>
                <a:gd name="T6" fmla="*/ 12 w 159"/>
                <a:gd name="T7" fmla="*/ 77 h 79"/>
                <a:gd name="T8" fmla="*/ 17 w 159"/>
                <a:gd name="T9" fmla="*/ 75 h 79"/>
                <a:gd name="T10" fmla="*/ 22 w 159"/>
                <a:gd name="T11" fmla="*/ 74 h 79"/>
                <a:gd name="T12" fmla="*/ 27 w 159"/>
                <a:gd name="T13" fmla="*/ 71 h 79"/>
                <a:gd name="T14" fmla="*/ 37 w 159"/>
                <a:gd name="T15" fmla="*/ 67 h 79"/>
                <a:gd name="T16" fmla="*/ 47 w 159"/>
                <a:gd name="T17" fmla="*/ 64 h 79"/>
                <a:gd name="T18" fmla="*/ 47 w 159"/>
                <a:gd name="T19" fmla="*/ 63 h 79"/>
                <a:gd name="T20" fmla="*/ 57 w 159"/>
                <a:gd name="T21" fmla="*/ 59 h 79"/>
                <a:gd name="T22" fmla="*/ 67 w 159"/>
                <a:gd name="T23" fmla="*/ 55 h 79"/>
                <a:gd name="T24" fmla="*/ 72 w 159"/>
                <a:gd name="T25" fmla="*/ 53 h 79"/>
                <a:gd name="T26" fmla="*/ 78 w 159"/>
                <a:gd name="T27" fmla="*/ 50 h 79"/>
                <a:gd name="T28" fmla="*/ 88 w 159"/>
                <a:gd name="T29" fmla="*/ 46 h 79"/>
                <a:gd name="T30" fmla="*/ 97 w 159"/>
                <a:gd name="T31" fmla="*/ 41 h 79"/>
                <a:gd name="T32" fmla="*/ 98 w 159"/>
                <a:gd name="T33" fmla="*/ 41 h 79"/>
                <a:gd name="T34" fmla="*/ 108 w 159"/>
                <a:gd name="T35" fmla="*/ 36 h 79"/>
                <a:gd name="T36" fmla="*/ 118 w 159"/>
                <a:gd name="T37" fmla="*/ 31 h 79"/>
                <a:gd name="T38" fmla="*/ 123 w 159"/>
                <a:gd name="T39" fmla="*/ 29 h 79"/>
                <a:gd name="T40" fmla="*/ 129 w 159"/>
                <a:gd name="T41" fmla="*/ 26 h 79"/>
                <a:gd name="T42" fmla="*/ 139 w 159"/>
                <a:gd name="T43" fmla="*/ 20 h 79"/>
                <a:gd name="T44" fmla="*/ 147 w 159"/>
                <a:gd name="T45" fmla="*/ 16 h 79"/>
                <a:gd name="T46" fmla="*/ 149 w 159"/>
                <a:gd name="T47" fmla="*/ 15 h 79"/>
                <a:gd name="T48" fmla="*/ 149 w 159"/>
                <a:gd name="T49" fmla="*/ 14 h 79"/>
                <a:gd name="T50" fmla="*/ 159 w 159"/>
                <a:gd name="T51" fmla="*/ 9 h 79"/>
                <a:gd name="T52" fmla="*/ 152 w 159"/>
                <a:gd name="T53" fmla="*/ 5 h 79"/>
                <a:gd name="T54" fmla="*/ 151 w 159"/>
                <a:gd name="T55" fmla="*/ 5 h 79"/>
                <a:gd name="T56" fmla="*/ 144 w 159"/>
                <a:gd name="T57" fmla="*/ 1 h 79"/>
                <a:gd name="T58" fmla="*/ 142 w 159"/>
                <a:gd name="T59" fmla="*/ 0 h 79"/>
                <a:gd name="T60" fmla="*/ 139 w 159"/>
                <a:gd name="T61" fmla="*/ 1 h 79"/>
                <a:gd name="T62" fmla="*/ 134 w 159"/>
                <a:gd name="T63" fmla="*/ 4 h 79"/>
                <a:gd name="T64" fmla="*/ 128 w 159"/>
                <a:gd name="T65" fmla="*/ 7 h 79"/>
                <a:gd name="T66" fmla="*/ 123 w 159"/>
                <a:gd name="T67" fmla="*/ 10 h 79"/>
                <a:gd name="T68" fmla="*/ 113 w 159"/>
                <a:gd name="T69" fmla="*/ 15 h 79"/>
                <a:gd name="T70" fmla="*/ 103 w 159"/>
                <a:gd name="T71" fmla="*/ 20 h 79"/>
                <a:gd name="T72" fmla="*/ 102 w 159"/>
                <a:gd name="T73" fmla="*/ 20 h 79"/>
                <a:gd name="T74" fmla="*/ 93 w 159"/>
                <a:gd name="T75" fmla="*/ 25 h 79"/>
                <a:gd name="T76" fmla="*/ 82 w 159"/>
                <a:gd name="T77" fmla="*/ 30 h 79"/>
                <a:gd name="T78" fmla="*/ 77 w 159"/>
                <a:gd name="T79" fmla="*/ 32 h 79"/>
                <a:gd name="T80" fmla="*/ 72 w 159"/>
                <a:gd name="T81" fmla="*/ 34 h 79"/>
                <a:gd name="T82" fmla="*/ 62 w 159"/>
                <a:gd name="T83" fmla="*/ 39 h 79"/>
                <a:gd name="T84" fmla="*/ 52 w 159"/>
                <a:gd name="T85" fmla="*/ 43 h 79"/>
                <a:gd name="T86" fmla="*/ 51 w 159"/>
                <a:gd name="T87" fmla="*/ 43 h 79"/>
                <a:gd name="T88" fmla="*/ 42 w 159"/>
                <a:gd name="T89" fmla="*/ 47 h 79"/>
                <a:gd name="T90" fmla="*/ 32 w 159"/>
                <a:gd name="T91" fmla="*/ 51 h 79"/>
                <a:gd name="T92" fmla="*/ 26 w 159"/>
                <a:gd name="T93" fmla="*/ 54 h 79"/>
                <a:gd name="T94" fmla="*/ 22 w 159"/>
                <a:gd name="T95" fmla="*/ 55 h 79"/>
                <a:gd name="T96" fmla="*/ 12 w 159"/>
                <a:gd name="T97" fmla="*/ 59 h 79"/>
                <a:gd name="T98" fmla="*/ 6 w 159"/>
                <a:gd name="T99" fmla="*/ 62 h 79"/>
                <a:gd name="T100" fmla="*/ 2 w 159"/>
                <a:gd name="T101" fmla="*/ 63 h 79"/>
                <a:gd name="T102" fmla="*/ 2 w 159"/>
                <a:gd name="T103" fmla="*/ 63 h 79"/>
                <a:gd name="T104" fmla="*/ 0 w 159"/>
                <a:gd name="T105" fmla="*/ 64 h 79"/>
                <a:gd name="T106" fmla="*/ 1 w 159"/>
                <a:gd name="T107" fmla="*/ 65 h 79"/>
                <a:gd name="T108" fmla="*/ 2 w 159"/>
                <a:gd name="T109" fmla="*/ 66 h 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</a:cxnLst>
              <a:rect l="0" t="0" r="r" b="b"/>
              <a:pathLst>
                <a:path w="159" h="79">
                  <a:moveTo>
                    <a:pt x="2" y="66"/>
                  </a:moveTo>
                  <a:cubicBezTo>
                    <a:pt x="4" y="70"/>
                    <a:pt x="6" y="74"/>
                    <a:pt x="8" y="78"/>
                  </a:cubicBezTo>
                  <a:cubicBezTo>
                    <a:pt x="8" y="78"/>
                    <a:pt x="8" y="78"/>
                    <a:pt x="8" y="79"/>
                  </a:cubicBezTo>
                  <a:cubicBezTo>
                    <a:pt x="10" y="78"/>
                    <a:pt x="11" y="78"/>
                    <a:pt x="12" y="77"/>
                  </a:cubicBezTo>
                  <a:cubicBezTo>
                    <a:pt x="14" y="77"/>
                    <a:pt x="16" y="76"/>
                    <a:pt x="17" y="75"/>
                  </a:cubicBezTo>
                  <a:cubicBezTo>
                    <a:pt x="19" y="75"/>
                    <a:pt x="20" y="74"/>
                    <a:pt x="22" y="74"/>
                  </a:cubicBezTo>
                  <a:cubicBezTo>
                    <a:pt x="24" y="73"/>
                    <a:pt x="26" y="72"/>
                    <a:pt x="27" y="71"/>
                  </a:cubicBezTo>
                  <a:cubicBezTo>
                    <a:pt x="31" y="70"/>
                    <a:pt x="34" y="69"/>
                    <a:pt x="37" y="67"/>
                  </a:cubicBezTo>
                  <a:cubicBezTo>
                    <a:pt x="41" y="66"/>
                    <a:pt x="44" y="65"/>
                    <a:pt x="47" y="64"/>
                  </a:cubicBezTo>
                  <a:cubicBezTo>
                    <a:pt x="47" y="64"/>
                    <a:pt x="47" y="63"/>
                    <a:pt x="47" y="63"/>
                  </a:cubicBezTo>
                  <a:cubicBezTo>
                    <a:pt x="51" y="62"/>
                    <a:pt x="54" y="61"/>
                    <a:pt x="57" y="59"/>
                  </a:cubicBezTo>
                  <a:cubicBezTo>
                    <a:pt x="61" y="58"/>
                    <a:pt x="64" y="56"/>
                    <a:pt x="67" y="55"/>
                  </a:cubicBezTo>
                  <a:cubicBezTo>
                    <a:pt x="69" y="54"/>
                    <a:pt x="70" y="53"/>
                    <a:pt x="72" y="53"/>
                  </a:cubicBezTo>
                  <a:cubicBezTo>
                    <a:pt x="74" y="52"/>
                    <a:pt x="76" y="51"/>
                    <a:pt x="78" y="50"/>
                  </a:cubicBezTo>
                  <a:cubicBezTo>
                    <a:pt x="81" y="49"/>
                    <a:pt x="84" y="47"/>
                    <a:pt x="88" y="46"/>
                  </a:cubicBezTo>
                  <a:cubicBezTo>
                    <a:pt x="91" y="44"/>
                    <a:pt x="94" y="43"/>
                    <a:pt x="97" y="41"/>
                  </a:cubicBezTo>
                  <a:cubicBezTo>
                    <a:pt x="97" y="41"/>
                    <a:pt x="98" y="41"/>
                    <a:pt x="98" y="41"/>
                  </a:cubicBezTo>
                  <a:cubicBezTo>
                    <a:pt x="101" y="39"/>
                    <a:pt x="105" y="38"/>
                    <a:pt x="108" y="36"/>
                  </a:cubicBezTo>
                  <a:cubicBezTo>
                    <a:pt x="111" y="34"/>
                    <a:pt x="115" y="33"/>
                    <a:pt x="118" y="31"/>
                  </a:cubicBezTo>
                  <a:cubicBezTo>
                    <a:pt x="120" y="30"/>
                    <a:pt x="121" y="29"/>
                    <a:pt x="123" y="29"/>
                  </a:cubicBezTo>
                  <a:cubicBezTo>
                    <a:pt x="125" y="28"/>
                    <a:pt x="127" y="27"/>
                    <a:pt x="129" y="26"/>
                  </a:cubicBezTo>
                  <a:cubicBezTo>
                    <a:pt x="132" y="24"/>
                    <a:pt x="135" y="22"/>
                    <a:pt x="139" y="20"/>
                  </a:cubicBezTo>
                  <a:cubicBezTo>
                    <a:pt x="142" y="19"/>
                    <a:pt x="144" y="17"/>
                    <a:pt x="147" y="16"/>
                  </a:cubicBezTo>
                  <a:cubicBezTo>
                    <a:pt x="148" y="15"/>
                    <a:pt x="148" y="15"/>
                    <a:pt x="149" y="15"/>
                  </a:cubicBezTo>
                  <a:cubicBezTo>
                    <a:pt x="149" y="15"/>
                    <a:pt x="149" y="14"/>
                    <a:pt x="149" y="14"/>
                  </a:cubicBezTo>
                  <a:cubicBezTo>
                    <a:pt x="152" y="13"/>
                    <a:pt x="156" y="11"/>
                    <a:pt x="159" y="9"/>
                  </a:cubicBezTo>
                  <a:cubicBezTo>
                    <a:pt x="156" y="8"/>
                    <a:pt x="154" y="6"/>
                    <a:pt x="152" y="5"/>
                  </a:cubicBezTo>
                  <a:cubicBezTo>
                    <a:pt x="151" y="5"/>
                    <a:pt x="151" y="5"/>
                    <a:pt x="151" y="5"/>
                  </a:cubicBezTo>
                  <a:cubicBezTo>
                    <a:pt x="149" y="4"/>
                    <a:pt x="146" y="2"/>
                    <a:pt x="144" y="1"/>
                  </a:cubicBezTo>
                  <a:cubicBezTo>
                    <a:pt x="143" y="0"/>
                    <a:pt x="142" y="0"/>
                    <a:pt x="142" y="0"/>
                  </a:cubicBezTo>
                  <a:cubicBezTo>
                    <a:pt x="141" y="0"/>
                    <a:pt x="140" y="1"/>
                    <a:pt x="139" y="1"/>
                  </a:cubicBezTo>
                  <a:cubicBezTo>
                    <a:pt x="137" y="2"/>
                    <a:pt x="135" y="3"/>
                    <a:pt x="134" y="4"/>
                  </a:cubicBezTo>
                  <a:cubicBezTo>
                    <a:pt x="132" y="5"/>
                    <a:pt x="130" y="6"/>
                    <a:pt x="128" y="7"/>
                  </a:cubicBezTo>
                  <a:cubicBezTo>
                    <a:pt x="126" y="8"/>
                    <a:pt x="125" y="9"/>
                    <a:pt x="123" y="10"/>
                  </a:cubicBezTo>
                  <a:cubicBezTo>
                    <a:pt x="120" y="11"/>
                    <a:pt x="116" y="13"/>
                    <a:pt x="113" y="15"/>
                  </a:cubicBezTo>
                  <a:cubicBezTo>
                    <a:pt x="110" y="17"/>
                    <a:pt x="106" y="18"/>
                    <a:pt x="103" y="20"/>
                  </a:cubicBezTo>
                  <a:cubicBezTo>
                    <a:pt x="103" y="20"/>
                    <a:pt x="102" y="20"/>
                    <a:pt x="102" y="20"/>
                  </a:cubicBezTo>
                  <a:cubicBezTo>
                    <a:pt x="99" y="22"/>
                    <a:pt x="96" y="24"/>
                    <a:pt x="93" y="25"/>
                  </a:cubicBezTo>
                  <a:cubicBezTo>
                    <a:pt x="89" y="27"/>
                    <a:pt x="86" y="28"/>
                    <a:pt x="82" y="30"/>
                  </a:cubicBezTo>
                  <a:cubicBezTo>
                    <a:pt x="81" y="31"/>
                    <a:pt x="79" y="32"/>
                    <a:pt x="77" y="32"/>
                  </a:cubicBezTo>
                  <a:cubicBezTo>
                    <a:pt x="75" y="33"/>
                    <a:pt x="74" y="34"/>
                    <a:pt x="72" y="34"/>
                  </a:cubicBezTo>
                  <a:cubicBezTo>
                    <a:pt x="69" y="36"/>
                    <a:pt x="66" y="37"/>
                    <a:pt x="62" y="39"/>
                  </a:cubicBezTo>
                  <a:cubicBezTo>
                    <a:pt x="59" y="40"/>
                    <a:pt x="55" y="42"/>
                    <a:pt x="52" y="43"/>
                  </a:cubicBezTo>
                  <a:cubicBezTo>
                    <a:pt x="52" y="43"/>
                    <a:pt x="52" y="43"/>
                    <a:pt x="51" y="43"/>
                  </a:cubicBezTo>
                  <a:cubicBezTo>
                    <a:pt x="48" y="45"/>
                    <a:pt x="45" y="46"/>
                    <a:pt x="42" y="47"/>
                  </a:cubicBezTo>
                  <a:cubicBezTo>
                    <a:pt x="39" y="49"/>
                    <a:pt x="35" y="50"/>
                    <a:pt x="32" y="51"/>
                  </a:cubicBezTo>
                  <a:cubicBezTo>
                    <a:pt x="30" y="52"/>
                    <a:pt x="28" y="53"/>
                    <a:pt x="26" y="54"/>
                  </a:cubicBezTo>
                  <a:cubicBezTo>
                    <a:pt x="25" y="54"/>
                    <a:pt x="24" y="55"/>
                    <a:pt x="22" y="55"/>
                  </a:cubicBezTo>
                  <a:cubicBezTo>
                    <a:pt x="19" y="57"/>
                    <a:pt x="16" y="58"/>
                    <a:pt x="12" y="59"/>
                  </a:cubicBezTo>
                  <a:cubicBezTo>
                    <a:pt x="10" y="60"/>
                    <a:pt x="8" y="61"/>
                    <a:pt x="6" y="62"/>
                  </a:cubicBezTo>
                  <a:cubicBezTo>
                    <a:pt x="5" y="62"/>
                    <a:pt x="4" y="63"/>
                    <a:pt x="2" y="63"/>
                  </a:cubicBezTo>
                  <a:cubicBezTo>
                    <a:pt x="2" y="63"/>
                    <a:pt x="2" y="63"/>
                    <a:pt x="2" y="63"/>
                  </a:cubicBezTo>
                  <a:cubicBezTo>
                    <a:pt x="1" y="63"/>
                    <a:pt x="1" y="64"/>
                    <a:pt x="0" y="64"/>
                  </a:cubicBezTo>
                  <a:cubicBezTo>
                    <a:pt x="0" y="64"/>
                    <a:pt x="1" y="65"/>
                    <a:pt x="1" y="65"/>
                  </a:cubicBezTo>
                  <a:cubicBezTo>
                    <a:pt x="1" y="66"/>
                    <a:pt x="1" y="66"/>
                    <a:pt x="2" y="6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9F5B8B31-7127-4422-ADCA-FDE27C01A7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9263" y="2419350"/>
              <a:ext cx="255588" cy="315913"/>
            </a:xfrm>
            <a:custGeom>
              <a:avLst/>
              <a:gdLst>
                <a:gd name="T0" fmla="*/ 65 w 101"/>
                <a:gd name="T1" fmla="*/ 51 h 124"/>
                <a:gd name="T2" fmla="*/ 64 w 101"/>
                <a:gd name="T3" fmla="*/ 52 h 124"/>
                <a:gd name="T4" fmla="*/ 53 w 101"/>
                <a:gd name="T5" fmla="*/ 69 h 124"/>
                <a:gd name="T6" fmla="*/ 51 w 101"/>
                <a:gd name="T7" fmla="*/ 71 h 124"/>
                <a:gd name="T8" fmla="*/ 39 w 101"/>
                <a:gd name="T9" fmla="*/ 84 h 124"/>
                <a:gd name="T10" fmla="*/ 32 w 101"/>
                <a:gd name="T11" fmla="*/ 90 h 124"/>
                <a:gd name="T12" fmla="*/ 27 w 101"/>
                <a:gd name="T13" fmla="*/ 95 h 124"/>
                <a:gd name="T14" fmla="*/ 16 w 101"/>
                <a:gd name="T15" fmla="*/ 105 h 124"/>
                <a:gd name="T16" fmla="*/ 5 w 101"/>
                <a:gd name="T17" fmla="*/ 113 h 124"/>
                <a:gd name="T18" fmla="*/ 4 w 101"/>
                <a:gd name="T19" fmla="*/ 113 h 124"/>
                <a:gd name="T20" fmla="*/ 0 w 101"/>
                <a:gd name="T21" fmla="*/ 117 h 124"/>
                <a:gd name="T22" fmla="*/ 3 w 101"/>
                <a:gd name="T23" fmla="*/ 118 h 124"/>
                <a:gd name="T24" fmla="*/ 4 w 101"/>
                <a:gd name="T25" fmla="*/ 118 h 124"/>
                <a:gd name="T26" fmla="*/ 12 w 101"/>
                <a:gd name="T27" fmla="*/ 121 h 124"/>
                <a:gd name="T28" fmla="*/ 17 w 101"/>
                <a:gd name="T29" fmla="*/ 123 h 124"/>
                <a:gd name="T30" fmla="*/ 18 w 101"/>
                <a:gd name="T31" fmla="*/ 124 h 124"/>
                <a:gd name="T32" fmla="*/ 21 w 101"/>
                <a:gd name="T33" fmla="*/ 122 h 124"/>
                <a:gd name="T34" fmla="*/ 26 w 101"/>
                <a:gd name="T35" fmla="*/ 118 h 124"/>
                <a:gd name="T36" fmla="*/ 32 w 101"/>
                <a:gd name="T37" fmla="*/ 113 h 124"/>
                <a:gd name="T38" fmla="*/ 43 w 101"/>
                <a:gd name="T39" fmla="*/ 103 h 124"/>
                <a:gd name="T40" fmla="*/ 55 w 101"/>
                <a:gd name="T41" fmla="*/ 91 h 124"/>
                <a:gd name="T42" fmla="*/ 55 w 101"/>
                <a:gd name="T43" fmla="*/ 91 h 124"/>
                <a:gd name="T44" fmla="*/ 66 w 101"/>
                <a:gd name="T45" fmla="*/ 79 h 124"/>
                <a:gd name="T46" fmla="*/ 68 w 101"/>
                <a:gd name="T47" fmla="*/ 76 h 124"/>
                <a:gd name="T48" fmla="*/ 82 w 101"/>
                <a:gd name="T49" fmla="*/ 53 h 124"/>
                <a:gd name="T50" fmla="*/ 86 w 101"/>
                <a:gd name="T51" fmla="*/ 45 h 124"/>
                <a:gd name="T52" fmla="*/ 91 w 101"/>
                <a:gd name="T53" fmla="*/ 35 h 124"/>
                <a:gd name="T54" fmla="*/ 99 w 101"/>
                <a:gd name="T55" fmla="*/ 8 h 124"/>
                <a:gd name="T56" fmla="*/ 101 w 101"/>
                <a:gd name="T57" fmla="*/ 0 h 124"/>
                <a:gd name="T58" fmla="*/ 99 w 101"/>
                <a:gd name="T59" fmla="*/ 0 h 124"/>
                <a:gd name="T60" fmla="*/ 99 w 101"/>
                <a:gd name="T61" fmla="*/ 0 h 124"/>
                <a:gd name="T62" fmla="*/ 95 w 101"/>
                <a:gd name="T63" fmla="*/ 0 h 124"/>
                <a:gd name="T64" fmla="*/ 86 w 101"/>
                <a:gd name="T65" fmla="*/ 0 h 124"/>
                <a:gd name="T66" fmla="*/ 84 w 101"/>
                <a:gd name="T67" fmla="*/ 0 h 124"/>
                <a:gd name="T68" fmla="*/ 84 w 101"/>
                <a:gd name="T69" fmla="*/ 4 h 124"/>
                <a:gd name="T70" fmla="*/ 72 w 101"/>
                <a:gd name="T71" fmla="*/ 38 h 124"/>
                <a:gd name="T72" fmla="*/ 65 w 101"/>
                <a:gd name="T73" fmla="*/ 51 h 1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101" h="124">
                  <a:moveTo>
                    <a:pt x="65" y="51"/>
                  </a:moveTo>
                  <a:cubicBezTo>
                    <a:pt x="64" y="51"/>
                    <a:pt x="64" y="52"/>
                    <a:pt x="64" y="52"/>
                  </a:cubicBezTo>
                  <a:cubicBezTo>
                    <a:pt x="61" y="58"/>
                    <a:pt x="57" y="63"/>
                    <a:pt x="53" y="69"/>
                  </a:cubicBezTo>
                  <a:cubicBezTo>
                    <a:pt x="52" y="69"/>
                    <a:pt x="52" y="70"/>
                    <a:pt x="51" y="71"/>
                  </a:cubicBezTo>
                  <a:cubicBezTo>
                    <a:pt x="47" y="75"/>
                    <a:pt x="43" y="80"/>
                    <a:pt x="39" y="84"/>
                  </a:cubicBezTo>
                  <a:cubicBezTo>
                    <a:pt x="37" y="86"/>
                    <a:pt x="35" y="88"/>
                    <a:pt x="32" y="90"/>
                  </a:cubicBezTo>
                  <a:cubicBezTo>
                    <a:pt x="31" y="92"/>
                    <a:pt x="29" y="94"/>
                    <a:pt x="27" y="95"/>
                  </a:cubicBezTo>
                  <a:cubicBezTo>
                    <a:pt x="23" y="98"/>
                    <a:pt x="20" y="102"/>
                    <a:pt x="16" y="105"/>
                  </a:cubicBezTo>
                  <a:cubicBezTo>
                    <a:pt x="12" y="107"/>
                    <a:pt x="9" y="110"/>
                    <a:pt x="5" y="113"/>
                  </a:cubicBezTo>
                  <a:cubicBezTo>
                    <a:pt x="5" y="113"/>
                    <a:pt x="5" y="113"/>
                    <a:pt x="4" y="113"/>
                  </a:cubicBezTo>
                  <a:cubicBezTo>
                    <a:pt x="3" y="114"/>
                    <a:pt x="1" y="116"/>
                    <a:pt x="0" y="117"/>
                  </a:cubicBezTo>
                  <a:cubicBezTo>
                    <a:pt x="1" y="117"/>
                    <a:pt x="2" y="118"/>
                    <a:pt x="3" y="118"/>
                  </a:cubicBezTo>
                  <a:cubicBezTo>
                    <a:pt x="3" y="118"/>
                    <a:pt x="4" y="118"/>
                    <a:pt x="4" y="118"/>
                  </a:cubicBezTo>
                  <a:cubicBezTo>
                    <a:pt x="6" y="119"/>
                    <a:pt x="9" y="120"/>
                    <a:pt x="12" y="121"/>
                  </a:cubicBezTo>
                  <a:cubicBezTo>
                    <a:pt x="14" y="122"/>
                    <a:pt x="15" y="122"/>
                    <a:pt x="17" y="123"/>
                  </a:cubicBezTo>
                  <a:cubicBezTo>
                    <a:pt x="17" y="123"/>
                    <a:pt x="18" y="123"/>
                    <a:pt x="18" y="124"/>
                  </a:cubicBezTo>
                  <a:cubicBezTo>
                    <a:pt x="19" y="123"/>
                    <a:pt x="20" y="122"/>
                    <a:pt x="21" y="122"/>
                  </a:cubicBezTo>
                  <a:cubicBezTo>
                    <a:pt x="23" y="120"/>
                    <a:pt x="24" y="119"/>
                    <a:pt x="26" y="118"/>
                  </a:cubicBezTo>
                  <a:cubicBezTo>
                    <a:pt x="28" y="116"/>
                    <a:pt x="30" y="114"/>
                    <a:pt x="32" y="113"/>
                  </a:cubicBezTo>
                  <a:cubicBezTo>
                    <a:pt x="36" y="109"/>
                    <a:pt x="40" y="106"/>
                    <a:pt x="43" y="103"/>
                  </a:cubicBezTo>
                  <a:cubicBezTo>
                    <a:pt x="47" y="99"/>
                    <a:pt x="51" y="95"/>
                    <a:pt x="55" y="91"/>
                  </a:cubicBezTo>
                  <a:cubicBezTo>
                    <a:pt x="55" y="91"/>
                    <a:pt x="55" y="91"/>
                    <a:pt x="55" y="91"/>
                  </a:cubicBezTo>
                  <a:cubicBezTo>
                    <a:pt x="59" y="87"/>
                    <a:pt x="62" y="83"/>
                    <a:pt x="66" y="79"/>
                  </a:cubicBezTo>
                  <a:cubicBezTo>
                    <a:pt x="66" y="78"/>
                    <a:pt x="67" y="77"/>
                    <a:pt x="68" y="76"/>
                  </a:cubicBezTo>
                  <a:cubicBezTo>
                    <a:pt x="73" y="69"/>
                    <a:pt x="78" y="61"/>
                    <a:pt x="82" y="53"/>
                  </a:cubicBezTo>
                  <a:cubicBezTo>
                    <a:pt x="84" y="51"/>
                    <a:pt x="85" y="48"/>
                    <a:pt x="86" y="45"/>
                  </a:cubicBezTo>
                  <a:cubicBezTo>
                    <a:pt x="88" y="42"/>
                    <a:pt x="89" y="39"/>
                    <a:pt x="91" y="35"/>
                  </a:cubicBezTo>
                  <a:cubicBezTo>
                    <a:pt x="94" y="27"/>
                    <a:pt x="97" y="17"/>
                    <a:pt x="99" y="8"/>
                  </a:cubicBezTo>
                  <a:cubicBezTo>
                    <a:pt x="100" y="5"/>
                    <a:pt x="101" y="3"/>
                    <a:pt x="101" y="0"/>
                  </a:cubicBezTo>
                  <a:cubicBezTo>
                    <a:pt x="100" y="0"/>
                    <a:pt x="100" y="0"/>
                    <a:pt x="99" y="0"/>
                  </a:cubicBezTo>
                  <a:cubicBezTo>
                    <a:pt x="99" y="0"/>
                    <a:pt x="99" y="0"/>
                    <a:pt x="99" y="0"/>
                  </a:cubicBezTo>
                  <a:cubicBezTo>
                    <a:pt x="97" y="0"/>
                    <a:pt x="96" y="0"/>
                    <a:pt x="95" y="0"/>
                  </a:cubicBezTo>
                  <a:cubicBezTo>
                    <a:pt x="92" y="0"/>
                    <a:pt x="89" y="0"/>
                    <a:pt x="86" y="0"/>
                  </a:cubicBezTo>
                  <a:cubicBezTo>
                    <a:pt x="85" y="0"/>
                    <a:pt x="85" y="0"/>
                    <a:pt x="84" y="0"/>
                  </a:cubicBezTo>
                  <a:cubicBezTo>
                    <a:pt x="84" y="2"/>
                    <a:pt x="84" y="3"/>
                    <a:pt x="84" y="4"/>
                  </a:cubicBezTo>
                  <a:cubicBezTo>
                    <a:pt x="81" y="16"/>
                    <a:pt x="77" y="27"/>
                    <a:pt x="72" y="38"/>
                  </a:cubicBezTo>
                  <a:cubicBezTo>
                    <a:pt x="69" y="43"/>
                    <a:pt x="67" y="47"/>
                    <a:pt x="65" y="5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4" name="Freeform 19">
              <a:extLst>
                <a:ext uri="{FF2B5EF4-FFF2-40B4-BE49-F238E27FC236}">
                  <a16:creationId xmlns:a16="http://schemas.microsoft.com/office/drawing/2014/main" id="{352644D1-0E19-417B-962D-7DF0FC170D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9400" y="1943100"/>
              <a:ext cx="374650" cy="260350"/>
            </a:xfrm>
            <a:custGeom>
              <a:avLst/>
              <a:gdLst>
                <a:gd name="T0" fmla="*/ 3 w 148"/>
                <a:gd name="T1" fmla="*/ 18 h 103"/>
                <a:gd name="T2" fmla="*/ 11 w 148"/>
                <a:gd name="T3" fmla="*/ 21 h 103"/>
                <a:gd name="T4" fmla="*/ 20 w 148"/>
                <a:gd name="T5" fmla="*/ 25 h 103"/>
                <a:gd name="T6" fmla="*/ 23 w 148"/>
                <a:gd name="T7" fmla="*/ 26 h 103"/>
                <a:gd name="T8" fmla="*/ 28 w 148"/>
                <a:gd name="T9" fmla="*/ 28 h 103"/>
                <a:gd name="T10" fmla="*/ 34 w 148"/>
                <a:gd name="T11" fmla="*/ 31 h 103"/>
                <a:gd name="T12" fmla="*/ 36 w 148"/>
                <a:gd name="T13" fmla="*/ 32 h 103"/>
                <a:gd name="T14" fmla="*/ 43 w 148"/>
                <a:gd name="T15" fmla="*/ 36 h 103"/>
                <a:gd name="T16" fmla="*/ 44 w 148"/>
                <a:gd name="T17" fmla="*/ 36 h 103"/>
                <a:gd name="T18" fmla="*/ 52 w 148"/>
                <a:gd name="T19" fmla="*/ 41 h 103"/>
                <a:gd name="T20" fmla="*/ 60 w 148"/>
                <a:gd name="T21" fmla="*/ 45 h 103"/>
                <a:gd name="T22" fmla="*/ 63 w 148"/>
                <a:gd name="T23" fmla="*/ 47 h 103"/>
                <a:gd name="T24" fmla="*/ 68 w 148"/>
                <a:gd name="T25" fmla="*/ 50 h 103"/>
                <a:gd name="T26" fmla="*/ 76 w 148"/>
                <a:gd name="T27" fmla="*/ 55 h 103"/>
                <a:gd name="T28" fmla="*/ 83 w 148"/>
                <a:gd name="T29" fmla="*/ 60 h 103"/>
                <a:gd name="T30" fmla="*/ 83 w 148"/>
                <a:gd name="T31" fmla="*/ 60 h 103"/>
                <a:gd name="T32" fmla="*/ 91 w 148"/>
                <a:gd name="T33" fmla="*/ 66 h 103"/>
                <a:gd name="T34" fmla="*/ 96 w 148"/>
                <a:gd name="T35" fmla="*/ 70 h 103"/>
                <a:gd name="T36" fmla="*/ 99 w 148"/>
                <a:gd name="T37" fmla="*/ 72 h 103"/>
                <a:gd name="T38" fmla="*/ 102 w 148"/>
                <a:gd name="T39" fmla="*/ 75 h 103"/>
                <a:gd name="T40" fmla="*/ 106 w 148"/>
                <a:gd name="T41" fmla="*/ 78 h 103"/>
                <a:gd name="T42" fmla="*/ 114 w 148"/>
                <a:gd name="T43" fmla="*/ 85 h 103"/>
                <a:gd name="T44" fmla="*/ 121 w 148"/>
                <a:gd name="T45" fmla="*/ 92 h 103"/>
                <a:gd name="T46" fmla="*/ 121 w 148"/>
                <a:gd name="T47" fmla="*/ 93 h 103"/>
                <a:gd name="T48" fmla="*/ 128 w 148"/>
                <a:gd name="T49" fmla="*/ 101 h 103"/>
                <a:gd name="T50" fmla="*/ 129 w 148"/>
                <a:gd name="T51" fmla="*/ 103 h 103"/>
                <a:gd name="T52" fmla="*/ 137 w 148"/>
                <a:gd name="T53" fmla="*/ 102 h 103"/>
                <a:gd name="T54" fmla="*/ 141 w 148"/>
                <a:gd name="T55" fmla="*/ 102 h 103"/>
                <a:gd name="T56" fmla="*/ 146 w 148"/>
                <a:gd name="T57" fmla="*/ 101 h 103"/>
                <a:gd name="T58" fmla="*/ 148 w 148"/>
                <a:gd name="T59" fmla="*/ 101 h 103"/>
                <a:gd name="T60" fmla="*/ 147 w 148"/>
                <a:gd name="T61" fmla="*/ 99 h 103"/>
                <a:gd name="T62" fmla="*/ 143 w 148"/>
                <a:gd name="T63" fmla="*/ 94 h 103"/>
                <a:gd name="T64" fmla="*/ 140 w 148"/>
                <a:gd name="T65" fmla="*/ 90 h 103"/>
                <a:gd name="T66" fmla="*/ 133 w 148"/>
                <a:gd name="T67" fmla="*/ 81 h 103"/>
                <a:gd name="T68" fmla="*/ 125 w 148"/>
                <a:gd name="T69" fmla="*/ 74 h 103"/>
                <a:gd name="T70" fmla="*/ 125 w 148"/>
                <a:gd name="T71" fmla="*/ 74 h 103"/>
                <a:gd name="T72" fmla="*/ 118 w 148"/>
                <a:gd name="T73" fmla="*/ 67 h 103"/>
                <a:gd name="T74" fmla="*/ 111 w 148"/>
                <a:gd name="T75" fmla="*/ 61 h 103"/>
                <a:gd name="T76" fmla="*/ 106 w 148"/>
                <a:gd name="T77" fmla="*/ 57 h 103"/>
                <a:gd name="T78" fmla="*/ 106 w 148"/>
                <a:gd name="T79" fmla="*/ 57 h 103"/>
                <a:gd name="T80" fmla="*/ 103 w 148"/>
                <a:gd name="T81" fmla="*/ 55 h 103"/>
                <a:gd name="T82" fmla="*/ 95 w 148"/>
                <a:gd name="T83" fmla="*/ 49 h 103"/>
                <a:gd name="T84" fmla="*/ 87 w 148"/>
                <a:gd name="T85" fmla="*/ 44 h 103"/>
                <a:gd name="T86" fmla="*/ 87 w 148"/>
                <a:gd name="T87" fmla="*/ 43 h 103"/>
                <a:gd name="T88" fmla="*/ 80 w 148"/>
                <a:gd name="T89" fmla="*/ 38 h 103"/>
                <a:gd name="T90" fmla="*/ 72 w 148"/>
                <a:gd name="T91" fmla="*/ 34 h 103"/>
                <a:gd name="T92" fmla="*/ 67 w 148"/>
                <a:gd name="T93" fmla="*/ 31 h 103"/>
                <a:gd name="T94" fmla="*/ 64 w 148"/>
                <a:gd name="T95" fmla="*/ 29 h 103"/>
                <a:gd name="T96" fmla="*/ 56 w 148"/>
                <a:gd name="T97" fmla="*/ 25 h 103"/>
                <a:gd name="T98" fmla="*/ 48 w 148"/>
                <a:gd name="T99" fmla="*/ 21 h 103"/>
                <a:gd name="T100" fmla="*/ 47 w 148"/>
                <a:gd name="T101" fmla="*/ 20 h 103"/>
                <a:gd name="T102" fmla="*/ 40 w 148"/>
                <a:gd name="T103" fmla="*/ 17 h 103"/>
                <a:gd name="T104" fmla="*/ 40 w 148"/>
                <a:gd name="T105" fmla="*/ 17 h 103"/>
                <a:gd name="T106" fmla="*/ 31 w 148"/>
                <a:gd name="T107" fmla="*/ 13 h 103"/>
                <a:gd name="T108" fmla="*/ 27 w 148"/>
                <a:gd name="T109" fmla="*/ 11 h 103"/>
                <a:gd name="T110" fmla="*/ 23 w 148"/>
                <a:gd name="T111" fmla="*/ 9 h 103"/>
                <a:gd name="T112" fmla="*/ 15 w 148"/>
                <a:gd name="T113" fmla="*/ 6 h 103"/>
                <a:gd name="T114" fmla="*/ 7 w 148"/>
                <a:gd name="T115" fmla="*/ 2 h 103"/>
                <a:gd name="T116" fmla="*/ 6 w 148"/>
                <a:gd name="T117" fmla="*/ 2 h 103"/>
                <a:gd name="T118" fmla="*/ 2 w 148"/>
                <a:gd name="T119" fmla="*/ 0 h 103"/>
                <a:gd name="T120" fmla="*/ 0 w 148"/>
                <a:gd name="T121" fmla="*/ 16 h 103"/>
                <a:gd name="T122" fmla="*/ 3 w 148"/>
                <a:gd name="T123" fmla="*/ 17 h 103"/>
                <a:gd name="T124" fmla="*/ 3 w 148"/>
                <a:gd name="T125" fmla="*/ 18 h 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148" h="103">
                  <a:moveTo>
                    <a:pt x="3" y="18"/>
                  </a:moveTo>
                  <a:cubicBezTo>
                    <a:pt x="6" y="19"/>
                    <a:pt x="9" y="20"/>
                    <a:pt x="11" y="21"/>
                  </a:cubicBezTo>
                  <a:cubicBezTo>
                    <a:pt x="14" y="22"/>
                    <a:pt x="17" y="23"/>
                    <a:pt x="20" y="25"/>
                  </a:cubicBezTo>
                  <a:cubicBezTo>
                    <a:pt x="21" y="25"/>
                    <a:pt x="22" y="26"/>
                    <a:pt x="23" y="26"/>
                  </a:cubicBezTo>
                  <a:cubicBezTo>
                    <a:pt x="25" y="27"/>
                    <a:pt x="26" y="28"/>
                    <a:pt x="28" y="28"/>
                  </a:cubicBezTo>
                  <a:cubicBezTo>
                    <a:pt x="30" y="29"/>
                    <a:pt x="32" y="30"/>
                    <a:pt x="34" y="31"/>
                  </a:cubicBezTo>
                  <a:cubicBezTo>
                    <a:pt x="34" y="32"/>
                    <a:pt x="35" y="32"/>
                    <a:pt x="36" y="32"/>
                  </a:cubicBezTo>
                  <a:cubicBezTo>
                    <a:pt x="38" y="34"/>
                    <a:pt x="41" y="35"/>
                    <a:pt x="43" y="36"/>
                  </a:cubicBezTo>
                  <a:cubicBezTo>
                    <a:pt x="44" y="36"/>
                    <a:pt x="44" y="36"/>
                    <a:pt x="44" y="36"/>
                  </a:cubicBezTo>
                  <a:cubicBezTo>
                    <a:pt x="47" y="38"/>
                    <a:pt x="49" y="39"/>
                    <a:pt x="52" y="41"/>
                  </a:cubicBezTo>
                  <a:cubicBezTo>
                    <a:pt x="55" y="42"/>
                    <a:pt x="57" y="44"/>
                    <a:pt x="60" y="45"/>
                  </a:cubicBezTo>
                  <a:cubicBezTo>
                    <a:pt x="61" y="46"/>
                    <a:pt x="62" y="47"/>
                    <a:pt x="63" y="47"/>
                  </a:cubicBezTo>
                  <a:cubicBezTo>
                    <a:pt x="65" y="48"/>
                    <a:pt x="66" y="49"/>
                    <a:pt x="68" y="50"/>
                  </a:cubicBezTo>
                  <a:cubicBezTo>
                    <a:pt x="70" y="52"/>
                    <a:pt x="73" y="53"/>
                    <a:pt x="76" y="55"/>
                  </a:cubicBezTo>
                  <a:cubicBezTo>
                    <a:pt x="78" y="57"/>
                    <a:pt x="81" y="58"/>
                    <a:pt x="83" y="60"/>
                  </a:cubicBezTo>
                  <a:cubicBezTo>
                    <a:pt x="83" y="60"/>
                    <a:pt x="83" y="60"/>
                    <a:pt x="83" y="60"/>
                  </a:cubicBezTo>
                  <a:cubicBezTo>
                    <a:pt x="86" y="62"/>
                    <a:pt x="89" y="64"/>
                    <a:pt x="91" y="66"/>
                  </a:cubicBezTo>
                  <a:cubicBezTo>
                    <a:pt x="93" y="67"/>
                    <a:pt x="95" y="68"/>
                    <a:pt x="96" y="70"/>
                  </a:cubicBezTo>
                  <a:cubicBezTo>
                    <a:pt x="97" y="70"/>
                    <a:pt x="98" y="71"/>
                    <a:pt x="99" y="72"/>
                  </a:cubicBezTo>
                  <a:cubicBezTo>
                    <a:pt x="100" y="73"/>
                    <a:pt x="101" y="74"/>
                    <a:pt x="102" y="75"/>
                  </a:cubicBezTo>
                  <a:cubicBezTo>
                    <a:pt x="104" y="76"/>
                    <a:pt x="105" y="77"/>
                    <a:pt x="106" y="78"/>
                  </a:cubicBezTo>
                  <a:cubicBezTo>
                    <a:pt x="109" y="80"/>
                    <a:pt x="111" y="83"/>
                    <a:pt x="114" y="85"/>
                  </a:cubicBezTo>
                  <a:cubicBezTo>
                    <a:pt x="116" y="87"/>
                    <a:pt x="119" y="90"/>
                    <a:pt x="121" y="92"/>
                  </a:cubicBezTo>
                  <a:cubicBezTo>
                    <a:pt x="121" y="92"/>
                    <a:pt x="121" y="92"/>
                    <a:pt x="121" y="93"/>
                  </a:cubicBezTo>
                  <a:cubicBezTo>
                    <a:pt x="123" y="95"/>
                    <a:pt x="126" y="98"/>
                    <a:pt x="128" y="101"/>
                  </a:cubicBezTo>
                  <a:cubicBezTo>
                    <a:pt x="129" y="102"/>
                    <a:pt x="129" y="102"/>
                    <a:pt x="129" y="103"/>
                  </a:cubicBezTo>
                  <a:cubicBezTo>
                    <a:pt x="132" y="102"/>
                    <a:pt x="134" y="102"/>
                    <a:pt x="137" y="102"/>
                  </a:cubicBezTo>
                  <a:cubicBezTo>
                    <a:pt x="138" y="102"/>
                    <a:pt x="140" y="102"/>
                    <a:pt x="141" y="102"/>
                  </a:cubicBezTo>
                  <a:cubicBezTo>
                    <a:pt x="143" y="101"/>
                    <a:pt x="145" y="101"/>
                    <a:pt x="146" y="101"/>
                  </a:cubicBezTo>
                  <a:cubicBezTo>
                    <a:pt x="147" y="101"/>
                    <a:pt x="147" y="101"/>
                    <a:pt x="148" y="101"/>
                  </a:cubicBezTo>
                  <a:cubicBezTo>
                    <a:pt x="148" y="100"/>
                    <a:pt x="147" y="99"/>
                    <a:pt x="147" y="99"/>
                  </a:cubicBezTo>
                  <a:cubicBezTo>
                    <a:pt x="145" y="97"/>
                    <a:pt x="144" y="95"/>
                    <a:pt x="143" y="94"/>
                  </a:cubicBezTo>
                  <a:cubicBezTo>
                    <a:pt x="142" y="92"/>
                    <a:pt x="141" y="91"/>
                    <a:pt x="140" y="90"/>
                  </a:cubicBezTo>
                  <a:cubicBezTo>
                    <a:pt x="138" y="87"/>
                    <a:pt x="135" y="84"/>
                    <a:pt x="133" y="81"/>
                  </a:cubicBezTo>
                  <a:cubicBezTo>
                    <a:pt x="130" y="79"/>
                    <a:pt x="128" y="76"/>
                    <a:pt x="125" y="74"/>
                  </a:cubicBezTo>
                  <a:cubicBezTo>
                    <a:pt x="125" y="74"/>
                    <a:pt x="125" y="74"/>
                    <a:pt x="125" y="74"/>
                  </a:cubicBezTo>
                  <a:cubicBezTo>
                    <a:pt x="123" y="71"/>
                    <a:pt x="120" y="69"/>
                    <a:pt x="118" y="67"/>
                  </a:cubicBezTo>
                  <a:cubicBezTo>
                    <a:pt x="116" y="65"/>
                    <a:pt x="113" y="63"/>
                    <a:pt x="111" y="61"/>
                  </a:cubicBezTo>
                  <a:cubicBezTo>
                    <a:pt x="109" y="59"/>
                    <a:pt x="108" y="58"/>
                    <a:pt x="106" y="57"/>
                  </a:cubicBezTo>
                  <a:cubicBezTo>
                    <a:pt x="106" y="57"/>
                    <a:pt x="106" y="57"/>
                    <a:pt x="106" y="57"/>
                  </a:cubicBezTo>
                  <a:cubicBezTo>
                    <a:pt x="105" y="56"/>
                    <a:pt x="104" y="55"/>
                    <a:pt x="103" y="55"/>
                  </a:cubicBezTo>
                  <a:cubicBezTo>
                    <a:pt x="100" y="53"/>
                    <a:pt x="98" y="51"/>
                    <a:pt x="95" y="49"/>
                  </a:cubicBezTo>
                  <a:cubicBezTo>
                    <a:pt x="93" y="47"/>
                    <a:pt x="90" y="45"/>
                    <a:pt x="87" y="44"/>
                  </a:cubicBezTo>
                  <a:cubicBezTo>
                    <a:pt x="87" y="43"/>
                    <a:pt x="87" y="43"/>
                    <a:pt x="87" y="43"/>
                  </a:cubicBezTo>
                  <a:cubicBezTo>
                    <a:pt x="85" y="42"/>
                    <a:pt x="82" y="40"/>
                    <a:pt x="80" y="38"/>
                  </a:cubicBezTo>
                  <a:cubicBezTo>
                    <a:pt x="77" y="37"/>
                    <a:pt x="74" y="35"/>
                    <a:pt x="72" y="34"/>
                  </a:cubicBezTo>
                  <a:cubicBezTo>
                    <a:pt x="70" y="33"/>
                    <a:pt x="69" y="32"/>
                    <a:pt x="67" y="31"/>
                  </a:cubicBezTo>
                  <a:cubicBezTo>
                    <a:pt x="66" y="30"/>
                    <a:pt x="65" y="30"/>
                    <a:pt x="64" y="29"/>
                  </a:cubicBezTo>
                  <a:cubicBezTo>
                    <a:pt x="61" y="28"/>
                    <a:pt x="58" y="26"/>
                    <a:pt x="56" y="25"/>
                  </a:cubicBezTo>
                  <a:cubicBezTo>
                    <a:pt x="53" y="23"/>
                    <a:pt x="50" y="22"/>
                    <a:pt x="48" y="21"/>
                  </a:cubicBezTo>
                  <a:cubicBezTo>
                    <a:pt x="48" y="21"/>
                    <a:pt x="47" y="20"/>
                    <a:pt x="47" y="20"/>
                  </a:cubicBezTo>
                  <a:cubicBezTo>
                    <a:pt x="45" y="19"/>
                    <a:pt x="43" y="18"/>
                    <a:pt x="40" y="17"/>
                  </a:cubicBezTo>
                  <a:cubicBezTo>
                    <a:pt x="40" y="17"/>
                    <a:pt x="40" y="17"/>
                    <a:pt x="40" y="17"/>
                  </a:cubicBezTo>
                  <a:cubicBezTo>
                    <a:pt x="37" y="15"/>
                    <a:pt x="34" y="14"/>
                    <a:pt x="31" y="13"/>
                  </a:cubicBezTo>
                  <a:cubicBezTo>
                    <a:pt x="30" y="12"/>
                    <a:pt x="28" y="11"/>
                    <a:pt x="27" y="11"/>
                  </a:cubicBezTo>
                  <a:cubicBezTo>
                    <a:pt x="26" y="10"/>
                    <a:pt x="24" y="10"/>
                    <a:pt x="23" y="9"/>
                  </a:cubicBezTo>
                  <a:cubicBezTo>
                    <a:pt x="21" y="8"/>
                    <a:pt x="18" y="7"/>
                    <a:pt x="15" y="6"/>
                  </a:cubicBezTo>
                  <a:cubicBezTo>
                    <a:pt x="12" y="4"/>
                    <a:pt x="10" y="3"/>
                    <a:pt x="7" y="2"/>
                  </a:cubicBezTo>
                  <a:cubicBezTo>
                    <a:pt x="7" y="2"/>
                    <a:pt x="6" y="2"/>
                    <a:pt x="6" y="2"/>
                  </a:cubicBezTo>
                  <a:cubicBezTo>
                    <a:pt x="5" y="1"/>
                    <a:pt x="4" y="1"/>
                    <a:pt x="2" y="0"/>
                  </a:cubicBezTo>
                  <a:cubicBezTo>
                    <a:pt x="2" y="6"/>
                    <a:pt x="1" y="11"/>
                    <a:pt x="0" y="16"/>
                  </a:cubicBezTo>
                  <a:cubicBezTo>
                    <a:pt x="1" y="17"/>
                    <a:pt x="2" y="17"/>
                    <a:pt x="3" y="17"/>
                  </a:cubicBezTo>
                  <a:cubicBezTo>
                    <a:pt x="3" y="17"/>
                    <a:pt x="3" y="17"/>
                    <a:pt x="3" y="18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5" name="Freeform 20">
              <a:extLst>
                <a:ext uri="{FF2B5EF4-FFF2-40B4-BE49-F238E27FC236}">
                  <a16:creationId xmlns:a16="http://schemas.microsoft.com/office/drawing/2014/main" id="{5C2642EC-95C8-4F63-92BF-C66C657A44E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72288" y="5983288"/>
              <a:ext cx="258763" cy="508000"/>
            </a:xfrm>
            <a:custGeom>
              <a:avLst/>
              <a:gdLst>
                <a:gd name="T0" fmla="*/ 93 w 102"/>
                <a:gd name="T1" fmla="*/ 161 h 200"/>
                <a:gd name="T2" fmla="*/ 89 w 102"/>
                <a:gd name="T3" fmla="*/ 146 h 200"/>
                <a:gd name="T4" fmla="*/ 87 w 102"/>
                <a:gd name="T5" fmla="*/ 138 h 200"/>
                <a:gd name="T6" fmla="*/ 84 w 102"/>
                <a:gd name="T7" fmla="*/ 131 h 200"/>
                <a:gd name="T8" fmla="*/ 84 w 102"/>
                <a:gd name="T9" fmla="*/ 129 h 200"/>
                <a:gd name="T10" fmla="*/ 71 w 102"/>
                <a:gd name="T11" fmla="*/ 93 h 200"/>
                <a:gd name="T12" fmla="*/ 71 w 102"/>
                <a:gd name="T13" fmla="*/ 93 h 200"/>
                <a:gd name="T14" fmla="*/ 56 w 102"/>
                <a:gd name="T15" fmla="*/ 59 h 200"/>
                <a:gd name="T16" fmla="*/ 41 w 102"/>
                <a:gd name="T17" fmla="*/ 28 h 200"/>
                <a:gd name="T18" fmla="*/ 41 w 102"/>
                <a:gd name="T19" fmla="*/ 27 h 200"/>
                <a:gd name="T20" fmla="*/ 30 w 102"/>
                <a:gd name="T21" fmla="*/ 7 h 200"/>
                <a:gd name="T22" fmla="*/ 26 w 102"/>
                <a:gd name="T23" fmla="*/ 0 h 200"/>
                <a:gd name="T24" fmla="*/ 25 w 102"/>
                <a:gd name="T25" fmla="*/ 0 h 200"/>
                <a:gd name="T26" fmla="*/ 0 w 102"/>
                <a:gd name="T27" fmla="*/ 15 h 200"/>
                <a:gd name="T28" fmla="*/ 4 w 102"/>
                <a:gd name="T29" fmla="*/ 22 h 200"/>
                <a:gd name="T30" fmla="*/ 15 w 102"/>
                <a:gd name="T31" fmla="*/ 42 h 200"/>
                <a:gd name="T32" fmla="*/ 15 w 102"/>
                <a:gd name="T33" fmla="*/ 42 h 200"/>
                <a:gd name="T34" fmla="*/ 30 w 102"/>
                <a:gd name="T35" fmla="*/ 74 h 200"/>
                <a:gd name="T36" fmla="*/ 43 w 102"/>
                <a:gd name="T37" fmla="*/ 104 h 200"/>
                <a:gd name="T38" fmla="*/ 44 w 102"/>
                <a:gd name="T39" fmla="*/ 109 h 200"/>
                <a:gd name="T40" fmla="*/ 55 w 102"/>
                <a:gd name="T41" fmla="*/ 139 h 200"/>
                <a:gd name="T42" fmla="*/ 57 w 102"/>
                <a:gd name="T43" fmla="*/ 147 h 200"/>
                <a:gd name="T44" fmla="*/ 58 w 102"/>
                <a:gd name="T45" fmla="*/ 148 h 200"/>
                <a:gd name="T46" fmla="*/ 60 w 102"/>
                <a:gd name="T47" fmla="*/ 155 h 200"/>
                <a:gd name="T48" fmla="*/ 64 w 102"/>
                <a:gd name="T49" fmla="*/ 170 h 200"/>
                <a:gd name="T50" fmla="*/ 70 w 102"/>
                <a:gd name="T51" fmla="*/ 191 h 200"/>
                <a:gd name="T52" fmla="*/ 73 w 102"/>
                <a:gd name="T53" fmla="*/ 200 h 200"/>
                <a:gd name="T54" fmla="*/ 92 w 102"/>
                <a:gd name="T55" fmla="*/ 195 h 200"/>
                <a:gd name="T56" fmla="*/ 102 w 102"/>
                <a:gd name="T57" fmla="*/ 192 h 200"/>
                <a:gd name="T58" fmla="*/ 97 w 102"/>
                <a:gd name="T59" fmla="*/ 173 h 200"/>
                <a:gd name="T60" fmla="*/ 93 w 102"/>
                <a:gd name="T61" fmla="*/ 161 h 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102" h="200">
                  <a:moveTo>
                    <a:pt x="93" y="161"/>
                  </a:moveTo>
                  <a:cubicBezTo>
                    <a:pt x="92" y="157"/>
                    <a:pt x="91" y="152"/>
                    <a:pt x="89" y="146"/>
                  </a:cubicBezTo>
                  <a:cubicBezTo>
                    <a:pt x="88" y="144"/>
                    <a:pt x="88" y="141"/>
                    <a:pt x="87" y="138"/>
                  </a:cubicBezTo>
                  <a:cubicBezTo>
                    <a:pt x="86" y="136"/>
                    <a:pt x="85" y="133"/>
                    <a:pt x="84" y="131"/>
                  </a:cubicBezTo>
                  <a:cubicBezTo>
                    <a:pt x="84" y="130"/>
                    <a:pt x="84" y="130"/>
                    <a:pt x="84" y="129"/>
                  </a:cubicBezTo>
                  <a:cubicBezTo>
                    <a:pt x="80" y="118"/>
                    <a:pt x="76" y="105"/>
                    <a:pt x="71" y="93"/>
                  </a:cubicBezTo>
                  <a:cubicBezTo>
                    <a:pt x="71" y="93"/>
                    <a:pt x="71" y="93"/>
                    <a:pt x="71" y="93"/>
                  </a:cubicBezTo>
                  <a:cubicBezTo>
                    <a:pt x="66" y="81"/>
                    <a:pt x="61" y="69"/>
                    <a:pt x="56" y="59"/>
                  </a:cubicBezTo>
                  <a:cubicBezTo>
                    <a:pt x="51" y="47"/>
                    <a:pt x="46" y="37"/>
                    <a:pt x="41" y="28"/>
                  </a:cubicBezTo>
                  <a:cubicBezTo>
                    <a:pt x="41" y="28"/>
                    <a:pt x="41" y="28"/>
                    <a:pt x="41" y="27"/>
                  </a:cubicBezTo>
                  <a:cubicBezTo>
                    <a:pt x="37" y="19"/>
                    <a:pt x="33" y="12"/>
                    <a:pt x="30" y="7"/>
                  </a:cubicBezTo>
                  <a:cubicBezTo>
                    <a:pt x="27" y="2"/>
                    <a:pt x="26" y="0"/>
                    <a:pt x="2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1" y="17"/>
                    <a:pt x="4" y="22"/>
                  </a:cubicBezTo>
                  <a:cubicBezTo>
                    <a:pt x="7" y="27"/>
                    <a:pt x="10" y="34"/>
                    <a:pt x="15" y="42"/>
                  </a:cubicBezTo>
                  <a:cubicBezTo>
                    <a:pt x="15" y="42"/>
                    <a:pt x="15" y="42"/>
                    <a:pt x="15" y="42"/>
                  </a:cubicBezTo>
                  <a:cubicBezTo>
                    <a:pt x="19" y="51"/>
                    <a:pt x="25" y="62"/>
                    <a:pt x="30" y="74"/>
                  </a:cubicBezTo>
                  <a:cubicBezTo>
                    <a:pt x="34" y="84"/>
                    <a:pt x="39" y="94"/>
                    <a:pt x="43" y="104"/>
                  </a:cubicBezTo>
                  <a:cubicBezTo>
                    <a:pt x="43" y="106"/>
                    <a:pt x="44" y="107"/>
                    <a:pt x="44" y="109"/>
                  </a:cubicBezTo>
                  <a:cubicBezTo>
                    <a:pt x="48" y="119"/>
                    <a:pt x="52" y="129"/>
                    <a:pt x="55" y="139"/>
                  </a:cubicBezTo>
                  <a:cubicBezTo>
                    <a:pt x="56" y="142"/>
                    <a:pt x="56" y="144"/>
                    <a:pt x="57" y="147"/>
                  </a:cubicBezTo>
                  <a:cubicBezTo>
                    <a:pt x="57" y="147"/>
                    <a:pt x="58" y="148"/>
                    <a:pt x="58" y="148"/>
                  </a:cubicBezTo>
                  <a:cubicBezTo>
                    <a:pt x="58" y="150"/>
                    <a:pt x="59" y="153"/>
                    <a:pt x="60" y="155"/>
                  </a:cubicBezTo>
                  <a:cubicBezTo>
                    <a:pt x="61" y="160"/>
                    <a:pt x="63" y="165"/>
                    <a:pt x="64" y="170"/>
                  </a:cubicBezTo>
                  <a:cubicBezTo>
                    <a:pt x="66" y="179"/>
                    <a:pt x="69" y="186"/>
                    <a:pt x="70" y="191"/>
                  </a:cubicBezTo>
                  <a:cubicBezTo>
                    <a:pt x="72" y="197"/>
                    <a:pt x="73" y="200"/>
                    <a:pt x="73" y="200"/>
                  </a:cubicBezTo>
                  <a:cubicBezTo>
                    <a:pt x="92" y="195"/>
                    <a:pt x="92" y="195"/>
                    <a:pt x="92" y="195"/>
                  </a:cubicBezTo>
                  <a:cubicBezTo>
                    <a:pt x="102" y="192"/>
                    <a:pt x="102" y="192"/>
                    <a:pt x="102" y="192"/>
                  </a:cubicBezTo>
                  <a:cubicBezTo>
                    <a:pt x="102" y="192"/>
                    <a:pt x="100" y="185"/>
                    <a:pt x="97" y="173"/>
                  </a:cubicBezTo>
                  <a:cubicBezTo>
                    <a:pt x="96" y="170"/>
                    <a:pt x="95" y="166"/>
                    <a:pt x="93" y="16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8E94A036-38B9-46B2-BB6F-67FB712B5D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9338" y="5287963"/>
              <a:ext cx="469900" cy="344488"/>
            </a:xfrm>
            <a:custGeom>
              <a:avLst/>
              <a:gdLst>
                <a:gd name="T0" fmla="*/ 176 w 185"/>
                <a:gd name="T1" fmla="*/ 107 h 136"/>
                <a:gd name="T2" fmla="*/ 160 w 185"/>
                <a:gd name="T3" fmla="*/ 94 h 136"/>
                <a:gd name="T4" fmla="*/ 157 w 185"/>
                <a:gd name="T5" fmla="*/ 91 h 136"/>
                <a:gd name="T6" fmla="*/ 138 w 185"/>
                <a:gd name="T7" fmla="*/ 77 h 136"/>
                <a:gd name="T8" fmla="*/ 119 w 185"/>
                <a:gd name="T9" fmla="*/ 63 h 136"/>
                <a:gd name="T10" fmla="*/ 102 w 185"/>
                <a:gd name="T11" fmla="*/ 52 h 136"/>
                <a:gd name="T12" fmla="*/ 99 w 185"/>
                <a:gd name="T13" fmla="*/ 50 h 136"/>
                <a:gd name="T14" fmla="*/ 79 w 185"/>
                <a:gd name="T15" fmla="*/ 37 h 136"/>
                <a:gd name="T16" fmla="*/ 60 w 185"/>
                <a:gd name="T17" fmla="*/ 25 h 136"/>
                <a:gd name="T18" fmla="*/ 41 w 185"/>
                <a:gd name="T19" fmla="*/ 15 h 136"/>
                <a:gd name="T20" fmla="*/ 40 w 185"/>
                <a:gd name="T21" fmla="*/ 14 h 136"/>
                <a:gd name="T22" fmla="*/ 21 w 185"/>
                <a:gd name="T23" fmla="*/ 4 h 136"/>
                <a:gd name="T24" fmla="*/ 20 w 185"/>
                <a:gd name="T25" fmla="*/ 3 h 136"/>
                <a:gd name="T26" fmla="*/ 13 w 185"/>
                <a:gd name="T27" fmla="*/ 0 h 136"/>
                <a:gd name="T28" fmla="*/ 0 w 185"/>
                <a:gd name="T29" fmla="*/ 25 h 136"/>
                <a:gd name="T30" fmla="*/ 8 w 185"/>
                <a:gd name="T31" fmla="*/ 29 h 136"/>
                <a:gd name="T32" fmla="*/ 13 w 185"/>
                <a:gd name="T33" fmla="*/ 31 h 136"/>
                <a:gd name="T34" fmla="*/ 28 w 185"/>
                <a:gd name="T35" fmla="*/ 40 h 136"/>
                <a:gd name="T36" fmla="*/ 33 w 185"/>
                <a:gd name="T37" fmla="*/ 43 h 136"/>
                <a:gd name="T38" fmla="*/ 53 w 185"/>
                <a:gd name="T39" fmla="*/ 54 h 136"/>
                <a:gd name="T40" fmla="*/ 72 w 185"/>
                <a:gd name="T41" fmla="*/ 66 h 136"/>
                <a:gd name="T42" fmla="*/ 87 w 185"/>
                <a:gd name="T43" fmla="*/ 76 h 136"/>
                <a:gd name="T44" fmla="*/ 92 w 185"/>
                <a:gd name="T45" fmla="*/ 79 h 136"/>
                <a:gd name="T46" fmla="*/ 112 w 185"/>
                <a:gd name="T47" fmla="*/ 93 h 136"/>
                <a:gd name="T48" fmla="*/ 131 w 185"/>
                <a:gd name="T49" fmla="*/ 107 h 136"/>
                <a:gd name="T50" fmla="*/ 142 w 185"/>
                <a:gd name="T51" fmla="*/ 116 h 136"/>
                <a:gd name="T52" fmla="*/ 150 w 185"/>
                <a:gd name="T53" fmla="*/ 122 h 136"/>
                <a:gd name="T54" fmla="*/ 160 w 185"/>
                <a:gd name="T55" fmla="*/ 131 h 136"/>
                <a:gd name="T56" fmla="*/ 166 w 185"/>
                <a:gd name="T57" fmla="*/ 136 h 136"/>
                <a:gd name="T58" fmla="*/ 170 w 185"/>
                <a:gd name="T59" fmla="*/ 131 h 136"/>
                <a:gd name="T60" fmla="*/ 185 w 185"/>
                <a:gd name="T61" fmla="*/ 114 h 136"/>
                <a:gd name="T62" fmla="*/ 178 w 185"/>
                <a:gd name="T63" fmla="*/ 109 h 136"/>
                <a:gd name="T64" fmla="*/ 176 w 185"/>
                <a:gd name="T65" fmla="*/ 107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85" h="136">
                  <a:moveTo>
                    <a:pt x="176" y="107"/>
                  </a:moveTo>
                  <a:cubicBezTo>
                    <a:pt x="172" y="103"/>
                    <a:pt x="167" y="99"/>
                    <a:pt x="160" y="94"/>
                  </a:cubicBezTo>
                  <a:cubicBezTo>
                    <a:pt x="159" y="93"/>
                    <a:pt x="158" y="92"/>
                    <a:pt x="157" y="91"/>
                  </a:cubicBezTo>
                  <a:cubicBezTo>
                    <a:pt x="151" y="87"/>
                    <a:pt x="145" y="82"/>
                    <a:pt x="138" y="77"/>
                  </a:cubicBezTo>
                  <a:cubicBezTo>
                    <a:pt x="132" y="72"/>
                    <a:pt x="125" y="67"/>
                    <a:pt x="119" y="63"/>
                  </a:cubicBezTo>
                  <a:cubicBezTo>
                    <a:pt x="113" y="59"/>
                    <a:pt x="108" y="55"/>
                    <a:pt x="102" y="52"/>
                  </a:cubicBezTo>
                  <a:cubicBezTo>
                    <a:pt x="101" y="51"/>
                    <a:pt x="100" y="50"/>
                    <a:pt x="99" y="50"/>
                  </a:cubicBezTo>
                  <a:cubicBezTo>
                    <a:pt x="92" y="45"/>
                    <a:pt x="86" y="41"/>
                    <a:pt x="79" y="37"/>
                  </a:cubicBezTo>
                  <a:cubicBezTo>
                    <a:pt x="73" y="33"/>
                    <a:pt x="66" y="29"/>
                    <a:pt x="60" y="25"/>
                  </a:cubicBezTo>
                  <a:cubicBezTo>
                    <a:pt x="53" y="21"/>
                    <a:pt x="47" y="18"/>
                    <a:pt x="41" y="15"/>
                  </a:cubicBezTo>
                  <a:cubicBezTo>
                    <a:pt x="41" y="15"/>
                    <a:pt x="40" y="14"/>
                    <a:pt x="40" y="14"/>
                  </a:cubicBezTo>
                  <a:cubicBezTo>
                    <a:pt x="32" y="10"/>
                    <a:pt x="25" y="6"/>
                    <a:pt x="21" y="4"/>
                  </a:cubicBezTo>
                  <a:cubicBezTo>
                    <a:pt x="20" y="4"/>
                    <a:pt x="20" y="3"/>
                    <a:pt x="20" y="3"/>
                  </a:cubicBezTo>
                  <a:cubicBezTo>
                    <a:pt x="15" y="1"/>
                    <a:pt x="13" y="0"/>
                    <a:pt x="13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3" y="26"/>
                    <a:pt x="8" y="29"/>
                  </a:cubicBezTo>
                  <a:cubicBezTo>
                    <a:pt x="9" y="29"/>
                    <a:pt x="11" y="30"/>
                    <a:pt x="13" y="31"/>
                  </a:cubicBezTo>
                  <a:cubicBezTo>
                    <a:pt x="17" y="34"/>
                    <a:pt x="22" y="36"/>
                    <a:pt x="28" y="40"/>
                  </a:cubicBezTo>
                  <a:cubicBezTo>
                    <a:pt x="29" y="41"/>
                    <a:pt x="31" y="42"/>
                    <a:pt x="33" y="43"/>
                  </a:cubicBezTo>
                  <a:cubicBezTo>
                    <a:pt x="39" y="46"/>
                    <a:pt x="46" y="50"/>
                    <a:pt x="53" y="54"/>
                  </a:cubicBezTo>
                  <a:cubicBezTo>
                    <a:pt x="59" y="58"/>
                    <a:pt x="66" y="62"/>
                    <a:pt x="72" y="66"/>
                  </a:cubicBezTo>
                  <a:cubicBezTo>
                    <a:pt x="77" y="69"/>
                    <a:pt x="82" y="72"/>
                    <a:pt x="87" y="76"/>
                  </a:cubicBezTo>
                  <a:cubicBezTo>
                    <a:pt x="88" y="77"/>
                    <a:pt x="90" y="78"/>
                    <a:pt x="92" y="79"/>
                  </a:cubicBezTo>
                  <a:cubicBezTo>
                    <a:pt x="99" y="84"/>
                    <a:pt x="105" y="88"/>
                    <a:pt x="112" y="93"/>
                  </a:cubicBezTo>
                  <a:cubicBezTo>
                    <a:pt x="118" y="98"/>
                    <a:pt x="125" y="103"/>
                    <a:pt x="131" y="107"/>
                  </a:cubicBezTo>
                  <a:cubicBezTo>
                    <a:pt x="135" y="110"/>
                    <a:pt x="139" y="113"/>
                    <a:pt x="142" y="116"/>
                  </a:cubicBezTo>
                  <a:cubicBezTo>
                    <a:pt x="145" y="118"/>
                    <a:pt x="147" y="120"/>
                    <a:pt x="150" y="122"/>
                  </a:cubicBezTo>
                  <a:cubicBezTo>
                    <a:pt x="154" y="126"/>
                    <a:pt x="157" y="128"/>
                    <a:pt x="160" y="131"/>
                  </a:cubicBezTo>
                  <a:cubicBezTo>
                    <a:pt x="164" y="134"/>
                    <a:pt x="166" y="136"/>
                    <a:pt x="166" y="136"/>
                  </a:cubicBezTo>
                  <a:cubicBezTo>
                    <a:pt x="170" y="131"/>
                    <a:pt x="170" y="131"/>
                    <a:pt x="170" y="131"/>
                  </a:cubicBezTo>
                  <a:cubicBezTo>
                    <a:pt x="185" y="114"/>
                    <a:pt x="185" y="114"/>
                    <a:pt x="185" y="114"/>
                  </a:cubicBezTo>
                  <a:cubicBezTo>
                    <a:pt x="185" y="114"/>
                    <a:pt x="183" y="112"/>
                    <a:pt x="178" y="109"/>
                  </a:cubicBezTo>
                  <a:cubicBezTo>
                    <a:pt x="178" y="108"/>
                    <a:pt x="177" y="107"/>
                    <a:pt x="176" y="107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2A4547C7-4707-4D2F-B6DA-E81A864ED5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67313" y="4927600"/>
              <a:ext cx="515938" cy="220663"/>
            </a:xfrm>
            <a:custGeom>
              <a:avLst/>
              <a:gdLst>
                <a:gd name="T0" fmla="*/ 173 w 203"/>
                <a:gd name="T1" fmla="*/ 51 h 87"/>
                <a:gd name="T2" fmla="*/ 172 w 203"/>
                <a:gd name="T3" fmla="*/ 51 h 87"/>
                <a:gd name="T4" fmla="*/ 151 w 203"/>
                <a:gd name="T5" fmla="*/ 44 h 87"/>
                <a:gd name="T6" fmla="*/ 130 w 203"/>
                <a:gd name="T7" fmla="*/ 37 h 87"/>
                <a:gd name="T8" fmla="*/ 109 w 203"/>
                <a:gd name="T9" fmla="*/ 30 h 87"/>
                <a:gd name="T10" fmla="*/ 106 w 203"/>
                <a:gd name="T11" fmla="*/ 29 h 87"/>
                <a:gd name="T12" fmla="*/ 88 w 203"/>
                <a:gd name="T13" fmla="*/ 24 h 87"/>
                <a:gd name="T14" fmla="*/ 70 w 203"/>
                <a:gd name="T15" fmla="*/ 18 h 87"/>
                <a:gd name="T16" fmla="*/ 67 w 203"/>
                <a:gd name="T17" fmla="*/ 17 h 87"/>
                <a:gd name="T18" fmla="*/ 53 w 203"/>
                <a:gd name="T19" fmla="*/ 13 h 87"/>
                <a:gd name="T20" fmla="*/ 45 w 203"/>
                <a:gd name="T21" fmla="*/ 11 h 87"/>
                <a:gd name="T22" fmla="*/ 38 w 203"/>
                <a:gd name="T23" fmla="*/ 9 h 87"/>
                <a:gd name="T24" fmla="*/ 24 w 203"/>
                <a:gd name="T25" fmla="*/ 5 h 87"/>
                <a:gd name="T26" fmla="*/ 8 w 203"/>
                <a:gd name="T27" fmla="*/ 0 h 87"/>
                <a:gd name="T28" fmla="*/ 0 w 203"/>
                <a:gd name="T29" fmla="*/ 25 h 87"/>
                <a:gd name="T30" fmla="*/ 18 w 203"/>
                <a:gd name="T31" fmla="*/ 30 h 87"/>
                <a:gd name="T32" fmla="*/ 31 w 203"/>
                <a:gd name="T33" fmla="*/ 34 h 87"/>
                <a:gd name="T34" fmla="*/ 39 w 203"/>
                <a:gd name="T35" fmla="*/ 37 h 87"/>
                <a:gd name="T36" fmla="*/ 46 w 203"/>
                <a:gd name="T37" fmla="*/ 38 h 87"/>
                <a:gd name="T38" fmla="*/ 60 w 203"/>
                <a:gd name="T39" fmla="*/ 43 h 87"/>
                <a:gd name="T40" fmla="*/ 62 w 203"/>
                <a:gd name="T41" fmla="*/ 43 h 87"/>
                <a:gd name="T42" fmla="*/ 82 w 203"/>
                <a:gd name="T43" fmla="*/ 50 h 87"/>
                <a:gd name="T44" fmla="*/ 98 w 203"/>
                <a:gd name="T45" fmla="*/ 55 h 87"/>
                <a:gd name="T46" fmla="*/ 103 w 203"/>
                <a:gd name="T47" fmla="*/ 56 h 87"/>
                <a:gd name="T48" fmla="*/ 124 w 203"/>
                <a:gd name="T49" fmla="*/ 63 h 87"/>
                <a:gd name="T50" fmla="*/ 145 w 203"/>
                <a:gd name="T51" fmla="*/ 70 h 87"/>
                <a:gd name="T52" fmla="*/ 164 w 203"/>
                <a:gd name="T53" fmla="*/ 76 h 87"/>
                <a:gd name="T54" fmla="*/ 166 w 203"/>
                <a:gd name="T55" fmla="*/ 77 h 87"/>
                <a:gd name="T56" fmla="*/ 187 w 203"/>
                <a:gd name="T57" fmla="*/ 84 h 87"/>
                <a:gd name="T58" fmla="*/ 194 w 203"/>
                <a:gd name="T59" fmla="*/ 87 h 87"/>
                <a:gd name="T60" fmla="*/ 203 w 203"/>
                <a:gd name="T61" fmla="*/ 61 h 87"/>
                <a:gd name="T62" fmla="*/ 193 w 203"/>
                <a:gd name="T63" fmla="*/ 58 h 87"/>
                <a:gd name="T64" fmla="*/ 173 w 203"/>
                <a:gd name="T65" fmla="*/ 51 h 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03" h="87">
                  <a:moveTo>
                    <a:pt x="173" y="51"/>
                  </a:moveTo>
                  <a:cubicBezTo>
                    <a:pt x="172" y="51"/>
                    <a:pt x="172" y="51"/>
                    <a:pt x="172" y="51"/>
                  </a:cubicBezTo>
                  <a:cubicBezTo>
                    <a:pt x="166" y="48"/>
                    <a:pt x="158" y="46"/>
                    <a:pt x="151" y="44"/>
                  </a:cubicBezTo>
                  <a:cubicBezTo>
                    <a:pt x="144" y="41"/>
                    <a:pt x="137" y="39"/>
                    <a:pt x="130" y="37"/>
                  </a:cubicBezTo>
                  <a:cubicBezTo>
                    <a:pt x="123" y="35"/>
                    <a:pt x="116" y="32"/>
                    <a:pt x="109" y="30"/>
                  </a:cubicBezTo>
                  <a:cubicBezTo>
                    <a:pt x="108" y="30"/>
                    <a:pt x="107" y="29"/>
                    <a:pt x="106" y="29"/>
                  </a:cubicBezTo>
                  <a:cubicBezTo>
                    <a:pt x="100" y="27"/>
                    <a:pt x="94" y="25"/>
                    <a:pt x="88" y="24"/>
                  </a:cubicBezTo>
                  <a:cubicBezTo>
                    <a:pt x="82" y="22"/>
                    <a:pt x="76" y="20"/>
                    <a:pt x="70" y="18"/>
                  </a:cubicBezTo>
                  <a:cubicBezTo>
                    <a:pt x="69" y="18"/>
                    <a:pt x="68" y="17"/>
                    <a:pt x="67" y="17"/>
                  </a:cubicBezTo>
                  <a:cubicBezTo>
                    <a:pt x="62" y="16"/>
                    <a:pt x="57" y="14"/>
                    <a:pt x="53" y="13"/>
                  </a:cubicBezTo>
                  <a:cubicBezTo>
                    <a:pt x="50" y="12"/>
                    <a:pt x="48" y="12"/>
                    <a:pt x="45" y="11"/>
                  </a:cubicBezTo>
                  <a:cubicBezTo>
                    <a:pt x="43" y="10"/>
                    <a:pt x="40" y="9"/>
                    <a:pt x="38" y="9"/>
                  </a:cubicBezTo>
                  <a:cubicBezTo>
                    <a:pt x="33" y="7"/>
                    <a:pt x="28" y="6"/>
                    <a:pt x="24" y="5"/>
                  </a:cubicBezTo>
                  <a:cubicBezTo>
                    <a:pt x="14" y="2"/>
                    <a:pt x="8" y="0"/>
                    <a:pt x="8" y="0"/>
                  </a:cubicBezTo>
                  <a:cubicBezTo>
                    <a:pt x="0" y="25"/>
                    <a:pt x="0" y="25"/>
                    <a:pt x="0" y="25"/>
                  </a:cubicBezTo>
                  <a:cubicBezTo>
                    <a:pt x="0" y="25"/>
                    <a:pt x="7" y="27"/>
                    <a:pt x="18" y="30"/>
                  </a:cubicBezTo>
                  <a:cubicBezTo>
                    <a:pt x="22" y="32"/>
                    <a:pt x="26" y="33"/>
                    <a:pt x="31" y="34"/>
                  </a:cubicBezTo>
                  <a:cubicBezTo>
                    <a:pt x="34" y="35"/>
                    <a:pt x="36" y="36"/>
                    <a:pt x="39" y="37"/>
                  </a:cubicBezTo>
                  <a:cubicBezTo>
                    <a:pt x="41" y="37"/>
                    <a:pt x="44" y="38"/>
                    <a:pt x="46" y="38"/>
                  </a:cubicBezTo>
                  <a:cubicBezTo>
                    <a:pt x="50" y="40"/>
                    <a:pt x="55" y="41"/>
                    <a:pt x="60" y="43"/>
                  </a:cubicBezTo>
                  <a:cubicBezTo>
                    <a:pt x="61" y="43"/>
                    <a:pt x="61" y="43"/>
                    <a:pt x="62" y="43"/>
                  </a:cubicBezTo>
                  <a:cubicBezTo>
                    <a:pt x="68" y="45"/>
                    <a:pt x="75" y="47"/>
                    <a:pt x="82" y="50"/>
                  </a:cubicBezTo>
                  <a:cubicBezTo>
                    <a:pt x="87" y="51"/>
                    <a:pt x="92" y="53"/>
                    <a:pt x="98" y="55"/>
                  </a:cubicBezTo>
                  <a:cubicBezTo>
                    <a:pt x="99" y="55"/>
                    <a:pt x="101" y="56"/>
                    <a:pt x="103" y="56"/>
                  </a:cubicBezTo>
                  <a:cubicBezTo>
                    <a:pt x="110" y="58"/>
                    <a:pt x="117" y="61"/>
                    <a:pt x="124" y="63"/>
                  </a:cubicBezTo>
                  <a:cubicBezTo>
                    <a:pt x="131" y="65"/>
                    <a:pt x="138" y="68"/>
                    <a:pt x="145" y="70"/>
                  </a:cubicBezTo>
                  <a:cubicBezTo>
                    <a:pt x="152" y="72"/>
                    <a:pt x="158" y="74"/>
                    <a:pt x="164" y="76"/>
                  </a:cubicBezTo>
                  <a:cubicBezTo>
                    <a:pt x="164" y="77"/>
                    <a:pt x="165" y="77"/>
                    <a:pt x="166" y="77"/>
                  </a:cubicBezTo>
                  <a:cubicBezTo>
                    <a:pt x="174" y="80"/>
                    <a:pt x="182" y="83"/>
                    <a:pt x="187" y="84"/>
                  </a:cubicBezTo>
                  <a:cubicBezTo>
                    <a:pt x="191" y="86"/>
                    <a:pt x="194" y="87"/>
                    <a:pt x="194" y="87"/>
                  </a:cubicBezTo>
                  <a:cubicBezTo>
                    <a:pt x="203" y="61"/>
                    <a:pt x="203" y="61"/>
                    <a:pt x="203" y="61"/>
                  </a:cubicBezTo>
                  <a:cubicBezTo>
                    <a:pt x="203" y="61"/>
                    <a:pt x="199" y="60"/>
                    <a:pt x="193" y="58"/>
                  </a:cubicBezTo>
                  <a:cubicBezTo>
                    <a:pt x="188" y="56"/>
                    <a:pt x="181" y="54"/>
                    <a:pt x="173" y="5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B8B953B-E12C-4F9D-919B-0292D2FF75C5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4740275"/>
              <a:ext cx="520700" cy="136525"/>
            </a:xfrm>
            <a:custGeom>
              <a:avLst/>
              <a:gdLst>
                <a:gd name="T0" fmla="*/ 174 w 205"/>
                <a:gd name="T1" fmla="*/ 24 h 54"/>
                <a:gd name="T2" fmla="*/ 164 w 205"/>
                <a:gd name="T3" fmla="*/ 22 h 54"/>
                <a:gd name="T4" fmla="*/ 142 w 205"/>
                <a:gd name="T5" fmla="*/ 19 h 54"/>
                <a:gd name="T6" fmla="*/ 120 w 205"/>
                <a:gd name="T7" fmla="*/ 16 h 54"/>
                <a:gd name="T8" fmla="*/ 104 w 205"/>
                <a:gd name="T9" fmla="*/ 13 h 54"/>
                <a:gd name="T10" fmla="*/ 98 w 205"/>
                <a:gd name="T11" fmla="*/ 12 h 54"/>
                <a:gd name="T12" fmla="*/ 76 w 205"/>
                <a:gd name="T13" fmla="*/ 9 h 54"/>
                <a:gd name="T14" fmla="*/ 54 w 205"/>
                <a:gd name="T15" fmla="*/ 6 h 54"/>
                <a:gd name="T16" fmla="*/ 35 w 205"/>
                <a:gd name="T17" fmla="*/ 4 h 54"/>
                <a:gd name="T18" fmla="*/ 33 w 205"/>
                <a:gd name="T19" fmla="*/ 4 h 54"/>
                <a:gd name="T20" fmla="*/ 10 w 205"/>
                <a:gd name="T21" fmla="*/ 1 h 54"/>
                <a:gd name="T22" fmla="*/ 3 w 205"/>
                <a:gd name="T23" fmla="*/ 0 h 54"/>
                <a:gd name="T24" fmla="*/ 0 w 205"/>
                <a:gd name="T25" fmla="*/ 24 h 54"/>
                <a:gd name="T26" fmla="*/ 5 w 205"/>
                <a:gd name="T27" fmla="*/ 25 h 54"/>
                <a:gd name="T28" fmla="*/ 27 w 205"/>
                <a:gd name="T29" fmla="*/ 28 h 54"/>
                <a:gd name="T30" fmla="*/ 32 w 205"/>
                <a:gd name="T31" fmla="*/ 28 h 54"/>
                <a:gd name="T32" fmla="*/ 49 w 205"/>
                <a:gd name="T33" fmla="*/ 30 h 54"/>
                <a:gd name="T34" fmla="*/ 71 w 205"/>
                <a:gd name="T35" fmla="*/ 33 h 54"/>
                <a:gd name="T36" fmla="*/ 93 w 205"/>
                <a:gd name="T37" fmla="*/ 37 h 54"/>
                <a:gd name="T38" fmla="*/ 101 w 205"/>
                <a:gd name="T39" fmla="*/ 38 h 54"/>
                <a:gd name="T40" fmla="*/ 115 w 205"/>
                <a:gd name="T41" fmla="*/ 40 h 54"/>
                <a:gd name="T42" fmla="*/ 136 w 205"/>
                <a:gd name="T43" fmla="*/ 43 h 54"/>
                <a:gd name="T44" fmla="*/ 158 w 205"/>
                <a:gd name="T45" fmla="*/ 47 h 54"/>
                <a:gd name="T46" fmla="*/ 170 w 205"/>
                <a:gd name="T47" fmla="*/ 49 h 54"/>
                <a:gd name="T48" fmla="*/ 180 w 205"/>
                <a:gd name="T49" fmla="*/ 51 h 54"/>
                <a:gd name="T50" fmla="*/ 201 w 205"/>
                <a:gd name="T51" fmla="*/ 54 h 54"/>
                <a:gd name="T52" fmla="*/ 205 w 205"/>
                <a:gd name="T53" fmla="*/ 29 h 54"/>
                <a:gd name="T54" fmla="*/ 186 w 205"/>
                <a:gd name="T55" fmla="*/ 26 h 54"/>
                <a:gd name="T56" fmla="*/ 174 w 205"/>
                <a:gd name="T57" fmla="*/ 2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05" h="54">
                  <a:moveTo>
                    <a:pt x="174" y="24"/>
                  </a:moveTo>
                  <a:cubicBezTo>
                    <a:pt x="171" y="23"/>
                    <a:pt x="167" y="23"/>
                    <a:pt x="164" y="22"/>
                  </a:cubicBezTo>
                  <a:cubicBezTo>
                    <a:pt x="157" y="21"/>
                    <a:pt x="150" y="20"/>
                    <a:pt x="142" y="19"/>
                  </a:cubicBezTo>
                  <a:cubicBezTo>
                    <a:pt x="135" y="18"/>
                    <a:pt x="128" y="17"/>
                    <a:pt x="120" y="16"/>
                  </a:cubicBezTo>
                  <a:cubicBezTo>
                    <a:pt x="115" y="15"/>
                    <a:pt x="110" y="14"/>
                    <a:pt x="104" y="13"/>
                  </a:cubicBezTo>
                  <a:cubicBezTo>
                    <a:pt x="102" y="13"/>
                    <a:pt x="100" y="13"/>
                    <a:pt x="98" y="12"/>
                  </a:cubicBezTo>
                  <a:cubicBezTo>
                    <a:pt x="91" y="11"/>
                    <a:pt x="84" y="10"/>
                    <a:pt x="76" y="9"/>
                  </a:cubicBezTo>
                  <a:cubicBezTo>
                    <a:pt x="69" y="8"/>
                    <a:pt x="61" y="7"/>
                    <a:pt x="54" y="6"/>
                  </a:cubicBezTo>
                  <a:cubicBezTo>
                    <a:pt x="47" y="6"/>
                    <a:pt x="41" y="5"/>
                    <a:pt x="35" y="4"/>
                  </a:cubicBezTo>
                  <a:cubicBezTo>
                    <a:pt x="34" y="4"/>
                    <a:pt x="33" y="4"/>
                    <a:pt x="33" y="4"/>
                  </a:cubicBezTo>
                  <a:cubicBezTo>
                    <a:pt x="23" y="3"/>
                    <a:pt x="16" y="2"/>
                    <a:pt x="10" y="1"/>
                  </a:cubicBezTo>
                  <a:cubicBezTo>
                    <a:pt x="6" y="0"/>
                    <a:pt x="3" y="0"/>
                    <a:pt x="3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24"/>
                    <a:pt x="2" y="25"/>
                    <a:pt x="5" y="25"/>
                  </a:cubicBezTo>
                  <a:cubicBezTo>
                    <a:pt x="9" y="25"/>
                    <a:pt x="17" y="26"/>
                    <a:pt x="27" y="28"/>
                  </a:cubicBezTo>
                  <a:cubicBezTo>
                    <a:pt x="28" y="28"/>
                    <a:pt x="30" y="28"/>
                    <a:pt x="32" y="28"/>
                  </a:cubicBezTo>
                  <a:cubicBezTo>
                    <a:pt x="37" y="29"/>
                    <a:pt x="43" y="30"/>
                    <a:pt x="49" y="30"/>
                  </a:cubicBezTo>
                  <a:cubicBezTo>
                    <a:pt x="56" y="31"/>
                    <a:pt x="63" y="32"/>
                    <a:pt x="71" y="33"/>
                  </a:cubicBezTo>
                  <a:cubicBezTo>
                    <a:pt x="78" y="34"/>
                    <a:pt x="85" y="35"/>
                    <a:pt x="93" y="37"/>
                  </a:cubicBezTo>
                  <a:cubicBezTo>
                    <a:pt x="95" y="37"/>
                    <a:pt x="98" y="37"/>
                    <a:pt x="101" y="38"/>
                  </a:cubicBezTo>
                  <a:cubicBezTo>
                    <a:pt x="105" y="38"/>
                    <a:pt x="110" y="39"/>
                    <a:pt x="115" y="40"/>
                  </a:cubicBezTo>
                  <a:cubicBezTo>
                    <a:pt x="122" y="41"/>
                    <a:pt x="129" y="42"/>
                    <a:pt x="136" y="43"/>
                  </a:cubicBezTo>
                  <a:cubicBezTo>
                    <a:pt x="144" y="44"/>
                    <a:pt x="151" y="46"/>
                    <a:pt x="158" y="47"/>
                  </a:cubicBezTo>
                  <a:cubicBezTo>
                    <a:pt x="162" y="47"/>
                    <a:pt x="166" y="48"/>
                    <a:pt x="170" y="49"/>
                  </a:cubicBezTo>
                  <a:cubicBezTo>
                    <a:pt x="173" y="49"/>
                    <a:pt x="177" y="50"/>
                    <a:pt x="180" y="51"/>
                  </a:cubicBezTo>
                  <a:cubicBezTo>
                    <a:pt x="193" y="53"/>
                    <a:pt x="201" y="54"/>
                    <a:pt x="201" y="54"/>
                  </a:cubicBezTo>
                  <a:cubicBezTo>
                    <a:pt x="205" y="29"/>
                    <a:pt x="205" y="29"/>
                    <a:pt x="205" y="29"/>
                  </a:cubicBezTo>
                  <a:cubicBezTo>
                    <a:pt x="205" y="29"/>
                    <a:pt x="198" y="28"/>
                    <a:pt x="186" y="26"/>
                  </a:cubicBezTo>
                  <a:cubicBezTo>
                    <a:pt x="182" y="25"/>
                    <a:pt x="178" y="25"/>
                    <a:pt x="174" y="24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3B0173E4-07BC-4099-9970-E05F83F9B1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7375" y="4656138"/>
              <a:ext cx="520700" cy="93663"/>
            </a:xfrm>
            <a:custGeom>
              <a:avLst/>
              <a:gdLst>
                <a:gd name="T0" fmla="*/ 277 w 328"/>
                <a:gd name="T1" fmla="*/ 19 h 59"/>
                <a:gd name="T2" fmla="*/ 240 w 328"/>
                <a:gd name="T3" fmla="*/ 16 h 59"/>
                <a:gd name="T4" fmla="*/ 205 w 328"/>
                <a:gd name="T5" fmla="*/ 14 h 59"/>
                <a:gd name="T6" fmla="*/ 170 w 328"/>
                <a:gd name="T7" fmla="*/ 11 h 59"/>
                <a:gd name="T8" fmla="*/ 135 w 328"/>
                <a:gd name="T9" fmla="*/ 9 h 59"/>
                <a:gd name="T10" fmla="*/ 98 w 328"/>
                <a:gd name="T11" fmla="*/ 6 h 59"/>
                <a:gd name="T12" fmla="*/ 63 w 328"/>
                <a:gd name="T13" fmla="*/ 5 h 59"/>
                <a:gd name="T14" fmla="*/ 28 w 328"/>
                <a:gd name="T15" fmla="*/ 1 h 59"/>
                <a:gd name="T16" fmla="*/ 4 w 328"/>
                <a:gd name="T17" fmla="*/ 0 h 59"/>
                <a:gd name="T18" fmla="*/ 0 w 328"/>
                <a:gd name="T19" fmla="*/ 37 h 59"/>
                <a:gd name="T20" fmla="*/ 20 w 328"/>
                <a:gd name="T21" fmla="*/ 38 h 59"/>
                <a:gd name="T22" fmla="*/ 55 w 328"/>
                <a:gd name="T23" fmla="*/ 40 h 59"/>
                <a:gd name="T24" fmla="*/ 90 w 328"/>
                <a:gd name="T25" fmla="*/ 43 h 59"/>
                <a:gd name="T26" fmla="*/ 125 w 328"/>
                <a:gd name="T27" fmla="*/ 45 h 59"/>
                <a:gd name="T28" fmla="*/ 162 w 328"/>
                <a:gd name="T29" fmla="*/ 48 h 59"/>
                <a:gd name="T30" fmla="*/ 197 w 328"/>
                <a:gd name="T31" fmla="*/ 51 h 59"/>
                <a:gd name="T32" fmla="*/ 232 w 328"/>
                <a:gd name="T33" fmla="*/ 53 h 59"/>
                <a:gd name="T34" fmla="*/ 267 w 328"/>
                <a:gd name="T35" fmla="*/ 56 h 59"/>
                <a:gd name="T36" fmla="*/ 304 w 328"/>
                <a:gd name="T37" fmla="*/ 57 h 59"/>
                <a:gd name="T38" fmla="*/ 326 w 328"/>
                <a:gd name="T39" fmla="*/ 59 h 59"/>
                <a:gd name="T40" fmla="*/ 328 w 328"/>
                <a:gd name="T41" fmla="*/ 22 h 59"/>
                <a:gd name="T42" fmla="*/ 312 w 328"/>
                <a:gd name="T43" fmla="*/ 21 h 59"/>
                <a:gd name="T44" fmla="*/ 277 w 328"/>
                <a:gd name="T45" fmla="*/ 19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8" h="59">
                  <a:moveTo>
                    <a:pt x="277" y="19"/>
                  </a:moveTo>
                  <a:lnTo>
                    <a:pt x="240" y="16"/>
                  </a:lnTo>
                  <a:lnTo>
                    <a:pt x="205" y="14"/>
                  </a:lnTo>
                  <a:lnTo>
                    <a:pt x="170" y="11"/>
                  </a:lnTo>
                  <a:lnTo>
                    <a:pt x="135" y="9"/>
                  </a:lnTo>
                  <a:lnTo>
                    <a:pt x="98" y="6"/>
                  </a:lnTo>
                  <a:lnTo>
                    <a:pt x="63" y="5"/>
                  </a:lnTo>
                  <a:lnTo>
                    <a:pt x="28" y="1"/>
                  </a:lnTo>
                  <a:lnTo>
                    <a:pt x="4" y="0"/>
                  </a:lnTo>
                  <a:lnTo>
                    <a:pt x="0" y="37"/>
                  </a:lnTo>
                  <a:lnTo>
                    <a:pt x="20" y="38"/>
                  </a:lnTo>
                  <a:lnTo>
                    <a:pt x="55" y="40"/>
                  </a:lnTo>
                  <a:lnTo>
                    <a:pt x="90" y="43"/>
                  </a:lnTo>
                  <a:lnTo>
                    <a:pt x="125" y="45"/>
                  </a:lnTo>
                  <a:lnTo>
                    <a:pt x="162" y="48"/>
                  </a:lnTo>
                  <a:lnTo>
                    <a:pt x="197" y="51"/>
                  </a:lnTo>
                  <a:lnTo>
                    <a:pt x="232" y="53"/>
                  </a:lnTo>
                  <a:lnTo>
                    <a:pt x="267" y="56"/>
                  </a:lnTo>
                  <a:lnTo>
                    <a:pt x="304" y="57"/>
                  </a:lnTo>
                  <a:lnTo>
                    <a:pt x="326" y="59"/>
                  </a:lnTo>
                  <a:lnTo>
                    <a:pt x="328" y="22"/>
                  </a:lnTo>
                  <a:lnTo>
                    <a:pt x="312" y="21"/>
                  </a:lnTo>
                  <a:lnTo>
                    <a:pt x="277" y="19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98ACCD05-C03D-4125-AF8E-8D69C18301B5}"/>
                </a:ext>
              </a:extLst>
            </p:cNvPr>
            <p:cNvSpPr>
              <a:spLocks/>
            </p:cNvSpPr>
            <p:nvPr/>
          </p:nvSpPr>
          <p:spPr bwMode="auto">
            <a:xfrm>
              <a:off x="2098675" y="4594225"/>
              <a:ext cx="519113" cy="82550"/>
            </a:xfrm>
            <a:custGeom>
              <a:avLst/>
              <a:gdLst>
                <a:gd name="T0" fmla="*/ 196 w 205"/>
                <a:gd name="T1" fmla="*/ 10 h 32"/>
                <a:gd name="T2" fmla="*/ 187 w 205"/>
                <a:gd name="T3" fmla="*/ 10 h 32"/>
                <a:gd name="T4" fmla="*/ 178 w 205"/>
                <a:gd name="T5" fmla="*/ 9 h 32"/>
                <a:gd name="T6" fmla="*/ 169 w 205"/>
                <a:gd name="T7" fmla="*/ 9 h 32"/>
                <a:gd name="T8" fmla="*/ 155 w 205"/>
                <a:gd name="T9" fmla="*/ 8 h 32"/>
                <a:gd name="T10" fmla="*/ 142 w 205"/>
                <a:gd name="T11" fmla="*/ 7 h 32"/>
                <a:gd name="T12" fmla="*/ 133 w 205"/>
                <a:gd name="T13" fmla="*/ 7 h 32"/>
                <a:gd name="T14" fmla="*/ 115 w 205"/>
                <a:gd name="T15" fmla="*/ 6 h 32"/>
                <a:gd name="T16" fmla="*/ 106 w 205"/>
                <a:gd name="T17" fmla="*/ 5 h 32"/>
                <a:gd name="T18" fmla="*/ 98 w 205"/>
                <a:gd name="T19" fmla="*/ 5 h 32"/>
                <a:gd name="T20" fmla="*/ 88 w 205"/>
                <a:gd name="T21" fmla="*/ 5 h 32"/>
                <a:gd name="T22" fmla="*/ 71 w 205"/>
                <a:gd name="T23" fmla="*/ 4 h 32"/>
                <a:gd name="T24" fmla="*/ 62 w 205"/>
                <a:gd name="T25" fmla="*/ 4 h 32"/>
                <a:gd name="T26" fmla="*/ 44 w 205"/>
                <a:gd name="T27" fmla="*/ 3 h 32"/>
                <a:gd name="T28" fmla="*/ 35 w 205"/>
                <a:gd name="T29" fmla="*/ 2 h 32"/>
                <a:gd name="T30" fmla="*/ 26 w 205"/>
                <a:gd name="T31" fmla="*/ 2 h 32"/>
                <a:gd name="T32" fmla="*/ 17 w 205"/>
                <a:gd name="T33" fmla="*/ 1 h 32"/>
                <a:gd name="T34" fmla="*/ 1 w 205"/>
                <a:gd name="T35" fmla="*/ 0 h 32"/>
                <a:gd name="T36" fmla="*/ 3 w 205"/>
                <a:gd name="T37" fmla="*/ 21 h 32"/>
                <a:gd name="T38" fmla="*/ 16 w 205"/>
                <a:gd name="T39" fmla="*/ 22 h 32"/>
                <a:gd name="T40" fmla="*/ 30 w 205"/>
                <a:gd name="T41" fmla="*/ 23 h 32"/>
                <a:gd name="T42" fmla="*/ 38 w 205"/>
                <a:gd name="T43" fmla="*/ 23 h 32"/>
                <a:gd name="T44" fmla="*/ 48 w 205"/>
                <a:gd name="T45" fmla="*/ 24 h 32"/>
                <a:gd name="T46" fmla="*/ 61 w 205"/>
                <a:gd name="T47" fmla="*/ 24 h 32"/>
                <a:gd name="T48" fmla="*/ 75 w 205"/>
                <a:gd name="T49" fmla="*/ 25 h 32"/>
                <a:gd name="T50" fmla="*/ 84 w 205"/>
                <a:gd name="T51" fmla="*/ 26 h 32"/>
                <a:gd name="T52" fmla="*/ 102 w 205"/>
                <a:gd name="T53" fmla="*/ 26 h 32"/>
                <a:gd name="T54" fmla="*/ 106 w 205"/>
                <a:gd name="T55" fmla="*/ 27 h 32"/>
                <a:gd name="T56" fmla="*/ 119 w 205"/>
                <a:gd name="T57" fmla="*/ 27 h 32"/>
                <a:gd name="T58" fmla="*/ 128 w 205"/>
                <a:gd name="T59" fmla="*/ 28 h 32"/>
                <a:gd name="T60" fmla="*/ 146 w 205"/>
                <a:gd name="T61" fmla="*/ 29 h 32"/>
                <a:gd name="T62" fmla="*/ 155 w 205"/>
                <a:gd name="T63" fmla="*/ 29 h 32"/>
                <a:gd name="T64" fmla="*/ 171 w 205"/>
                <a:gd name="T65" fmla="*/ 30 h 32"/>
                <a:gd name="T66" fmla="*/ 173 w 205"/>
                <a:gd name="T67" fmla="*/ 30 h 32"/>
                <a:gd name="T68" fmla="*/ 191 w 205"/>
                <a:gd name="T69" fmla="*/ 31 h 32"/>
                <a:gd name="T70" fmla="*/ 195 w 205"/>
                <a:gd name="T71" fmla="*/ 32 h 32"/>
                <a:gd name="T72" fmla="*/ 203 w 205"/>
                <a:gd name="T73" fmla="*/ 32 h 32"/>
                <a:gd name="T74" fmla="*/ 205 w 205"/>
                <a:gd name="T75" fmla="*/ 1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05" h="32">
                  <a:moveTo>
                    <a:pt x="200" y="11"/>
                  </a:moveTo>
                  <a:cubicBezTo>
                    <a:pt x="199" y="11"/>
                    <a:pt x="197" y="10"/>
                    <a:pt x="196" y="10"/>
                  </a:cubicBezTo>
                  <a:cubicBezTo>
                    <a:pt x="196" y="10"/>
                    <a:pt x="196" y="10"/>
                    <a:pt x="196" y="10"/>
                  </a:cubicBezTo>
                  <a:cubicBezTo>
                    <a:pt x="193" y="10"/>
                    <a:pt x="190" y="10"/>
                    <a:pt x="187" y="10"/>
                  </a:cubicBezTo>
                  <a:cubicBezTo>
                    <a:pt x="184" y="10"/>
                    <a:pt x="181" y="9"/>
                    <a:pt x="178" y="9"/>
                  </a:cubicBezTo>
                  <a:cubicBezTo>
                    <a:pt x="178" y="9"/>
                    <a:pt x="178" y="9"/>
                    <a:pt x="178" y="9"/>
                  </a:cubicBezTo>
                  <a:cubicBezTo>
                    <a:pt x="176" y="9"/>
                    <a:pt x="174" y="9"/>
                    <a:pt x="173" y="9"/>
                  </a:cubicBezTo>
                  <a:cubicBezTo>
                    <a:pt x="172" y="9"/>
                    <a:pt x="170" y="9"/>
                    <a:pt x="169" y="9"/>
                  </a:cubicBezTo>
                  <a:cubicBezTo>
                    <a:pt x="166" y="8"/>
                    <a:pt x="163" y="8"/>
                    <a:pt x="160" y="8"/>
                  </a:cubicBezTo>
                  <a:cubicBezTo>
                    <a:pt x="159" y="8"/>
                    <a:pt x="157" y="8"/>
                    <a:pt x="155" y="8"/>
                  </a:cubicBezTo>
                  <a:cubicBezTo>
                    <a:pt x="154" y="8"/>
                    <a:pt x="153" y="8"/>
                    <a:pt x="151" y="8"/>
                  </a:cubicBezTo>
                  <a:cubicBezTo>
                    <a:pt x="148" y="7"/>
                    <a:pt x="145" y="7"/>
                    <a:pt x="142" y="7"/>
                  </a:cubicBezTo>
                  <a:cubicBezTo>
                    <a:pt x="139" y="7"/>
                    <a:pt x="136" y="7"/>
                    <a:pt x="133" y="7"/>
                  </a:cubicBezTo>
                  <a:cubicBezTo>
                    <a:pt x="133" y="7"/>
                    <a:pt x="133" y="7"/>
                    <a:pt x="133" y="7"/>
                  </a:cubicBezTo>
                  <a:cubicBezTo>
                    <a:pt x="130" y="7"/>
                    <a:pt x="127" y="6"/>
                    <a:pt x="124" y="6"/>
                  </a:cubicBezTo>
                  <a:cubicBezTo>
                    <a:pt x="121" y="6"/>
                    <a:pt x="118" y="6"/>
                    <a:pt x="115" y="6"/>
                  </a:cubicBezTo>
                  <a:cubicBezTo>
                    <a:pt x="114" y="6"/>
                    <a:pt x="112" y="6"/>
                    <a:pt x="111" y="6"/>
                  </a:cubicBezTo>
                  <a:cubicBezTo>
                    <a:pt x="109" y="6"/>
                    <a:pt x="108" y="6"/>
                    <a:pt x="106" y="5"/>
                  </a:cubicBezTo>
                  <a:cubicBezTo>
                    <a:pt x="105" y="5"/>
                    <a:pt x="104" y="5"/>
                    <a:pt x="103" y="5"/>
                  </a:cubicBezTo>
                  <a:cubicBezTo>
                    <a:pt x="101" y="5"/>
                    <a:pt x="99" y="5"/>
                    <a:pt x="98" y="5"/>
                  </a:cubicBezTo>
                  <a:cubicBezTo>
                    <a:pt x="95" y="5"/>
                    <a:pt x="92" y="5"/>
                    <a:pt x="89" y="5"/>
                  </a:cubicBezTo>
                  <a:cubicBezTo>
                    <a:pt x="88" y="5"/>
                    <a:pt x="88" y="5"/>
                    <a:pt x="88" y="5"/>
                  </a:cubicBezTo>
                  <a:cubicBezTo>
                    <a:pt x="85" y="5"/>
                    <a:pt x="82" y="4"/>
                    <a:pt x="80" y="4"/>
                  </a:cubicBezTo>
                  <a:cubicBezTo>
                    <a:pt x="77" y="4"/>
                    <a:pt x="74" y="4"/>
                    <a:pt x="71" y="4"/>
                  </a:cubicBezTo>
                  <a:cubicBezTo>
                    <a:pt x="69" y="4"/>
                    <a:pt x="67" y="4"/>
                    <a:pt x="66" y="4"/>
                  </a:cubicBezTo>
                  <a:cubicBezTo>
                    <a:pt x="64" y="4"/>
                    <a:pt x="63" y="4"/>
                    <a:pt x="62" y="4"/>
                  </a:cubicBezTo>
                  <a:cubicBezTo>
                    <a:pt x="59" y="3"/>
                    <a:pt x="56" y="3"/>
                    <a:pt x="53" y="3"/>
                  </a:cubicBezTo>
                  <a:cubicBezTo>
                    <a:pt x="50" y="3"/>
                    <a:pt x="47" y="3"/>
                    <a:pt x="44" y="3"/>
                  </a:cubicBezTo>
                  <a:cubicBezTo>
                    <a:pt x="44" y="3"/>
                    <a:pt x="43" y="3"/>
                    <a:pt x="43" y="3"/>
                  </a:cubicBezTo>
                  <a:cubicBezTo>
                    <a:pt x="40" y="3"/>
                    <a:pt x="38" y="2"/>
                    <a:pt x="35" y="2"/>
                  </a:cubicBezTo>
                  <a:cubicBezTo>
                    <a:pt x="34" y="2"/>
                    <a:pt x="33" y="2"/>
                    <a:pt x="33" y="2"/>
                  </a:cubicBezTo>
                  <a:cubicBezTo>
                    <a:pt x="30" y="2"/>
                    <a:pt x="28" y="2"/>
                    <a:pt x="26" y="2"/>
                  </a:cubicBezTo>
                  <a:cubicBezTo>
                    <a:pt x="24" y="2"/>
                    <a:pt x="23" y="2"/>
                    <a:pt x="21" y="2"/>
                  </a:cubicBezTo>
                  <a:cubicBezTo>
                    <a:pt x="20" y="1"/>
                    <a:pt x="18" y="1"/>
                    <a:pt x="17" y="1"/>
                  </a:cubicBezTo>
                  <a:cubicBezTo>
                    <a:pt x="14" y="1"/>
                    <a:pt x="11" y="1"/>
                    <a:pt x="8" y="1"/>
                  </a:cubicBezTo>
                  <a:cubicBezTo>
                    <a:pt x="4" y="1"/>
                    <a:pt x="1" y="0"/>
                    <a:pt x="1" y="0"/>
                  </a:cubicBezTo>
                  <a:cubicBezTo>
                    <a:pt x="0" y="21"/>
                    <a:pt x="0" y="21"/>
                    <a:pt x="0" y="21"/>
                  </a:cubicBezTo>
                  <a:cubicBezTo>
                    <a:pt x="0" y="21"/>
                    <a:pt x="1" y="21"/>
                    <a:pt x="3" y="21"/>
                  </a:cubicBezTo>
                  <a:cubicBezTo>
                    <a:pt x="6" y="21"/>
                    <a:pt x="9" y="22"/>
                    <a:pt x="12" y="22"/>
                  </a:cubicBezTo>
                  <a:cubicBezTo>
                    <a:pt x="13" y="22"/>
                    <a:pt x="15" y="22"/>
                    <a:pt x="16" y="22"/>
                  </a:cubicBezTo>
                  <a:cubicBezTo>
                    <a:pt x="18" y="22"/>
                    <a:pt x="19" y="22"/>
                    <a:pt x="21" y="22"/>
                  </a:cubicBezTo>
                  <a:cubicBezTo>
                    <a:pt x="24" y="22"/>
                    <a:pt x="27" y="23"/>
                    <a:pt x="30" y="23"/>
                  </a:cubicBezTo>
                  <a:cubicBezTo>
                    <a:pt x="31" y="23"/>
                    <a:pt x="31" y="23"/>
                    <a:pt x="32" y="23"/>
                  </a:cubicBezTo>
                  <a:cubicBezTo>
                    <a:pt x="34" y="23"/>
                    <a:pt x="36" y="23"/>
                    <a:pt x="38" y="23"/>
                  </a:cubicBezTo>
                  <a:cubicBezTo>
                    <a:pt x="39" y="23"/>
                    <a:pt x="39" y="23"/>
                    <a:pt x="39" y="23"/>
                  </a:cubicBezTo>
                  <a:cubicBezTo>
                    <a:pt x="42" y="23"/>
                    <a:pt x="45" y="24"/>
                    <a:pt x="48" y="24"/>
                  </a:cubicBezTo>
                  <a:cubicBezTo>
                    <a:pt x="51" y="24"/>
                    <a:pt x="54" y="24"/>
                    <a:pt x="57" y="24"/>
                  </a:cubicBezTo>
                  <a:cubicBezTo>
                    <a:pt x="58" y="24"/>
                    <a:pt x="60" y="24"/>
                    <a:pt x="61" y="24"/>
                  </a:cubicBezTo>
                  <a:cubicBezTo>
                    <a:pt x="62" y="25"/>
                    <a:pt x="64" y="25"/>
                    <a:pt x="66" y="25"/>
                  </a:cubicBezTo>
                  <a:cubicBezTo>
                    <a:pt x="69" y="25"/>
                    <a:pt x="72" y="25"/>
                    <a:pt x="75" y="25"/>
                  </a:cubicBezTo>
                  <a:cubicBezTo>
                    <a:pt x="78" y="25"/>
                    <a:pt x="80" y="25"/>
                    <a:pt x="83" y="26"/>
                  </a:cubicBezTo>
                  <a:cubicBezTo>
                    <a:pt x="83" y="26"/>
                    <a:pt x="84" y="26"/>
                    <a:pt x="84" y="26"/>
                  </a:cubicBezTo>
                  <a:cubicBezTo>
                    <a:pt x="87" y="26"/>
                    <a:pt x="90" y="26"/>
                    <a:pt x="93" y="26"/>
                  </a:cubicBezTo>
                  <a:cubicBezTo>
                    <a:pt x="96" y="26"/>
                    <a:pt x="99" y="26"/>
                    <a:pt x="102" y="26"/>
                  </a:cubicBezTo>
                  <a:cubicBezTo>
                    <a:pt x="102" y="26"/>
                    <a:pt x="102" y="26"/>
                    <a:pt x="102" y="26"/>
                  </a:cubicBezTo>
                  <a:cubicBezTo>
                    <a:pt x="103" y="26"/>
                    <a:pt x="104" y="26"/>
                    <a:pt x="106" y="27"/>
                  </a:cubicBezTo>
                  <a:cubicBezTo>
                    <a:pt x="107" y="27"/>
                    <a:pt x="109" y="27"/>
                    <a:pt x="111" y="27"/>
                  </a:cubicBezTo>
                  <a:cubicBezTo>
                    <a:pt x="113" y="27"/>
                    <a:pt x="116" y="27"/>
                    <a:pt x="119" y="27"/>
                  </a:cubicBezTo>
                  <a:cubicBezTo>
                    <a:pt x="122" y="27"/>
                    <a:pt x="125" y="27"/>
                    <a:pt x="128" y="28"/>
                  </a:cubicBezTo>
                  <a:cubicBezTo>
                    <a:pt x="128" y="28"/>
                    <a:pt x="128" y="28"/>
                    <a:pt x="128" y="28"/>
                  </a:cubicBezTo>
                  <a:cubicBezTo>
                    <a:pt x="131" y="28"/>
                    <a:pt x="134" y="28"/>
                    <a:pt x="137" y="28"/>
                  </a:cubicBezTo>
                  <a:cubicBezTo>
                    <a:pt x="140" y="28"/>
                    <a:pt x="143" y="28"/>
                    <a:pt x="146" y="29"/>
                  </a:cubicBezTo>
                  <a:cubicBezTo>
                    <a:pt x="148" y="29"/>
                    <a:pt x="149" y="29"/>
                    <a:pt x="150" y="29"/>
                  </a:cubicBezTo>
                  <a:cubicBezTo>
                    <a:pt x="152" y="29"/>
                    <a:pt x="154" y="29"/>
                    <a:pt x="155" y="29"/>
                  </a:cubicBezTo>
                  <a:cubicBezTo>
                    <a:pt x="158" y="29"/>
                    <a:pt x="161" y="29"/>
                    <a:pt x="164" y="30"/>
                  </a:cubicBezTo>
                  <a:cubicBezTo>
                    <a:pt x="167" y="30"/>
                    <a:pt x="169" y="30"/>
                    <a:pt x="171" y="30"/>
                  </a:cubicBezTo>
                  <a:cubicBezTo>
                    <a:pt x="172" y="30"/>
                    <a:pt x="172" y="30"/>
                    <a:pt x="173" y="30"/>
                  </a:cubicBezTo>
                  <a:cubicBezTo>
                    <a:pt x="173" y="30"/>
                    <a:pt x="173" y="30"/>
                    <a:pt x="173" y="30"/>
                  </a:cubicBezTo>
                  <a:cubicBezTo>
                    <a:pt x="176" y="30"/>
                    <a:pt x="179" y="31"/>
                    <a:pt x="182" y="31"/>
                  </a:cubicBezTo>
                  <a:cubicBezTo>
                    <a:pt x="185" y="31"/>
                    <a:pt x="188" y="31"/>
                    <a:pt x="191" y="31"/>
                  </a:cubicBezTo>
                  <a:cubicBezTo>
                    <a:pt x="192" y="32"/>
                    <a:pt x="193" y="32"/>
                    <a:pt x="194" y="32"/>
                  </a:cubicBezTo>
                  <a:cubicBezTo>
                    <a:pt x="194" y="32"/>
                    <a:pt x="195" y="32"/>
                    <a:pt x="195" y="32"/>
                  </a:cubicBezTo>
                  <a:cubicBezTo>
                    <a:pt x="197" y="32"/>
                    <a:pt x="198" y="32"/>
                    <a:pt x="200" y="32"/>
                  </a:cubicBezTo>
                  <a:cubicBezTo>
                    <a:pt x="202" y="32"/>
                    <a:pt x="203" y="32"/>
                    <a:pt x="203" y="32"/>
                  </a:cubicBezTo>
                  <a:cubicBezTo>
                    <a:pt x="205" y="11"/>
                    <a:pt x="205" y="11"/>
                    <a:pt x="205" y="11"/>
                  </a:cubicBezTo>
                  <a:cubicBezTo>
                    <a:pt x="205" y="11"/>
                    <a:pt x="205" y="11"/>
                    <a:pt x="205" y="11"/>
                  </a:cubicBezTo>
                  <a:cubicBezTo>
                    <a:pt x="205" y="11"/>
                    <a:pt x="203" y="11"/>
                    <a:pt x="200" y="11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66DEDF32-06D0-46AC-9927-D0871804580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138" y="1643063"/>
              <a:ext cx="165100" cy="34925"/>
            </a:xfrm>
            <a:custGeom>
              <a:avLst/>
              <a:gdLst>
                <a:gd name="T0" fmla="*/ 65 w 65"/>
                <a:gd name="T1" fmla="*/ 2 h 14"/>
                <a:gd name="T2" fmla="*/ 56 w 65"/>
                <a:gd name="T3" fmla="*/ 2 h 14"/>
                <a:gd name="T4" fmla="*/ 48 w 65"/>
                <a:gd name="T5" fmla="*/ 2 h 14"/>
                <a:gd name="T6" fmla="*/ 47 w 65"/>
                <a:gd name="T7" fmla="*/ 1 h 14"/>
                <a:gd name="T8" fmla="*/ 38 w 65"/>
                <a:gd name="T9" fmla="*/ 1 h 14"/>
                <a:gd name="T10" fmla="*/ 29 w 65"/>
                <a:gd name="T11" fmla="*/ 1 h 14"/>
                <a:gd name="T12" fmla="*/ 26 w 65"/>
                <a:gd name="T13" fmla="*/ 1 h 14"/>
                <a:gd name="T14" fmla="*/ 20 w 65"/>
                <a:gd name="T15" fmla="*/ 1 h 14"/>
                <a:gd name="T16" fmla="*/ 11 w 65"/>
                <a:gd name="T17" fmla="*/ 1 h 14"/>
                <a:gd name="T18" fmla="*/ 3 w 65"/>
                <a:gd name="T19" fmla="*/ 1 h 14"/>
                <a:gd name="T20" fmla="*/ 2 w 65"/>
                <a:gd name="T21" fmla="*/ 0 h 14"/>
                <a:gd name="T22" fmla="*/ 0 w 65"/>
                <a:gd name="T23" fmla="*/ 0 h 14"/>
                <a:gd name="T24" fmla="*/ 1 w 65"/>
                <a:gd name="T25" fmla="*/ 4 h 14"/>
                <a:gd name="T26" fmla="*/ 1 w 65"/>
                <a:gd name="T27" fmla="*/ 9 h 14"/>
                <a:gd name="T28" fmla="*/ 2 w 65"/>
                <a:gd name="T29" fmla="*/ 12 h 14"/>
                <a:gd name="T30" fmla="*/ 8 w 65"/>
                <a:gd name="T31" fmla="*/ 12 h 14"/>
                <a:gd name="T32" fmla="*/ 17 w 65"/>
                <a:gd name="T33" fmla="*/ 13 h 14"/>
                <a:gd name="T34" fmla="*/ 23 w 65"/>
                <a:gd name="T35" fmla="*/ 13 h 14"/>
                <a:gd name="T36" fmla="*/ 26 w 65"/>
                <a:gd name="T37" fmla="*/ 13 h 14"/>
                <a:gd name="T38" fmla="*/ 35 w 65"/>
                <a:gd name="T39" fmla="*/ 13 h 14"/>
                <a:gd name="T40" fmla="*/ 44 w 65"/>
                <a:gd name="T41" fmla="*/ 13 h 14"/>
                <a:gd name="T42" fmla="*/ 46 w 65"/>
                <a:gd name="T43" fmla="*/ 13 h 14"/>
                <a:gd name="T44" fmla="*/ 53 w 65"/>
                <a:gd name="T45" fmla="*/ 13 h 14"/>
                <a:gd name="T46" fmla="*/ 62 w 65"/>
                <a:gd name="T47" fmla="*/ 14 h 14"/>
                <a:gd name="T48" fmla="*/ 65 w 65"/>
                <a:gd name="T49" fmla="*/ 14 h 14"/>
                <a:gd name="T50" fmla="*/ 65 w 65"/>
                <a:gd name="T51" fmla="*/ 2 h 14"/>
                <a:gd name="T52" fmla="*/ 65 w 65"/>
                <a:gd name="T53" fmla="*/ 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" h="14">
                  <a:moveTo>
                    <a:pt x="65" y="2"/>
                  </a:moveTo>
                  <a:cubicBezTo>
                    <a:pt x="62" y="2"/>
                    <a:pt x="59" y="2"/>
                    <a:pt x="56" y="2"/>
                  </a:cubicBezTo>
                  <a:cubicBezTo>
                    <a:pt x="53" y="2"/>
                    <a:pt x="51" y="2"/>
                    <a:pt x="48" y="2"/>
                  </a:cubicBezTo>
                  <a:cubicBezTo>
                    <a:pt x="48" y="1"/>
                    <a:pt x="47" y="1"/>
                    <a:pt x="47" y="1"/>
                  </a:cubicBezTo>
                  <a:cubicBezTo>
                    <a:pt x="44" y="1"/>
                    <a:pt x="41" y="1"/>
                    <a:pt x="38" y="1"/>
                  </a:cubicBezTo>
                  <a:cubicBezTo>
                    <a:pt x="35" y="1"/>
                    <a:pt x="32" y="1"/>
                    <a:pt x="29" y="1"/>
                  </a:cubicBezTo>
                  <a:cubicBezTo>
                    <a:pt x="28" y="1"/>
                    <a:pt x="27" y="1"/>
                    <a:pt x="26" y="1"/>
                  </a:cubicBezTo>
                  <a:cubicBezTo>
                    <a:pt x="24" y="1"/>
                    <a:pt x="22" y="1"/>
                    <a:pt x="20" y="1"/>
                  </a:cubicBezTo>
                  <a:cubicBezTo>
                    <a:pt x="17" y="1"/>
                    <a:pt x="14" y="1"/>
                    <a:pt x="11" y="1"/>
                  </a:cubicBezTo>
                  <a:cubicBezTo>
                    <a:pt x="8" y="1"/>
                    <a:pt x="6" y="1"/>
                    <a:pt x="3" y="1"/>
                  </a:cubicBezTo>
                  <a:cubicBezTo>
                    <a:pt x="3" y="0"/>
                    <a:pt x="2" y="0"/>
                    <a:pt x="2" y="0"/>
                  </a:cubicBezTo>
                  <a:cubicBezTo>
                    <a:pt x="1" y="0"/>
                    <a:pt x="1" y="0"/>
                    <a:pt x="0" y="0"/>
                  </a:cubicBezTo>
                  <a:cubicBezTo>
                    <a:pt x="1" y="2"/>
                    <a:pt x="1" y="3"/>
                    <a:pt x="1" y="4"/>
                  </a:cubicBezTo>
                  <a:cubicBezTo>
                    <a:pt x="1" y="6"/>
                    <a:pt x="1" y="7"/>
                    <a:pt x="1" y="9"/>
                  </a:cubicBezTo>
                  <a:cubicBezTo>
                    <a:pt x="1" y="10"/>
                    <a:pt x="1" y="11"/>
                    <a:pt x="2" y="12"/>
                  </a:cubicBezTo>
                  <a:cubicBezTo>
                    <a:pt x="4" y="12"/>
                    <a:pt x="6" y="12"/>
                    <a:pt x="8" y="12"/>
                  </a:cubicBezTo>
                  <a:cubicBezTo>
                    <a:pt x="11" y="12"/>
                    <a:pt x="14" y="12"/>
                    <a:pt x="17" y="13"/>
                  </a:cubicBezTo>
                  <a:cubicBezTo>
                    <a:pt x="19" y="13"/>
                    <a:pt x="21" y="13"/>
                    <a:pt x="23" y="13"/>
                  </a:cubicBezTo>
                  <a:cubicBezTo>
                    <a:pt x="24" y="13"/>
                    <a:pt x="25" y="13"/>
                    <a:pt x="26" y="13"/>
                  </a:cubicBezTo>
                  <a:cubicBezTo>
                    <a:pt x="29" y="13"/>
                    <a:pt x="32" y="13"/>
                    <a:pt x="35" y="13"/>
                  </a:cubicBezTo>
                  <a:cubicBezTo>
                    <a:pt x="38" y="13"/>
                    <a:pt x="41" y="13"/>
                    <a:pt x="44" y="13"/>
                  </a:cubicBezTo>
                  <a:cubicBezTo>
                    <a:pt x="44" y="13"/>
                    <a:pt x="45" y="13"/>
                    <a:pt x="46" y="13"/>
                  </a:cubicBezTo>
                  <a:cubicBezTo>
                    <a:pt x="48" y="13"/>
                    <a:pt x="50" y="13"/>
                    <a:pt x="53" y="13"/>
                  </a:cubicBezTo>
                  <a:cubicBezTo>
                    <a:pt x="56" y="14"/>
                    <a:pt x="59" y="14"/>
                    <a:pt x="62" y="14"/>
                  </a:cubicBezTo>
                  <a:cubicBezTo>
                    <a:pt x="63" y="14"/>
                    <a:pt x="64" y="14"/>
                    <a:pt x="65" y="14"/>
                  </a:cubicBezTo>
                  <a:cubicBezTo>
                    <a:pt x="65" y="2"/>
                    <a:pt x="65" y="2"/>
                    <a:pt x="65" y="2"/>
                  </a:cubicBezTo>
                  <a:cubicBezTo>
                    <a:pt x="65" y="2"/>
                    <a:pt x="65" y="2"/>
                    <a:pt x="65" y="2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0B69BEAD-0794-498A-B3C6-6C5DEFD07B7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3475" y="2201863"/>
              <a:ext cx="109538" cy="204788"/>
            </a:xfrm>
            <a:custGeom>
              <a:avLst/>
              <a:gdLst>
                <a:gd name="T0" fmla="*/ 43 w 43"/>
                <a:gd name="T1" fmla="*/ 81 h 81"/>
                <a:gd name="T2" fmla="*/ 24 w 43"/>
                <a:gd name="T3" fmla="*/ 31 h 81"/>
                <a:gd name="T4" fmla="*/ 0 w 43"/>
                <a:gd name="T5" fmla="*/ 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81">
                  <a:moveTo>
                    <a:pt x="43" y="81"/>
                  </a:moveTo>
                  <a:cubicBezTo>
                    <a:pt x="39" y="63"/>
                    <a:pt x="32" y="47"/>
                    <a:pt x="24" y="31"/>
                  </a:cubicBezTo>
                  <a:cubicBezTo>
                    <a:pt x="18" y="20"/>
                    <a:pt x="8" y="10"/>
                    <a:pt x="0" y="0"/>
                  </a:cubicBezTo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prstClr val="black"/>
                </a:solidFill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CEC0F1B-328B-4ABE-8474-1CF5FA886A18}"/>
              </a:ext>
            </a:extLst>
          </p:cNvPr>
          <p:cNvSpPr txBox="1"/>
          <p:nvPr/>
        </p:nvSpPr>
        <p:spPr>
          <a:xfrm>
            <a:off x="96881" y="5088944"/>
            <a:ext cx="12095119" cy="646331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square" rtlCol="1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Thanks</a:t>
            </a:r>
            <a:r>
              <a:rPr lang="da-DK" sz="3600" dirty="0">
                <a:solidFill>
                  <a:schemeClr val="bg1"/>
                </a:solidFill>
              </a:rPr>
              <a:t> for your time</a:t>
            </a:r>
            <a:endParaRPr lang="fa-IR" sz="3600" dirty="0">
              <a:solidFill>
                <a:schemeClr val="bg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07F751-571D-4076-BEFF-22E2C7242A33}"/>
              </a:ext>
            </a:extLst>
          </p:cNvPr>
          <p:cNvSpPr/>
          <p:nvPr/>
        </p:nvSpPr>
        <p:spPr>
          <a:xfrm>
            <a:off x="4524973" y="1190684"/>
            <a:ext cx="119163" cy="584745"/>
          </a:xfrm>
          <a:prstGeom prst="rect">
            <a:avLst/>
          </a:prstGeom>
          <a:gradFill>
            <a:gsLst>
              <a:gs pos="0">
                <a:sysClr val="windowText" lastClr="000000">
                  <a:lumMod val="75000"/>
                  <a:lumOff val="25000"/>
                  <a:shade val="30000"/>
                  <a:satMod val="115000"/>
                </a:sysClr>
              </a:gs>
              <a:gs pos="50000">
                <a:sysClr val="window" lastClr="FFFFFF"/>
              </a:gs>
              <a:gs pos="100000">
                <a:sysClr val="windowText" lastClr="000000">
                  <a:lumMod val="75000"/>
                  <a:lumOff val="25000"/>
                  <a:shade val="100000"/>
                  <a:satMod val="115000"/>
                </a:sysClr>
              </a:gs>
            </a:gsLst>
            <a:lin ang="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en-US" sz="1800" kern="0">
              <a:solidFill>
                <a:prstClr val="white"/>
              </a:solidFill>
            </a:endParaRPr>
          </a:p>
        </p:txBody>
      </p:sp>
      <p:sp>
        <p:nvSpPr>
          <p:cNvPr id="47" name="Freeform 25">
            <a:extLst>
              <a:ext uri="{FF2B5EF4-FFF2-40B4-BE49-F238E27FC236}">
                <a16:creationId xmlns:a16="http://schemas.microsoft.com/office/drawing/2014/main" id="{7078207B-D1A6-4CD4-8E41-0B20E99FA749}"/>
              </a:ext>
            </a:extLst>
          </p:cNvPr>
          <p:cNvSpPr>
            <a:spLocks/>
          </p:cNvSpPr>
          <p:nvPr/>
        </p:nvSpPr>
        <p:spPr bwMode="auto">
          <a:xfrm>
            <a:off x="3959874" y="614"/>
            <a:ext cx="1237829" cy="1235230"/>
          </a:xfrm>
          <a:custGeom>
            <a:avLst/>
            <a:gdLst>
              <a:gd name="T0" fmla="*/ 385 w 402"/>
              <a:gd name="T1" fmla="*/ 171 h 401"/>
              <a:gd name="T2" fmla="*/ 385 w 402"/>
              <a:gd name="T3" fmla="*/ 231 h 401"/>
              <a:gd name="T4" fmla="*/ 231 w 402"/>
              <a:gd name="T5" fmla="*/ 385 h 401"/>
              <a:gd name="T6" fmla="*/ 171 w 402"/>
              <a:gd name="T7" fmla="*/ 385 h 401"/>
              <a:gd name="T8" fmla="*/ 17 w 402"/>
              <a:gd name="T9" fmla="*/ 231 h 401"/>
              <a:gd name="T10" fmla="*/ 17 w 402"/>
              <a:gd name="T11" fmla="*/ 171 h 401"/>
              <a:gd name="T12" fmla="*/ 171 w 402"/>
              <a:gd name="T13" fmla="*/ 17 h 401"/>
              <a:gd name="T14" fmla="*/ 231 w 402"/>
              <a:gd name="T15" fmla="*/ 17 h 401"/>
              <a:gd name="T16" fmla="*/ 385 w 402"/>
              <a:gd name="T17" fmla="*/ 17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2" h="401">
                <a:moveTo>
                  <a:pt x="385" y="171"/>
                </a:moveTo>
                <a:cubicBezTo>
                  <a:pt x="402" y="187"/>
                  <a:pt x="402" y="214"/>
                  <a:pt x="385" y="231"/>
                </a:cubicBezTo>
                <a:cubicBezTo>
                  <a:pt x="231" y="385"/>
                  <a:pt x="231" y="385"/>
                  <a:pt x="231" y="385"/>
                </a:cubicBezTo>
                <a:cubicBezTo>
                  <a:pt x="214" y="401"/>
                  <a:pt x="187" y="401"/>
                  <a:pt x="171" y="385"/>
                </a:cubicBezTo>
                <a:cubicBezTo>
                  <a:pt x="17" y="231"/>
                  <a:pt x="17" y="231"/>
                  <a:pt x="17" y="231"/>
                </a:cubicBezTo>
                <a:cubicBezTo>
                  <a:pt x="0" y="214"/>
                  <a:pt x="0" y="187"/>
                  <a:pt x="17" y="171"/>
                </a:cubicBezTo>
                <a:cubicBezTo>
                  <a:pt x="171" y="17"/>
                  <a:pt x="171" y="17"/>
                  <a:pt x="171" y="17"/>
                </a:cubicBezTo>
                <a:cubicBezTo>
                  <a:pt x="187" y="0"/>
                  <a:pt x="214" y="0"/>
                  <a:pt x="231" y="17"/>
                </a:cubicBezTo>
                <a:lnTo>
                  <a:pt x="385" y="171"/>
                </a:lnTo>
                <a:close/>
              </a:path>
            </a:pathLst>
          </a:custGeom>
          <a:solidFill>
            <a:srgbClr val="F1C96C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endParaRPr lang="en-US" sz="1800" kern="0">
              <a:solidFill>
                <a:prstClr val="black"/>
              </a:solidFill>
            </a:endParaRPr>
          </a:p>
        </p:txBody>
      </p:sp>
      <p:sp>
        <p:nvSpPr>
          <p:cNvPr id="48" name="Freeform 26">
            <a:extLst>
              <a:ext uri="{FF2B5EF4-FFF2-40B4-BE49-F238E27FC236}">
                <a16:creationId xmlns:a16="http://schemas.microsoft.com/office/drawing/2014/main" id="{D507C25C-E920-4E76-AAB8-3368FBC75517}"/>
              </a:ext>
            </a:extLst>
          </p:cNvPr>
          <p:cNvSpPr>
            <a:spLocks noEditPoints="1"/>
          </p:cNvSpPr>
          <p:nvPr/>
        </p:nvSpPr>
        <p:spPr bwMode="auto">
          <a:xfrm>
            <a:off x="4076896" y="117637"/>
            <a:ext cx="1003786" cy="1005088"/>
          </a:xfrm>
          <a:custGeom>
            <a:avLst/>
            <a:gdLst>
              <a:gd name="T0" fmla="*/ 323 w 326"/>
              <a:gd name="T1" fmla="*/ 157 h 326"/>
              <a:gd name="T2" fmla="*/ 169 w 326"/>
              <a:gd name="T3" fmla="*/ 2 h 326"/>
              <a:gd name="T4" fmla="*/ 163 w 326"/>
              <a:gd name="T5" fmla="*/ 0 h 326"/>
              <a:gd name="T6" fmla="*/ 157 w 326"/>
              <a:gd name="T7" fmla="*/ 2 h 326"/>
              <a:gd name="T8" fmla="*/ 3 w 326"/>
              <a:gd name="T9" fmla="*/ 157 h 326"/>
              <a:gd name="T10" fmla="*/ 0 w 326"/>
              <a:gd name="T11" fmla="*/ 163 h 326"/>
              <a:gd name="T12" fmla="*/ 3 w 326"/>
              <a:gd name="T13" fmla="*/ 169 h 326"/>
              <a:gd name="T14" fmla="*/ 157 w 326"/>
              <a:gd name="T15" fmla="*/ 323 h 326"/>
              <a:gd name="T16" fmla="*/ 163 w 326"/>
              <a:gd name="T17" fmla="*/ 326 h 326"/>
              <a:gd name="T18" fmla="*/ 169 w 326"/>
              <a:gd name="T19" fmla="*/ 323 h 326"/>
              <a:gd name="T20" fmla="*/ 323 w 326"/>
              <a:gd name="T21" fmla="*/ 169 h 326"/>
              <a:gd name="T22" fmla="*/ 326 w 326"/>
              <a:gd name="T23" fmla="*/ 163 h 326"/>
              <a:gd name="T24" fmla="*/ 323 w 326"/>
              <a:gd name="T25" fmla="*/ 157 h 326"/>
              <a:gd name="T26" fmla="*/ 306 w 326"/>
              <a:gd name="T27" fmla="*/ 168 h 326"/>
              <a:gd name="T28" fmla="*/ 168 w 326"/>
              <a:gd name="T29" fmla="*/ 306 h 326"/>
              <a:gd name="T30" fmla="*/ 163 w 326"/>
              <a:gd name="T31" fmla="*/ 308 h 326"/>
              <a:gd name="T32" fmla="*/ 157 w 326"/>
              <a:gd name="T33" fmla="*/ 306 h 326"/>
              <a:gd name="T34" fmla="*/ 20 w 326"/>
              <a:gd name="T35" fmla="*/ 168 h 326"/>
              <a:gd name="T36" fmla="*/ 17 w 326"/>
              <a:gd name="T37" fmla="*/ 163 h 326"/>
              <a:gd name="T38" fmla="*/ 20 w 326"/>
              <a:gd name="T39" fmla="*/ 157 h 326"/>
              <a:gd name="T40" fmla="*/ 157 w 326"/>
              <a:gd name="T41" fmla="*/ 19 h 326"/>
              <a:gd name="T42" fmla="*/ 163 w 326"/>
              <a:gd name="T43" fmla="*/ 17 h 326"/>
              <a:gd name="T44" fmla="*/ 168 w 326"/>
              <a:gd name="T45" fmla="*/ 19 h 326"/>
              <a:gd name="T46" fmla="*/ 306 w 326"/>
              <a:gd name="T47" fmla="*/ 157 h 326"/>
              <a:gd name="T48" fmla="*/ 309 w 326"/>
              <a:gd name="T49" fmla="*/ 163 h 326"/>
              <a:gd name="T50" fmla="*/ 306 w 326"/>
              <a:gd name="T51" fmla="*/ 168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26" h="326">
                <a:moveTo>
                  <a:pt x="323" y="157"/>
                </a:moveTo>
                <a:cubicBezTo>
                  <a:pt x="169" y="2"/>
                  <a:pt x="169" y="2"/>
                  <a:pt x="169" y="2"/>
                </a:cubicBezTo>
                <a:cubicBezTo>
                  <a:pt x="167" y="0"/>
                  <a:pt x="164" y="0"/>
                  <a:pt x="163" y="0"/>
                </a:cubicBezTo>
                <a:cubicBezTo>
                  <a:pt x="162" y="0"/>
                  <a:pt x="159" y="0"/>
                  <a:pt x="157" y="2"/>
                </a:cubicBezTo>
                <a:cubicBezTo>
                  <a:pt x="3" y="157"/>
                  <a:pt x="3" y="157"/>
                  <a:pt x="3" y="157"/>
                </a:cubicBezTo>
                <a:cubicBezTo>
                  <a:pt x="1" y="158"/>
                  <a:pt x="0" y="160"/>
                  <a:pt x="0" y="163"/>
                </a:cubicBezTo>
                <a:cubicBezTo>
                  <a:pt x="0" y="165"/>
                  <a:pt x="1" y="167"/>
                  <a:pt x="3" y="169"/>
                </a:cubicBezTo>
                <a:cubicBezTo>
                  <a:pt x="157" y="323"/>
                  <a:pt x="157" y="323"/>
                  <a:pt x="157" y="323"/>
                </a:cubicBezTo>
                <a:cubicBezTo>
                  <a:pt x="159" y="325"/>
                  <a:pt x="162" y="326"/>
                  <a:pt x="163" y="326"/>
                </a:cubicBezTo>
                <a:cubicBezTo>
                  <a:pt x="164" y="326"/>
                  <a:pt x="167" y="325"/>
                  <a:pt x="169" y="323"/>
                </a:cubicBezTo>
                <a:cubicBezTo>
                  <a:pt x="323" y="169"/>
                  <a:pt x="323" y="169"/>
                  <a:pt x="323" y="169"/>
                </a:cubicBezTo>
                <a:cubicBezTo>
                  <a:pt x="325" y="167"/>
                  <a:pt x="326" y="164"/>
                  <a:pt x="326" y="163"/>
                </a:cubicBezTo>
                <a:cubicBezTo>
                  <a:pt x="326" y="161"/>
                  <a:pt x="325" y="159"/>
                  <a:pt x="323" y="157"/>
                </a:cubicBezTo>
                <a:close/>
                <a:moveTo>
                  <a:pt x="306" y="168"/>
                </a:moveTo>
                <a:cubicBezTo>
                  <a:pt x="168" y="306"/>
                  <a:pt x="168" y="306"/>
                  <a:pt x="168" y="306"/>
                </a:cubicBezTo>
                <a:cubicBezTo>
                  <a:pt x="167" y="308"/>
                  <a:pt x="164" y="308"/>
                  <a:pt x="163" y="308"/>
                </a:cubicBezTo>
                <a:cubicBezTo>
                  <a:pt x="162" y="308"/>
                  <a:pt x="159" y="308"/>
                  <a:pt x="157" y="306"/>
                </a:cubicBezTo>
                <a:cubicBezTo>
                  <a:pt x="20" y="168"/>
                  <a:pt x="20" y="168"/>
                  <a:pt x="20" y="168"/>
                </a:cubicBezTo>
                <a:cubicBezTo>
                  <a:pt x="18" y="167"/>
                  <a:pt x="17" y="165"/>
                  <a:pt x="17" y="163"/>
                </a:cubicBezTo>
                <a:cubicBezTo>
                  <a:pt x="17" y="161"/>
                  <a:pt x="18" y="159"/>
                  <a:pt x="20" y="157"/>
                </a:cubicBezTo>
                <a:cubicBezTo>
                  <a:pt x="157" y="19"/>
                  <a:pt x="157" y="19"/>
                  <a:pt x="157" y="19"/>
                </a:cubicBezTo>
                <a:cubicBezTo>
                  <a:pt x="159" y="17"/>
                  <a:pt x="162" y="17"/>
                  <a:pt x="163" y="17"/>
                </a:cubicBezTo>
                <a:cubicBezTo>
                  <a:pt x="164" y="17"/>
                  <a:pt x="167" y="17"/>
                  <a:pt x="168" y="19"/>
                </a:cubicBezTo>
                <a:cubicBezTo>
                  <a:pt x="306" y="157"/>
                  <a:pt x="306" y="157"/>
                  <a:pt x="306" y="157"/>
                </a:cubicBezTo>
                <a:cubicBezTo>
                  <a:pt x="308" y="159"/>
                  <a:pt x="309" y="161"/>
                  <a:pt x="309" y="163"/>
                </a:cubicBezTo>
                <a:cubicBezTo>
                  <a:pt x="309" y="164"/>
                  <a:pt x="308" y="166"/>
                  <a:pt x="306" y="168"/>
                </a:cubicBezTo>
                <a:close/>
              </a:path>
            </a:pathLst>
          </a:custGeom>
          <a:solidFill>
            <a:sysClr val="windowText" lastClr="000000">
              <a:lumMod val="85000"/>
              <a:lumOff val="15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endParaRPr lang="en-US" sz="1800" kern="0">
              <a:solidFill>
                <a:prstClr val="black"/>
              </a:solidFill>
            </a:endParaRPr>
          </a:p>
        </p:txBody>
      </p:sp>
      <p:sp>
        <p:nvSpPr>
          <p:cNvPr id="50" name="Freeform 26">
            <a:extLst>
              <a:ext uri="{FF2B5EF4-FFF2-40B4-BE49-F238E27FC236}">
                <a16:creationId xmlns:a16="http://schemas.microsoft.com/office/drawing/2014/main" id="{153A9336-AA3D-4323-B5C6-8708AF5DACA3}"/>
              </a:ext>
            </a:extLst>
          </p:cNvPr>
          <p:cNvSpPr>
            <a:spLocks noEditPoints="1"/>
          </p:cNvSpPr>
          <p:nvPr/>
        </p:nvSpPr>
        <p:spPr bwMode="auto">
          <a:xfrm>
            <a:off x="4076943" y="146634"/>
            <a:ext cx="1003786" cy="1005088"/>
          </a:xfrm>
          <a:custGeom>
            <a:avLst/>
            <a:gdLst>
              <a:gd name="T0" fmla="*/ 323 w 326"/>
              <a:gd name="T1" fmla="*/ 157 h 326"/>
              <a:gd name="T2" fmla="*/ 169 w 326"/>
              <a:gd name="T3" fmla="*/ 2 h 326"/>
              <a:gd name="T4" fmla="*/ 163 w 326"/>
              <a:gd name="T5" fmla="*/ 0 h 326"/>
              <a:gd name="T6" fmla="*/ 157 w 326"/>
              <a:gd name="T7" fmla="*/ 2 h 326"/>
              <a:gd name="T8" fmla="*/ 3 w 326"/>
              <a:gd name="T9" fmla="*/ 157 h 326"/>
              <a:gd name="T10" fmla="*/ 0 w 326"/>
              <a:gd name="T11" fmla="*/ 163 h 326"/>
              <a:gd name="T12" fmla="*/ 3 w 326"/>
              <a:gd name="T13" fmla="*/ 169 h 326"/>
              <a:gd name="T14" fmla="*/ 157 w 326"/>
              <a:gd name="T15" fmla="*/ 323 h 326"/>
              <a:gd name="T16" fmla="*/ 163 w 326"/>
              <a:gd name="T17" fmla="*/ 326 h 326"/>
              <a:gd name="T18" fmla="*/ 169 w 326"/>
              <a:gd name="T19" fmla="*/ 323 h 326"/>
              <a:gd name="T20" fmla="*/ 323 w 326"/>
              <a:gd name="T21" fmla="*/ 169 h 326"/>
              <a:gd name="T22" fmla="*/ 326 w 326"/>
              <a:gd name="T23" fmla="*/ 163 h 326"/>
              <a:gd name="T24" fmla="*/ 323 w 326"/>
              <a:gd name="T25" fmla="*/ 157 h 326"/>
              <a:gd name="T26" fmla="*/ 306 w 326"/>
              <a:gd name="T27" fmla="*/ 168 h 326"/>
              <a:gd name="T28" fmla="*/ 168 w 326"/>
              <a:gd name="T29" fmla="*/ 306 h 326"/>
              <a:gd name="T30" fmla="*/ 163 w 326"/>
              <a:gd name="T31" fmla="*/ 308 h 326"/>
              <a:gd name="T32" fmla="*/ 157 w 326"/>
              <a:gd name="T33" fmla="*/ 306 h 326"/>
              <a:gd name="T34" fmla="*/ 20 w 326"/>
              <a:gd name="T35" fmla="*/ 168 h 326"/>
              <a:gd name="T36" fmla="*/ 17 w 326"/>
              <a:gd name="T37" fmla="*/ 163 h 326"/>
              <a:gd name="T38" fmla="*/ 20 w 326"/>
              <a:gd name="T39" fmla="*/ 157 h 326"/>
              <a:gd name="T40" fmla="*/ 157 w 326"/>
              <a:gd name="T41" fmla="*/ 19 h 326"/>
              <a:gd name="T42" fmla="*/ 163 w 326"/>
              <a:gd name="T43" fmla="*/ 17 h 326"/>
              <a:gd name="T44" fmla="*/ 168 w 326"/>
              <a:gd name="T45" fmla="*/ 19 h 326"/>
              <a:gd name="T46" fmla="*/ 306 w 326"/>
              <a:gd name="T47" fmla="*/ 157 h 326"/>
              <a:gd name="T48" fmla="*/ 309 w 326"/>
              <a:gd name="T49" fmla="*/ 163 h 326"/>
              <a:gd name="T50" fmla="*/ 306 w 326"/>
              <a:gd name="T51" fmla="*/ 168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26" h="326">
                <a:moveTo>
                  <a:pt x="323" y="157"/>
                </a:moveTo>
                <a:cubicBezTo>
                  <a:pt x="169" y="2"/>
                  <a:pt x="169" y="2"/>
                  <a:pt x="169" y="2"/>
                </a:cubicBezTo>
                <a:cubicBezTo>
                  <a:pt x="167" y="0"/>
                  <a:pt x="164" y="0"/>
                  <a:pt x="163" y="0"/>
                </a:cubicBezTo>
                <a:cubicBezTo>
                  <a:pt x="162" y="0"/>
                  <a:pt x="159" y="0"/>
                  <a:pt x="157" y="2"/>
                </a:cubicBezTo>
                <a:cubicBezTo>
                  <a:pt x="3" y="157"/>
                  <a:pt x="3" y="157"/>
                  <a:pt x="3" y="157"/>
                </a:cubicBezTo>
                <a:cubicBezTo>
                  <a:pt x="1" y="158"/>
                  <a:pt x="0" y="160"/>
                  <a:pt x="0" y="163"/>
                </a:cubicBezTo>
                <a:cubicBezTo>
                  <a:pt x="0" y="165"/>
                  <a:pt x="1" y="167"/>
                  <a:pt x="3" y="169"/>
                </a:cubicBezTo>
                <a:cubicBezTo>
                  <a:pt x="157" y="323"/>
                  <a:pt x="157" y="323"/>
                  <a:pt x="157" y="323"/>
                </a:cubicBezTo>
                <a:cubicBezTo>
                  <a:pt x="159" y="325"/>
                  <a:pt x="162" y="326"/>
                  <a:pt x="163" y="326"/>
                </a:cubicBezTo>
                <a:cubicBezTo>
                  <a:pt x="164" y="326"/>
                  <a:pt x="167" y="325"/>
                  <a:pt x="169" y="323"/>
                </a:cubicBezTo>
                <a:cubicBezTo>
                  <a:pt x="323" y="169"/>
                  <a:pt x="323" y="169"/>
                  <a:pt x="323" y="169"/>
                </a:cubicBezTo>
                <a:cubicBezTo>
                  <a:pt x="325" y="167"/>
                  <a:pt x="326" y="164"/>
                  <a:pt x="326" y="163"/>
                </a:cubicBezTo>
                <a:cubicBezTo>
                  <a:pt x="326" y="161"/>
                  <a:pt x="325" y="159"/>
                  <a:pt x="323" y="157"/>
                </a:cubicBezTo>
                <a:close/>
                <a:moveTo>
                  <a:pt x="306" y="168"/>
                </a:moveTo>
                <a:cubicBezTo>
                  <a:pt x="168" y="306"/>
                  <a:pt x="168" y="306"/>
                  <a:pt x="168" y="306"/>
                </a:cubicBezTo>
                <a:cubicBezTo>
                  <a:pt x="167" y="308"/>
                  <a:pt x="164" y="308"/>
                  <a:pt x="163" y="308"/>
                </a:cubicBezTo>
                <a:cubicBezTo>
                  <a:pt x="162" y="308"/>
                  <a:pt x="159" y="308"/>
                  <a:pt x="157" y="306"/>
                </a:cubicBezTo>
                <a:cubicBezTo>
                  <a:pt x="20" y="168"/>
                  <a:pt x="20" y="168"/>
                  <a:pt x="20" y="168"/>
                </a:cubicBezTo>
                <a:cubicBezTo>
                  <a:pt x="18" y="167"/>
                  <a:pt x="17" y="165"/>
                  <a:pt x="17" y="163"/>
                </a:cubicBezTo>
                <a:cubicBezTo>
                  <a:pt x="17" y="161"/>
                  <a:pt x="18" y="159"/>
                  <a:pt x="20" y="157"/>
                </a:cubicBezTo>
                <a:cubicBezTo>
                  <a:pt x="157" y="19"/>
                  <a:pt x="157" y="19"/>
                  <a:pt x="157" y="19"/>
                </a:cubicBezTo>
                <a:cubicBezTo>
                  <a:pt x="159" y="17"/>
                  <a:pt x="162" y="17"/>
                  <a:pt x="163" y="17"/>
                </a:cubicBezTo>
                <a:cubicBezTo>
                  <a:pt x="164" y="17"/>
                  <a:pt x="167" y="17"/>
                  <a:pt x="168" y="19"/>
                </a:cubicBezTo>
                <a:cubicBezTo>
                  <a:pt x="306" y="157"/>
                  <a:pt x="306" y="157"/>
                  <a:pt x="306" y="157"/>
                </a:cubicBezTo>
                <a:cubicBezTo>
                  <a:pt x="308" y="159"/>
                  <a:pt x="309" y="161"/>
                  <a:pt x="309" y="163"/>
                </a:cubicBezTo>
                <a:cubicBezTo>
                  <a:pt x="309" y="164"/>
                  <a:pt x="308" y="166"/>
                  <a:pt x="306" y="168"/>
                </a:cubicBezTo>
                <a:close/>
              </a:path>
            </a:pathLst>
          </a:custGeom>
          <a:solidFill>
            <a:sysClr val="windowText" lastClr="000000">
              <a:lumMod val="85000"/>
              <a:lumOff val="15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endParaRPr lang="en-US" sz="1800" kern="0">
              <a:solidFill>
                <a:prstClr val="black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D470BCC-C183-4399-AA52-23BB600DFD2F}"/>
              </a:ext>
            </a:extLst>
          </p:cNvPr>
          <p:cNvSpPr/>
          <p:nvPr/>
        </p:nvSpPr>
        <p:spPr>
          <a:xfrm>
            <a:off x="8988978" y="4175493"/>
            <a:ext cx="119163" cy="584745"/>
          </a:xfrm>
          <a:prstGeom prst="rect">
            <a:avLst/>
          </a:prstGeom>
          <a:gradFill>
            <a:gsLst>
              <a:gs pos="0">
                <a:sysClr val="windowText" lastClr="000000">
                  <a:lumMod val="75000"/>
                  <a:lumOff val="25000"/>
                  <a:shade val="30000"/>
                  <a:satMod val="115000"/>
                </a:sysClr>
              </a:gs>
              <a:gs pos="50000">
                <a:sysClr val="window" lastClr="FFFFFF"/>
              </a:gs>
              <a:gs pos="100000">
                <a:sysClr val="windowText" lastClr="000000">
                  <a:lumMod val="75000"/>
                  <a:lumOff val="25000"/>
                  <a:shade val="100000"/>
                  <a:satMod val="115000"/>
                </a:sysClr>
              </a:gs>
            </a:gsLst>
            <a:lin ang="0" scaled="0"/>
          </a:gradFill>
          <a:ln w="25400" cap="flat" cmpd="sng" algn="ctr">
            <a:noFill/>
            <a:prstDash val="solid"/>
          </a:ln>
          <a:effectLst/>
        </p:spPr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914400">
              <a:defRPr/>
            </a:pPr>
            <a:endParaRPr lang="en-US" sz="1800" kern="0">
              <a:solidFill>
                <a:prstClr val="white"/>
              </a:solidFill>
            </a:endParaRPr>
          </a:p>
        </p:txBody>
      </p:sp>
      <p:sp>
        <p:nvSpPr>
          <p:cNvPr id="53" name="Freeform 25">
            <a:extLst>
              <a:ext uri="{FF2B5EF4-FFF2-40B4-BE49-F238E27FC236}">
                <a16:creationId xmlns:a16="http://schemas.microsoft.com/office/drawing/2014/main" id="{C178A32F-FB4D-4FBD-BFF3-E47ABDA18B86}"/>
              </a:ext>
            </a:extLst>
          </p:cNvPr>
          <p:cNvSpPr>
            <a:spLocks/>
          </p:cNvSpPr>
          <p:nvPr/>
        </p:nvSpPr>
        <p:spPr bwMode="auto">
          <a:xfrm>
            <a:off x="8423879" y="2985423"/>
            <a:ext cx="1237829" cy="1235230"/>
          </a:xfrm>
          <a:custGeom>
            <a:avLst/>
            <a:gdLst>
              <a:gd name="T0" fmla="*/ 385 w 402"/>
              <a:gd name="T1" fmla="*/ 171 h 401"/>
              <a:gd name="T2" fmla="*/ 385 w 402"/>
              <a:gd name="T3" fmla="*/ 231 h 401"/>
              <a:gd name="T4" fmla="*/ 231 w 402"/>
              <a:gd name="T5" fmla="*/ 385 h 401"/>
              <a:gd name="T6" fmla="*/ 171 w 402"/>
              <a:gd name="T7" fmla="*/ 385 h 401"/>
              <a:gd name="T8" fmla="*/ 17 w 402"/>
              <a:gd name="T9" fmla="*/ 231 h 401"/>
              <a:gd name="T10" fmla="*/ 17 w 402"/>
              <a:gd name="T11" fmla="*/ 171 h 401"/>
              <a:gd name="T12" fmla="*/ 171 w 402"/>
              <a:gd name="T13" fmla="*/ 17 h 401"/>
              <a:gd name="T14" fmla="*/ 231 w 402"/>
              <a:gd name="T15" fmla="*/ 17 h 401"/>
              <a:gd name="T16" fmla="*/ 385 w 402"/>
              <a:gd name="T17" fmla="*/ 171 h 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2" h="401">
                <a:moveTo>
                  <a:pt x="385" y="171"/>
                </a:moveTo>
                <a:cubicBezTo>
                  <a:pt x="402" y="187"/>
                  <a:pt x="402" y="214"/>
                  <a:pt x="385" y="231"/>
                </a:cubicBezTo>
                <a:cubicBezTo>
                  <a:pt x="231" y="385"/>
                  <a:pt x="231" y="385"/>
                  <a:pt x="231" y="385"/>
                </a:cubicBezTo>
                <a:cubicBezTo>
                  <a:pt x="214" y="401"/>
                  <a:pt x="187" y="401"/>
                  <a:pt x="171" y="385"/>
                </a:cubicBezTo>
                <a:cubicBezTo>
                  <a:pt x="17" y="231"/>
                  <a:pt x="17" y="231"/>
                  <a:pt x="17" y="231"/>
                </a:cubicBezTo>
                <a:cubicBezTo>
                  <a:pt x="0" y="214"/>
                  <a:pt x="0" y="187"/>
                  <a:pt x="17" y="171"/>
                </a:cubicBezTo>
                <a:cubicBezTo>
                  <a:pt x="171" y="17"/>
                  <a:pt x="171" y="17"/>
                  <a:pt x="171" y="17"/>
                </a:cubicBezTo>
                <a:cubicBezTo>
                  <a:pt x="187" y="0"/>
                  <a:pt x="214" y="0"/>
                  <a:pt x="231" y="17"/>
                </a:cubicBezTo>
                <a:lnTo>
                  <a:pt x="385" y="171"/>
                </a:lnTo>
                <a:close/>
              </a:path>
            </a:pathLst>
          </a:custGeom>
          <a:solidFill>
            <a:srgbClr val="F1C96C">
              <a:lumMod val="75000"/>
            </a:srgb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endParaRPr lang="en-US" sz="1800" kern="0">
              <a:solidFill>
                <a:prstClr val="black"/>
              </a:solidFill>
            </a:endParaRPr>
          </a:p>
        </p:txBody>
      </p:sp>
      <p:sp>
        <p:nvSpPr>
          <p:cNvPr id="54" name="Freeform 26">
            <a:extLst>
              <a:ext uri="{FF2B5EF4-FFF2-40B4-BE49-F238E27FC236}">
                <a16:creationId xmlns:a16="http://schemas.microsoft.com/office/drawing/2014/main" id="{F7A73E36-1ADF-4B12-B2E6-28997BA9CC7A}"/>
              </a:ext>
            </a:extLst>
          </p:cNvPr>
          <p:cNvSpPr>
            <a:spLocks noEditPoints="1"/>
          </p:cNvSpPr>
          <p:nvPr/>
        </p:nvSpPr>
        <p:spPr bwMode="auto">
          <a:xfrm>
            <a:off x="8540948" y="3131443"/>
            <a:ext cx="1003786" cy="1005088"/>
          </a:xfrm>
          <a:custGeom>
            <a:avLst/>
            <a:gdLst>
              <a:gd name="T0" fmla="*/ 323 w 326"/>
              <a:gd name="T1" fmla="*/ 157 h 326"/>
              <a:gd name="T2" fmla="*/ 169 w 326"/>
              <a:gd name="T3" fmla="*/ 2 h 326"/>
              <a:gd name="T4" fmla="*/ 163 w 326"/>
              <a:gd name="T5" fmla="*/ 0 h 326"/>
              <a:gd name="T6" fmla="*/ 157 w 326"/>
              <a:gd name="T7" fmla="*/ 2 h 326"/>
              <a:gd name="T8" fmla="*/ 3 w 326"/>
              <a:gd name="T9" fmla="*/ 157 h 326"/>
              <a:gd name="T10" fmla="*/ 0 w 326"/>
              <a:gd name="T11" fmla="*/ 163 h 326"/>
              <a:gd name="T12" fmla="*/ 3 w 326"/>
              <a:gd name="T13" fmla="*/ 169 h 326"/>
              <a:gd name="T14" fmla="*/ 157 w 326"/>
              <a:gd name="T15" fmla="*/ 323 h 326"/>
              <a:gd name="T16" fmla="*/ 163 w 326"/>
              <a:gd name="T17" fmla="*/ 326 h 326"/>
              <a:gd name="T18" fmla="*/ 169 w 326"/>
              <a:gd name="T19" fmla="*/ 323 h 326"/>
              <a:gd name="T20" fmla="*/ 323 w 326"/>
              <a:gd name="T21" fmla="*/ 169 h 326"/>
              <a:gd name="T22" fmla="*/ 326 w 326"/>
              <a:gd name="T23" fmla="*/ 163 h 326"/>
              <a:gd name="T24" fmla="*/ 323 w 326"/>
              <a:gd name="T25" fmla="*/ 157 h 326"/>
              <a:gd name="T26" fmla="*/ 306 w 326"/>
              <a:gd name="T27" fmla="*/ 168 h 326"/>
              <a:gd name="T28" fmla="*/ 168 w 326"/>
              <a:gd name="T29" fmla="*/ 306 h 326"/>
              <a:gd name="T30" fmla="*/ 163 w 326"/>
              <a:gd name="T31" fmla="*/ 308 h 326"/>
              <a:gd name="T32" fmla="*/ 157 w 326"/>
              <a:gd name="T33" fmla="*/ 306 h 326"/>
              <a:gd name="T34" fmla="*/ 20 w 326"/>
              <a:gd name="T35" fmla="*/ 168 h 326"/>
              <a:gd name="T36" fmla="*/ 17 w 326"/>
              <a:gd name="T37" fmla="*/ 163 h 326"/>
              <a:gd name="T38" fmla="*/ 20 w 326"/>
              <a:gd name="T39" fmla="*/ 157 h 326"/>
              <a:gd name="T40" fmla="*/ 157 w 326"/>
              <a:gd name="T41" fmla="*/ 19 h 326"/>
              <a:gd name="T42" fmla="*/ 163 w 326"/>
              <a:gd name="T43" fmla="*/ 17 h 326"/>
              <a:gd name="T44" fmla="*/ 168 w 326"/>
              <a:gd name="T45" fmla="*/ 19 h 326"/>
              <a:gd name="T46" fmla="*/ 306 w 326"/>
              <a:gd name="T47" fmla="*/ 157 h 326"/>
              <a:gd name="T48" fmla="*/ 309 w 326"/>
              <a:gd name="T49" fmla="*/ 163 h 326"/>
              <a:gd name="T50" fmla="*/ 306 w 326"/>
              <a:gd name="T51" fmla="*/ 168 h 3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</a:cxnLst>
            <a:rect l="0" t="0" r="r" b="b"/>
            <a:pathLst>
              <a:path w="326" h="326">
                <a:moveTo>
                  <a:pt x="323" y="157"/>
                </a:moveTo>
                <a:cubicBezTo>
                  <a:pt x="169" y="2"/>
                  <a:pt x="169" y="2"/>
                  <a:pt x="169" y="2"/>
                </a:cubicBezTo>
                <a:cubicBezTo>
                  <a:pt x="167" y="0"/>
                  <a:pt x="164" y="0"/>
                  <a:pt x="163" y="0"/>
                </a:cubicBezTo>
                <a:cubicBezTo>
                  <a:pt x="162" y="0"/>
                  <a:pt x="159" y="0"/>
                  <a:pt x="157" y="2"/>
                </a:cubicBezTo>
                <a:cubicBezTo>
                  <a:pt x="3" y="157"/>
                  <a:pt x="3" y="157"/>
                  <a:pt x="3" y="157"/>
                </a:cubicBezTo>
                <a:cubicBezTo>
                  <a:pt x="1" y="158"/>
                  <a:pt x="0" y="160"/>
                  <a:pt x="0" y="163"/>
                </a:cubicBezTo>
                <a:cubicBezTo>
                  <a:pt x="0" y="165"/>
                  <a:pt x="1" y="167"/>
                  <a:pt x="3" y="169"/>
                </a:cubicBezTo>
                <a:cubicBezTo>
                  <a:pt x="157" y="323"/>
                  <a:pt x="157" y="323"/>
                  <a:pt x="157" y="323"/>
                </a:cubicBezTo>
                <a:cubicBezTo>
                  <a:pt x="159" y="325"/>
                  <a:pt x="162" y="326"/>
                  <a:pt x="163" y="326"/>
                </a:cubicBezTo>
                <a:cubicBezTo>
                  <a:pt x="164" y="326"/>
                  <a:pt x="167" y="325"/>
                  <a:pt x="169" y="323"/>
                </a:cubicBezTo>
                <a:cubicBezTo>
                  <a:pt x="323" y="169"/>
                  <a:pt x="323" y="169"/>
                  <a:pt x="323" y="169"/>
                </a:cubicBezTo>
                <a:cubicBezTo>
                  <a:pt x="325" y="167"/>
                  <a:pt x="326" y="164"/>
                  <a:pt x="326" y="163"/>
                </a:cubicBezTo>
                <a:cubicBezTo>
                  <a:pt x="326" y="161"/>
                  <a:pt x="325" y="159"/>
                  <a:pt x="323" y="157"/>
                </a:cubicBezTo>
                <a:close/>
                <a:moveTo>
                  <a:pt x="306" y="168"/>
                </a:moveTo>
                <a:cubicBezTo>
                  <a:pt x="168" y="306"/>
                  <a:pt x="168" y="306"/>
                  <a:pt x="168" y="306"/>
                </a:cubicBezTo>
                <a:cubicBezTo>
                  <a:pt x="167" y="308"/>
                  <a:pt x="164" y="308"/>
                  <a:pt x="163" y="308"/>
                </a:cubicBezTo>
                <a:cubicBezTo>
                  <a:pt x="162" y="308"/>
                  <a:pt x="159" y="308"/>
                  <a:pt x="157" y="306"/>
                </a:cubicBezTo>
                <a:cubicBezTo>
                  <a:pt x="20" y="168"/>
                  <a:pt x="20" y="168"/>
                  <a:pt x="20" y="168"/>
                </a:cubicBezTo>
                <a:cubicBezTo>
                  <a:pt x="18" y="167"/>
                  <a:pt x="17" y="165"/>
                  <a:pt x="17" y="163"/>
                </a:cubicBezTo>
                <a:cubicBezTo>
                  <a:pt x="17" y="161"/>
                  <a:pt x="18" y="159"/>
                  <a:pt x="20" y="157"/>
                </a:cubicBezTo>
                <a:cubicBezTo>
                  <a:pt x="157" y="19"/>
                  <a:pt x="157" y="19"/>
                  <a:pt x="157" y="19"/>
                </a:cubicBezTo>
                <a:cubicBezTo>
                  <a:pt x="159" y="17"/>
                  <a:pt x="162" y="17"/>
                  <a:pt x="163" y="17"/>
                </a:cubicBezTo>
                <a:cubicBezTo>
                  <a:pt x="164" y="17"/>
                  <a:pt x="167" y="17"/>
                  <a:pt x="168" y="19"/>
                </a:cubicBezTo>
                <a:cubicBezTo>
                  <a:pt x="306" y="157"/>
                  <a:pt x="306" y="157"/>
                  <a:pt x="306" y="157"/>
                </a:cubicBezTo>
                <a:cubicBezTo>
                  <a:pt x="308" y="159"/>
                  <a:pt x="309" y="161"/>
                  <a:pt x="309" y="163"/>
                </a:cubicBezTo>
                <a:cubicBezTo>
                  <a:pt x="309" y="164"/>
                  <a:pt x="308" y="166"/>
                  <a:pt x="306" y="168"/>
                </a:cubicBezTo>
                <a:close/>
              </a:path>
            </a:pathLst>
          </a:custGeom>
          <a:solidFill>
            <a:sysClr val="windowText" lastClr="000000">
              <a:lumMod val="85000"/>
              <a:lumOff val="15000"/>
            </a:sys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>
              <a:defRPr/>
            </a:pPr>
            <a:endParaRPr lang="en-US" sz="1800" kern="0">
              <a:solidFill>
                <a:prstClr val="black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95357F1-D863-4790-85E9-67145B51703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827262" y="3307202"/>
            <a:ext cx="475072" cy="573415"/>
            <a:chOff x="4844" y="3534"/>
            <a:chExt cx="314" cy="379"/>
          </a:xfrm>
          <a:solidFill>
            <a:schemeClr val="bg1"/>
          </a:solidFill>
        </p:grpSpPr>
        <p:sp>
          <p:nvSpPr>
            <p:cNvPr id="57" name="Freeform 19">
              <a:extLst>
                <a:ext uri="{FF2B5EF4-FFF2-40B4-BE49-F238E27FC236}">
                  <a16:creationId xmlns:a16="http://schemas.microsoft.com/office/drawing/2014/main" id="{45C91BF8-20C2-4768-871D-8794A64B70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" y="3778"/>
              <a:ext cx="21" cy="33"/>
            </a:xfrm>
            <a:custGeom>
              <a:avLst/>
              <a:gdLst>
                <a:gd name="T0" fmla="*/ 0 w 186"/>
                <a:gd name="T1" fmla="*/ 0 h 305"/>
                <a:gd name="T2" fmla="*/ 39 w 186"/>
                <a:gd name="T3" fmla="*/ 10 h 305"/>
                <a:gd name="T4" fmla="*/ 78 w 186"/>
                <a:gd name="T5" fmla="*/ 24 h 305"/>
                <a:gd name="T6" fmla="*/ 115 w 186"/>
                <a:gd name="T7" fmla="*/ 40 h 305"/>
                <a:gd name="T8" fmla="*/ 131 w 186"/>
                <a:gd name="T9" fmla="*/ 50 h 305"/>
                <a:gd name="T10" fmla="*/ 147 w 186"/>
                <a:gd name="T11" fmla="*/ 60 h 305"/>
                <a:gd name="T12" fmla="*/ 160 w 186"/>
                <a:gd name="T13" fmla="*/ 73 h 305"/>
                <a:gd name="T14" fmla="*/ 171 w 186"/>
                <a:gd name="T15" fmla="*/ 87 h 305"/>
                <a:gd name="T16" fmla="*/ 178 w 186"/>
                <a:gd name="T17" fmla="*/ 103 h 305"/>
                <a:gd name="T18" fmla="*/ 183 w 186"/>
                <a:gd name="T19" fmla="*/ 119 h 305"/>
                <a:gd name="T20" fmla="*/ 186 w 186"/>
                <a:gd name="T21" fmla="*/ 143 h 305"/>
                <a:gd name="T22" fmla="*/ 185 w 186"/>
                <a:gd name="T23" fmla="*/ 168 h 305"/>
                <a:gd name="T24" fmla="*/ 180 w 186"/>
                <a:gd name="T25" fmla="*/ 192 h 305"/>
                <a:gd name="T26" fmla="*/ 170 w 186"/>
                <a:gd name="T27" fmla="*/ 214 h 305"/>
                <a:gd name="T28" fmla="*/ 156 w 186"/>
                <a:gd name="T29" fmla="*/ 235 h 305"/>
                <a:gd name="T30" fmla="*/ 139 w 186"/>
                <a:gd name="T31" fmla="*/ 253 h 305"/>
                <a:gd name="T32" fmla="*/ 118 w 186"/>
                <a:gd name="T33" fmla="*/ 267 h 305"/>
                <a:gd name="T34" fmla="*/ 96 w 186"/>
                <a:gd name="T35" fmla="*/ 279 h 305"/>
                <a:gd name="T36" fmla="*/ 72 w 186"/>
                <a:gd name="T37" fmla="*/ 288 h 305"/>
                <a:gd name="T38" fmla="*/ 49 w 186"/>
                <a:gd name="T39" fmla="*/ 295 h 305"/>
                <a:gd name="T40" fmla="*/ 24 w 186"/>
                <a:gd name="T41" fmla="*/ 300 h 305"/>
                <a:gd name="T42" fmla="*/ 0 w 186"/>
                <a:gd name="T43" fmla="*/ 305 h 305"/>
                <a:gd name="T44" fmla="*/ 0 w 186"/>
                <a:gd name="T45" fmla="*/ 0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86" h="305">
                  <a:moveTo>
                    <a:pt x="0" y="0"/>
                  </a:moveTo>
                  <a:lnTo>
                    <a:pt x="39" y="10"/>
                  </a:lnTo>
                  <a:lnTo>
                    <a:pt x="78" y="24"/>
                  </a:lnTo>
                  <a:lnTo>
                    <a:pt x="115" y="40"/>
                  </a:lnTo>
                  <a:lnTo>
                    <a:pt x="131" y="50"/>
                  </a:lnTo>
                  <a:lnTo>
                    <a:pt x="147" y="60"/>
                  </a:lnTo>
                  <a:lnTo>
                    <a:pt x="160" y="73"/>
                  </a:lnTo>
                  <a:lnTo>
                    <a:pt x="171" y="87"/>
                  </a:lnTo>
                  <a:lnTo>
                    <a:pt x="178" y="103"/>
                  </a:lnTo>
                  <a:lnTo>
                    <a:pt x="183" y="119"/>
                  </a:lnTo>
                  <a:lnTo>
                    <a:pt x="186" y="143"/>
                  </a:lnTo>
                  <a:lnTo>
                    <a:pt x="185" y="168"/>
                  </a:lnTo>
                  <a:lnTo>
                    <a:pt x="180" y="192"/>
                  </a:lnTo>
                  <a:lnTo>
                    <a:pt x="170" y="214"/>
                  </a:lnTo>
                  <a:lnTo>
                    <a:pt x="156" y="235"/>
                  </a:lnTo>
                  <a:lnTo>
                    <a:pt x="139" y="253"/>
                  </a:lnTo>
                  <a:lnTo>
                    <a:pt x="118" y="267"/>
                  </a:lnTo>
                  <a:lnTo>
                    <a:pt x="96" y="279"/>
                  </a:lnTo>
                  <a:lnTo>
                    <a:pt x="72" y="288"/>
                  </a:lnTo>
                  <a:lnTo>
                    <a:pt x="49" y="295"/>
                  </a:lnTo>
                  <a:lnTo>
                    <a:pt x="24" y="300"/>
                  </a:lnTo>
                  <a:lnTo>
                    <a:pt x="0" y="305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8" name="Freeform 20">
              <a:extLst>
                <a:ext uri="{FF2B5EF4-FFF2-40B4-BE49-F238E27FC236}">
                  <a16:creationId xmlns:a16="http://schemas.microsoft.com/office/drawing/2014/main" id="{D60A771C-C762-4B95-8F0E-0B63950CC722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3" y="3723"/>
              <a:ext cx="17" cy="31"/>
            </a:xfrm>
            <a:custGeom>
              <a:avLst/>
              <a:gdLst>
                <a:gd name="T0" fmla="*/ 152 w 152"/>
                <a:gd name="T1" fmla="*/ 0 h 276"/>
                <a:gd name="T2" fmla="*/ 152 w 152"/>
                <a:gd name="T3" fmla="*/ 276 h 276"/>
                <a:gd name="T4" fmla="*/ 124 w 152"/>
                <a:gd name="T5" fmla="*/ 267 h 276"/>
                <a:gd name="T6" fmla="*/ 98 w 152"/>
                <a:gd name="T7" fmla="*/ 258 h 276"/>
                <a:gd name="T8" fmla="*/ 70 w 152"/>
                <a:gd name="T9" fmla="*/ 244 h 276"/>
                <a:gd name="T10" fmla="*/ 43 w 152"/>
                <a:gd name="T11" fmla="*/ 229 h 276"/>
                <a:gd name="T12" fmla="*/ 29 w 152"/>
                <a:gd name="T13" fmla="*/ 217 h 276"/>
                <a:gd name="T14" fmla="*/ 17 w 152"/>
                <a:gd name="T15" fmla="*/ 205 h 276"/>
                <a:gd name="T16" fmla="*/ 7 w 152"/>
                <a:gd name="T17" fmla="*/ 188 h 276"/>
                <a:gd name="T18" fmla="*/ 2 w 152"/>
                <a:gd name="T19" fmla="*/ 170 h 276"/>
                <a:gd name="T20" fmla="*/ 0 w 152"/>
                <a:gd name="T21" fmla="*/ 149 h 276"/>
                <a:gd name="T22" fmla="*/ 0 w 152"/>
                <a:gd name="T23" fmla="*/ 129 h 276"/>
                <a:gd name="T24" fmla="*/ 4 w 152"/>
                <a:gd name="T25" fmla="*/ 111 h 276"/>
                <a:gd name="T26" fmla="*/ 10 w 152"/>
                <a:gd name="T27" fmla="*/ 92 h 276"/>
                <a:gd name="T28" fmla="*/ 21 w 152"/>
                <a:gd name="T29" fmla="*/ 75 h 276"/>
                <a:gd name="T30" fmla="*/ 36 w 152"/>
                <a:gd name="T31" fmla="*/ 56 h 276"/>
                <a:gd name="T32" fmla="*/ 57 w 152"/>
                <a:gd name="T33" fmla="*/ 39 h 276"/>
                <a:gd name="T34" fmla="*/ 79 w 152"/>
                <a:gd name="T35" fmla="*/ 26 h 276"/>
                <a:gd name="T36" fmla="*/ 102 w 152"/>
                <a:gd name="T37" fmla="*/ 14 h 276"/>
                <a:gd name="T38" fmla="*/ 127 w 152"/>
                <a:gd name="T39" fmla="*/ 6 h 276"/>
                <a:gd name="T40" fmla="*/ 152 w 152"/>
                <a:gd name="T41" fmla="*/ 0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2" h="276">
                  <a:moveTo>
                    <a:pt x="152" y="0"/>
                  </a:moveTo>
                  <a:lnTo>
                    <a:pt x="152" y="276"/>
                  </a:lnTo>
                  <a:lnTo>
                    <a:pt x="124" y="267"/>
                  </a:lnTo>
                  <a:lnTo>
                    <a:pt x="98" y="258"/>
                  </a:lnTo>
                  <a:lnTo>
                    <a:pt x="70" y="244"/>
                  </a:lnTo>
                  <a:lnTo>
                    <a:pt x="43" y="229"/>
                  </a:lnTo>
                  <a:lnTo>
                    <a:pt x="29" y="217"/>
                  </a:lnTo>
                  <a:lnTo>
                    <a:pt x="17" y="205"/>
                  </a:lnTo>
                  <a:lnTo>
                    <a:pt x="7" y="188"/>
                  </a:lnTo>
                  <a:lnTo>
                    <a:pt x="2" y="170"/>
                  </a:lnTo>
                  <a:lnTo>
                    <a:pt x="0" y="149"/>
                  </a:lnTo>
                  <a:lnTo>
                    <a:pt x="0" y="129"/>
                  </a:lnTo>
                  <a:lnTo>
                    <a:pt x="4" y="111"/>
                  </a:lnTo>
                  <a:lnTo>
                    <a:pt x="10" y="92"/>
                  </a:lnTo>
                  <a:lnTo>
                    <a:pt x="21" y="75"/>
                  </a:lnTo>
                  <a:lnTo>
                    <a:pt x="36" y="56"/>
                  </a:lnTo>
                  <a:lnTo>
                    <a:pt x="57" y="39"/>
                  </a:lnTo>
                  <a:lnTo>
                    <a:pt x="79" y="26"/>
                  </a:lnTo>
                  <a:lnTo>
                    <a:pt x="102" y="14"/>
                  </a:lnTo>
                  <a:lnTo>
                    <a:pt x="127" y="6"/>
                  </a:lnTo>
                  <a:lnTo>
                    <a:pt x="1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59" name="Freeform 21">
              <a:extLst>
                <a:ext uri="{FF2B5EF4-FFF2-40B4-BE49-F238E27FC236}">
                  <a16:creationId xmlns:a16="http://schemas.microsoft.com/office/drawing/2014/main" id="{E3F479B8-7821-4581-A094-4B0E5AA6A6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844" y="3534"/>
              <a:ext cx="314" cy="379"/>
            </a:xfrm>
            <a:custGeom>
              <a:avLst/>
              <a:gdLst>
                <a:gd name="T0" fmla="*/ 1318 w 2825"/>
                <a:gd name="T1" fmla="*/ 1421 h 3410"/>
                <a:gd name="T2" fmla="*/ 1123 w 2825"/>
                <a:gd name="T3" fmla="*/ 1605 h 3410"/>
                <a:gd name="T4" fmla="*/ 997 w 2825"/>
                <a:gd name="T5" fmla="*/ 1817 h 3410"/>
                <a:gd name="T6" fmla="*/ 1054 w 2825"/>
                <a:gd name="T7" fmla="*/ 2017 h 3410"/>
                <a:gd name="T8" fmla="*/ 1278 w 2825"/>
                <a:gd name="T9" fmla="*/ 2142 h 3410"/>
                <a:gd name="T10" fmla="*/ 1189 w 2825"/>
                <a:gd name="T11" fmla="*/ 2403 h 3410"/>
                <a:gd name="T12" fmla="*/ 1115 w 2825"/>
                <a:gd name="T13" fmla="*/ 2277 h 3410"/>
                <a:gd name="T14" fmla="*/ 997 w 2825"/>
                <a:gd name="T15" fmla="*/ 2310 h 3410"/>
                <a:gd name="T16" fmla="*/ 1022 w 2825"/>
                <a:gd name="T17" fmla="*/ 2453 h 3410"/>
                <a:gd name="T18" fmla="*/ 1234 w 2825"/>
                <a:gd name="T19" fmla="*/ 2634 h 3410"/>
                <a:gd name="T20" fmla="*/ 1348 w 2825"/>
                <a:gd name="T21" fmla="*/ 2820 h 3410"/>
                <a:gd name="T22" fmla="*/ 1467 w 2825"/>
                <a:gd name="T23" fmla="*/ 2803 h 3410"/>
                <a:gd name="T24" fmla="*/ 1608 w 2825"/>
                <a:gd name="T25" fmla="*/ 2640 h 3410"/>
                <a:gd name="T26" fmla="*/ 1816 w 2825"/>
                <a:gd name="T27" fmla="*/ 2455 h 3410"/>
                <a:gd name="T28" fmla="*/ 1802 w 2825"/>
                <a:gd name="T29" fmla="*/ 2199 h 3410"/>
                <a:gd name="T30" fmla="*/ 1808 w 2825"/>
                <a:gd name="T31" fmla="*/ 2211 h 3410"/>
                <a:gd name="T32" fmla="*/ 1797 w 2825"/>
                <a:gd name="T33" fmla="*/ 2190 h 3410"/>
                <a:gd name="T34" fmla="*/ 1798 w 2825"/>
                <a:gd name="T35" fmla="*/ 2191 h 3410"/>
                <a:gd name="T36" fmla="*/ 1713 w 2825"/>
                <a:gd name="T37" fmla="*/ 2106 h 3410"/>
                <a:gd name="T38" fmla="*/ 1484 w 2825"/>
                <a:gd name="T39" fmla="*/ 1701 h 3410"/>
                <a:gd name="T40" fmla="*/ 1645 w 2825"/>
                <a:gd name="T41" fmla="*/ 1800 h 3410"/>
                <a:gd name="T42" fmla="*/ 1716 w 2825"/>
                <a:gd name="T43" fmla="*/ 1892 h 3410"/>
                <a:gd name="T44" fmla="*/ 1820 w 2825"/>
                <a:gd name="T45" fmla="*/ 1832 h 3410"/>
                <a:gd name="T46" fmla="*/ 1761 w 2825"/>
                <a:gd name="T47" fmla="*/ 1672 h 3410"/>
                <a:gd name="T48" fmla="*/ 1516 w 2825"/>
                <a:gd name="T49" fmla="*/ 1536 h 3410"/>
                <a:gd name="T50" fmla="*/ 1435 w 2825"/>
                <a:gd name="T51" fmla="*/ 1363 h 3410"/>
                <a:gd name="T52" fmla="*/ 957 w 2825"/>
                <a:gd name="T53" fmla="*/ 25 h 3410"/>
                <a:gd name="T54" fmla="*/ 1185 w 2825"/>
                <a:gd name="T55" fmla="*/ 116 h 3410"/>
                <a:gd name="T56" fmla="*/ 1418 w 2825"/>
                <a:gd name="T57" fmla="*/ 109 h 3410"/>
                <a:gd name="T58" fmla="*/ 1705 w 2825"/>
                <a:gd name="T59" fmla="*/ 31 h 3410"/>
                <a:gd name="T60" fmla="*/ 1928 w 2825"/>
                <a:gd name="T61" fmla="*/ 17 h 3410"/>
                <a:gd name="T62" fmla="*/ 1938 w 2825"/>
                <a:gd name="T63" fmla="*/ 163 h 3410"/>
                <a:gd name="T64" fmla="*/ 1836 w 2825"/>
                <a:gd name="T65" fmla="*/ 421 h 3410"/>
                <a:gd name="T66" fmla="*/ 1654 w 2825"/>
                <a:gd name="T67" fmla="*/ 682 h 3410"/>
                <a:gd name="T68" fmla="*/ 1803 w 2825"/>
                <a:gd name="T69" fmla="*/ 856 h 3410"/>
                <a:gd name="T70" fmla="*/ 2102 w 2825"/>
                <a:gd name="T71" fmla="*/ 1100 h 3410"/>
                <a:gd name="T72" fmla="*/ 2382 w 2825"/>
                <a:gd name="T73" fmla="*/ 1417 h 3410"/>
                <a:gd name="T74" fmla="*/ 2613 w 2825"/>
                <a:gd name="T75" fmla="*/ 1780 h 3410"/>
                <a:gd name="T76" fmla="*/ 2770 w 2825"/>
                <a:gd name="T77" fmla="*/ 2163 h 3410"/>
                <a:gd name="T78" fmla="*/ 2825 w 2825"/>
                <a:gd name="T79" fmla="*/ 2537 h 3410"/>
                <a:gd name="T80" fmla="*/ 2751 w 2825"/>
                <a:gd name="T81" fmla="*/ 2876 h 3410"/>
                <a:gd name="T82" fmla="*/ 2522 w 2825"/>
                <a:gd name="T83" fmla="*/ 3153 h 3410"/>
                <a:gd name="T84" fmla="*/ 2108 w 2825"/>
                <a:gd name="T85" fmla="*/ 3340 h 3410"/>
                <a:gd name="T86" fmla="*/ 1484 w 2825"/>
                <a:gd name="T87" fmla="*/ 3410 h 3410"/>
                <a:gd name="T88" fmla="*/ 786 w 2825"/>
                <a:gd name="T89" fmla="*/ 3345 h 3410"/>
                <a:gd name="T90" fmla="*/ 336 w 2825"/>
                <a:gd name="T91" fmla="*/ 3156 h 3410"/>
                <a:gd name="T92" fmla="*/ 84 w 2825"/>
                <a:gd name="T93" fmla="*/ 2868 h 3410"/>
                <a:gd name="T94" fmla="*/ 0 w 2825"/>
                <a:gd name="T95" fmla="*/ 2512 h 3410"/>
                <a:gd name="T96" fmla="*/ 54 w 2825"/>
                <a:gd name="T97" fmla="*/ 2120 h 3410"/>
                <a:gd name="T98" fmla="*/ 213 w 2825"/>
                <a:gd name="T99" fmla="*/ 1722 h 3410"/>
                <a:gd name="T100" fmla="*/ 449 w 2825"/>
                <a:gd name="T101" fmla="*/ 1350 h 3410"/>
                <a:gd name="T102" fmla="*/ 730 w 2825"/>
                <a:gd name="T103" fmla="*/ 1034 h 3410"/>
                <a:gd name="T104" fmla="*/ 1024 w 2825"/>
                <a:gd name="T105" fmla="*/ 805 h 3410"/>
                <a:gd name="T106" fmla="*/ 925 w 2825"/>
                <a:gd name="T107" fmla="*/ 597 h 3410"/>
                <a:gd name="T108" fmla="*/ 757 w 2825"/>
                <a:gd name="T109" fmla="*/ 316 h 3410"/>
                <a:gd name="T110" fmla="*/ 727 w 2825"/>
                <a:gd name="T111" fmla="*/ 84 h 34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2825" h="3410">
                  <a:moveTo>
                    <a:pt x="1397" y="1356"/>
                  </a:moveTo>
                  <a:lnTo>
                    <a:pt x="1378" y="1358"/>
                  </a:lnTo>
                  <a:lnTo>
                    <a:pt x="1361" y="1365"/>
                  </a:lnTo>
                  <a:lnTo>
                    <a:pt x="1344" y="1376"/>
                  </a:lnTo>
                  <a:lnTo>
                    <a:pt x="1333" y="1390"/>
                  </a:lnTo>
                  <a:lnTo>
                    <a:pt x="1323" y="1404"/>
                  </a:lnTo>
                  <a:lnTo>
                    <a:pt x="1318" y="1421"/>
                  </a:lnTo>
                  <a:lnTo>
                    <a:pt x="1316" y="1438"/>
                  </a:lnTo>
                  <a:lnTo>
                    <a:pt x="1316" y="1532"/>
                  </a:lnTo>
                  <a:lnTo>
                    <a:pt x="1275" y="1539"/>
                  </a:lnTo>
                  <a:lnTo>
                    <a:pt x="1234" y="1550"/>
                  </a:lnTo>
                  <a:lnTo>
                    <a:pt x="1195" y="1565"/>
                  </a:lnTo>
                  <a:lnTo>
                    <a:pt x="1158" y="1584"/>
                  </a:lnTo>
                  <a:lnTo>
                    <a:pt x="1123" y="1605"/>
                  </a:lnTo>
                  <a:lnTo>
                    <a:pt x="1090" y="1632"/>
                  </a:lnTo>
                  <a:lnTo>
                    <a:pt x="1064" y="1660"/>
                  </a:lnTo>
                  <a:lnTo>
                    <a:pt x="1040" y="1692"/>
                  </a:lnTo>
                  <a:lnTo>
                    <a:pt x="1021" y="1727"/>
                  </a:lnTo>
                  <a:lnTo>
                    <a:pt x="1010" y="1756"/>
                  </a:lnTo>
                  <a:lnTo>
                    <a:pt x="1002" y="1786"/>
                  </a:lnTo>
                  <a:lnTo>
                    <a:pt x="997" y="1817"/>
                  </a:lnTo>
                  <a:lnTo>
                    <a:pt x="996" y="1848"/>
                  </a:lnTo>
                  <a:lnTo>
                    <a:pt x="998" y="1879"/>
                  </a:lnTo>
                  <a:lnTo>
                    <a:pt x="1002" y="1909"/>
                  </a:lnTo>
                  <a:lnTo>
                    <a:pt x="1011" y="1939"/>
                  </a:lnTo>
                  <a:lnTo>
                    <a:pt x="1022" y="1968"/>
                  </a:lnTo>
                  <a:lnTo>
                    <a:pt x="1037" y="1994"/>
                  </a:lnTo>
                  <a:lnTo>
                    <a:pt x="1054" y="2017"/>
                  </a:lnTo>
                  <a:lnTo>
                    <a:pt x="1074" y="2039"/>
                  </a:lnTo>
                  <a:lnTo>
                    <a:pt x="1097" y="2057"/>
                  </a:lnTo>
                  <a:lnTo>
                    <a:pt x="1129" y="2080"/>
                  </a:lnTo>
                  <a:lnTo>
                    <a:pt x="1164" y="2100"/>
                  </a:lnTo>
                  <a:lnTo>
                    <a:pt x="1201" y="2116"/>
                  </a:lnTo>
                  <a:lnTo>
                    <a:pt x="1239" y="2130"/>
                  </a:lnTo>
                  <a:lnTo>
                    <a:pt x="1278" y="2142"/>
                  </a:lnTo>
                  <a:lnTo>
                    <a:pt x="1316" y="2153"/>
                  </a:lnTo>
                  <a:lnTo>
                    <a:pt x="1316" y="2484"/>
                  </a:lnTo>
                  <a:lnTo>
                    <a:pt x="1287" y="2475"/>
                  </a:lnTo>
                  <a:lnTo>
                    <a:pt x="1259" y="2461"/>
                  </a:lnTo>
                  <a:lnTo>
                    <a:pt x="1233" y="2446"/>
                  </a:lnTo>
                  <a:lnTo>
                    <a:pt x="1210" y="2426"/>
                  </a:lnTo>
                  <a:lnTo>
                    <a:pt x="1189" y="2403"/>
                  </a:lnTo>
                  <a:lnTo>
                    <a:pt x="1172" y="2378"/>
                  </a:lnTo>
                  <a:lnTo>
                    <a:pt x="1160" y="2352"/>
                  </a:lnTo>
                  <a:lnTo>
                    <a:pt x="1155" y="2337"/>
                  </a:lnTo>
                  <a:lnTo>
                    <a:pt x="1150" y="2322"/>
                  </a:lnTo>
                  <a:lnTo>
                    <a:pt x="1142" y="2305"/>
                  </a:lnTo>
                  <a:lnTo>
                    <a:pt x="1131" y="2289"/>
                  </a:lnTo>
                  <a:lnTo>
                    <a:pt x="1115" y="2277"/>
                  </a:lnTo>
                  <a:lnTo>
                    <a:pt x="1098" y="2269"/>
                  </a:lnTo>
                  <a:lnTo>
                    <a:pt x="1079" y="2265"/>
                  </a:lnTo>
                  <a:lnTo>
                    <a:pt x="1058" y="2265"/>
                  </a:lnTo>
                  <a:lnTo>
                    <a:pt x="1040" y="2271"/>
                  </a:lnTo>
                  <a:lnTo>
                    <a:pt x="1023" y="2280"/>
                  </a:lnTo>
                  <a:lnTo>
                    <a:pt x="1009" y="2293"/>
                  </a:lnTo>
                  <a:lnTo>
                    <a:pt x="997" y="2310"/>
                  </a:lnTo>
                  <a:lnTo>
                    <a:pt x="991" y="2325"/>
                  </a:lnTo>
                  <a:lnTo>
                    <a:pt x="988" y="2341"/>
                  </a:lnTo>
                  <a:lnTo>
                    <a:pt x="988" y="2357"/>
                  </a:lnTo>
                  <a:lnTo>
                    <a:pt x="990" y="2371"/>
                  </a:lnTo>
                  <a:lnTo>
                    <a:pt x="994" y="2386"/>
                  </a:lnTo>
                  <a:lnTo>
                    <a:pt x="1004" y="2416"/>
                  </a:lnTo>
                  <a:lnTo>
                    <a:pt x="1022" y="2453"/>
                  </a:lnTo>
                  <a:lnTo>
                    <a:pt x="1043" y="2488"/>
                  </a:lnTo>
                  <a:lnTo>
                    <a:pt x="1068" y="2520"/>
                  </a:lnTo>
                  <a:lnTo>
                    <a:pt x="1097" y="2549"/>
                  </a:lnTo>
                  <a:lnTo>
                    <a:pt x="1128" y="2576"/>
                  </a:lnTo>
                  <a:lnTo>
                    <a:pt x="1161" y="2598"/>
                  </a:lnTo>
                  <a:lnTo>
                    <a:pt x="1197" y="2618"/>
                  </a:lnTo>
                  <a:lnTo>
                    <a:pt x="1234" y="2634"/>
                  </a:lnTo>
                  <a:lnTo>
                    <a:pt x="1273" y="2647"/>
                  </a:lnTo>
                  <a:lnTo>
                    <a:pt x="1316" y="2656"/>
                  </a:lnTo>
                  <a:lnTo>
                    <a:pt x="1316" y="2754"/>
                  </a:lnTo>
                  <a:lnTo>
                    <a:pt x="1318" y="2773"/>
                  </a:lnTo>
                  <a:lnTo>
                    <a:pt x="1324" y="2791"/>
                  </a:lnTo>
                  <a:lnTo>
                    <a:pt x="1335" y="2806"/>
                  </a:lnTo>
                  <a:lnTo>
                    <a:pt x="1348" y="2820"/>
                  </a:lnTo>
                  <a:lnTo>
                    <a:pt x="1365" y="2830"/>
                  </a:lnTo>
                  <a:lnTo>
                    <a:pt x="1383" y="2837"/>
                  </a:lnTo>
                  <a:lnTo>
                    <a:pt x="1402" y="2838"/>
                  </a:lnTo>
                  <a:lnTo>
                    <a:pt x="1422" y="2834"/>
                  </a:lnTo>
                  <a:lnTo>
                    <a:pt x="1439" y="2828"/>
                  </a:lnTo>
                  <a:lnTo>
                    <a:pt x="1455" y="2817"/>
                  </a:lnTo>
                  <a:lnTo>
                    <a:pt x="1467" y="2803"/>
                  </a:lnTo>
                  <a:lnTo>
                    <a:pt x="1476" y="2789"/>
                  </a:lnTo>
                  <a:lnTo>
                    <a:pt x="1482" y="2771"/>
                  </a:lnTo>
                  <a:lnTo>
                    <a:pt x="1484" y="2754"/>
                  </a:lnTo>
                  <a:lnTo>
                    <a:pt x="1484" y="2664"/>
                  </a:lnTo>
                  <a:lnTo>
                    <a:pt x="1525" y="2659"/>
                  </a:lnTo>
                  <a:lnTo>
                    <a:pt x="1568" y="2652"/>
                  </a:lnTo>
                  <a:lnTo>
                    <a:pt x="1608" y="2640"/>
                  </a:lnTo>
                  <a:lnTo>
                    <a:pt x="1648" y="2624"/>
                  </a:lnTo>
                  <a:lnTo>
                    <a:pt x="1685" y="2605"/>
                  </a:lnTo>
                  <a:lnTo>
                    <a:pt x="1720" y="2581"/>
                  </a:lnTo>
                  <a:lnTo>
                    <a:pt x="1750" y="2555"/>
                  </a:lnTo>
                  <a:lnTo>
                    <a:pt x="1777" y="2525"/>
                  </a:lnTo>
                  <a:lnTo>
                    <a:pt x="1799" y="2491"/>
                  </a:lnTo>
                  <a:lnTo>
                    <a:pt x="1816" y="2455"/>
                  </a:lnTo>
                  <a:lnTo>
                    <a:pt x="1829" y="2417"/>
                  </a:lnTo>
                  <a:lnTo>
                    <a:pt x="1836" y="2377"/>
                  </a:lnTo>
                  <a:lnTo>
                    <a:pt x="1838" y="2341"/>
                  </a:lnTo>
                  <a:lnTo>
                    <a:pt x="1835" y="2304"/>
                  </a:lnTo>
                  <a:lnTo>
                    <a:pt x="1829" y="2268"/>
                  </a:lnTo>
                  <a:lnTo>
                    <a:pt x="1817" y="2232"/>
                  </a:lnTo>
                  <a:lnTo>
                    <a:pt x="1802" y="2199"/>
                  </a:lnTo>
                  <a:lnTo>
                    <a:pt x="1803" y="2201"/>
                  </a:lnTo>
                  <a:lnTo>
                    <a:pt x="1805" y="2203"/>
                  </a:lnTo>
                  <a:lnTo>
                    <a:pt x="1806" y="2205"/>
                  </a:lnTo>
                  <a:lnTo>
                    <a:pt x="1807" y="2207"/>
                  </a:lnTo>
                  <a:lnTo>
                    <a:pt x="1808" y="2210"/>
                  </a:lnTo>
                  <a:lnTo>
                    <a:pt x="1808" y="2210"/>
                  </a:lnTo>
                  <a:lnTo>
                    <a:pt x="1808" y="2211"/>
                  </a:lnTo>
                  <a:lnTo>
                    <a:pt x="1808" y="2210"/>
                  </a:lnTo>
                  <a:lnTo>
                    <a:pt x="1807" y="2208"/>
                  </a:lnTo>
                  <a:lnTo>
                    <a:pt x="1806" y="2206"/>
                  </a:lnTo>
                  <a:lnTo>
                    <a:pt x="1804" y="2202"/>
                  </a:lnTo>
                  <a:lnTo>
                    <a:pt x="1802" y="2198"/>
                  </a:lnTo>
                  <a:lnTo>
                    <a:pt x="1799" y="2194"/>
                  </a:lnTo>
                  <a:lnTo>
                    <a:pt x="1797" y="2190"/>
                  </a:lnTo>
                  <a:lnTo>
                    <a:pt x="1796" y="2188"/>
                  </a:lnTo>
                  <a:lnTo>
                    <a:pt x="1795" y="2187"/>
                  </a:lnTo>
                  <a:lnTo>
                    <a:pt x="1795" y="2186"/>
                  </a:lnTo>
                  <a:lnTo>
                    <a:pt x="1795" y="2187"/>
                  </a:lnTo>
                  <a:lnTo>
                    <a:pt x="1796" y="2187"/>
                  </a:lnTo>
                  <a:lnTo>
                    <a:pt x="1797" y="2189"/>
                  </a:lnTo>
                  <a:lnTo>
                    <a:pt x="1798" y="2191"/>
                  </a:lnTo>
                  <a:lnTo>
                    <a:pt x="1799" y="2193"/>
                  </a:lnTo>
                  <a:lnTo>
                    <a:pt x="1800" y="2195"/>
                  </a:lnTo>
                  <a:lnTo>
                    <a:pt x="1802" y="2198"/>
                  </a:lnTo>
                  <a:lnTo>
                    <a:pt x="1783" y="2171"/>
                  </a:lnTo>
                  <a:lnTo>
                    <a:pt x="1762" y="2146"/>
                  </a:lnTo>
                  <a:lnTo>
                    <a:pt x="1739" y="2125"/>
                  </a:lnTo>
                  <a:lnTo>
                    <a:pt x="1713" y="2106"/>
                  </a:lnTo>
                  <a:lnTo>
                    <a:pt x="1686" y="2088"/>
                  </a:lnTo>
                  <a:lnTo>
                    <a:pt x="1657" y="2074"/>
                  </a:lnTo>
                  <a:lnTo>
                    <a:pt x="1627" y="2061"/>
                  </a:lnTo>
                  <a:lnTo>
                    <a:pt x="1580" y="2045"/>
                  </a:lnTo>
                  <a:lnTo>
                    <a:pt x="1532" y="2030"/>
                  </a:lnTo>
                  <a:lnTo>
                    <a:pt x="1484" y="2019"/>
                  </a:lnTo>
                  <a:lnTo>
                    <a:pt x="1484" y="1701"/>
                  </a:lnTo>
                  <a:lnTo>
                    <a:pt x="1514" y="1708"/>
                  </a:lnTo>
                  <a:lnTo>
                    <a:pt x="1544" y="1717"/>
                  </a:lnTo>
                  <a:lnTo>
                    <a:pt x="1572" y="1730"/>
                  </a:lnTo>
                  <a:lnTo>
                    <a:pt x="1599" y="1746"/>
                  </a:lnTo>
                  <a:lnTo>
                    <a:pt x="1621" y="1765"/>
                  </a:lnTo>
                  <a:lnTo>
                    <a:pt x="1638" y="1788"/>
                  </a:lnTo>
                  <a:lnTo>
                    <a:pt x="1645" y="1800"/>
                  </a:lnTo>
                  <a:lnTo>
                    <a:pt x="1652" y="1814"/>
                  </a:lnTo>
                  <a:lnTo>
                    <a:pt x="1657" y="1828"/>
                  </a:lnTo>
                  <a:lnTo>
                    <a:pt x="1661" y="1842"/>
                  </a:lnTo>
                  <a:lnTo>
                    <a:pt x="1670" y="1859"/>
                  </a:lnTo>
                  <a:lnTo>
                    <a:pt x="1683" y="1874"/>
                  </a:lnTo>
                  <a:lnTo>
                    <a:pt x="1698" y="1885"/>
                  </a:lnTo>
                  <a:lnTo>
                    <a:pt x="1716" y="1892"/>
                  </a:lnTo>
                  <a:lnTo>
                    <a:pt x="1736" y="1896"/>
                  </a:lnTo>
                  <a:lnTo>
                    <a:pt x="1755" y="1894"/>
                  </a:lnTo>
                  <a:lnTo>
                    <a:pt x="1774" y="1888"/>
                  </a:lnTo>
                  <a:lnTo>
                    <a:pt x="1790" y="1878"/>
                  </a:lnTo>
                  <a:lnTo>
                    <a:pt x="1804" y="1864"/>
                  </a:lnTo>
                  <a:lnTo>
                    <a:pt x="1815" y="1847"/>
                  </a:lnTo>
                  <a:lnTo>
                    <a:pt x="1820" y="1832"/>
                  </a:lnTo>
                  <a:lnTo>
                    <a:pt x="1823" y="1816"/>
                  </a:lnTo>
                  <a:lnTo>
                    <a:pt x="1822" y="1799"/>
                  </a:lnTo>
                  <a:lnTo>
                    <a:pt x="1818" y="1785"/>
                  </a:lnTo>
                  <a:lnTo>
                    <a:pt x="1814" y="1769"/>
                  </a:lnTo>
                  <a:lnTo>
                    <a:pt x="1802" y="1739"/>
                  </a:lnTo>
                  <a:lnTo>
                    <a:pt x="1784" y="1704"/>
                  </a:lnTo>
                  <a:lnTo>
                    <a:pt x="1761" y="1672"/>
                  </a:lnTo>
                  <a:lnTo>
                    <a:pt x="1736" y="1643"/>
                  </a:lnTo>
                  <a:lnTo>
                    <a:pt x="1705" y="1616"/>
                  </a:lnTo>
                  <a:lnTo>
                    <a:pt x="1670" y="1592"/>
                  </a:lnTo>
                  <a:lnTo>
                    <a:pt x="1634" y="1573"/>
                  </a:lnTo>
                  <a:lnTo>
                    <a:pt x="1596" y="1558"/>
                  </a:lnTo>
                  <a:lnTo>
                    <a:pt x="1556" y="1545"/>
                  </a:lnTo>
                  <a:lnTo>
                    <a:pt x="1516" y="1536"/>
                  </a:lnTo>
                  <a:lnTo>
                    <a:pt x="1484" y="1531"/>
                  </a:lnTo>
                  <a:lnTo>
                    <a:pt x="1484" y="1438"/>
                  </a:lnTo>
                  <a:lnTo>
                    <a:pt x="1482" y="1420"/>
                  </a:lnTo>
                  <a:lnTo>
                    <a:pt x="1475" y="1402"/>
                  </a:lnTo>
                  <a:lnTo>
                    <a:pt x="1464" y="1386"/>
                  </a:lnTo>
                  <a:lnTo>
                    <a:pt x="1451" y="1373"/>
                  </a:lnTo>
                  <a:lnTo>
                    <a:pt x="1435" y="1363"/>
                  </a:lnTo>
                  <a:lnTo>
                    <a:pt x="1417" y="1357"/>
                  </a:lnTo>
                  <a:lnTo>
                    <a:pt x="1397" y="1356"/>
                  </a:lnTo>
                  <a:close/>
                  <a:moveTo>
                    <a:pt x="843" y="0"/>
                  </a:moveTo>
                  <a:lnTo>
                    <a:pt x="870" y="1"/>
                  </a:lnTo>
                  <a:lnTo>
                    <a:pt x="898" y="6"/>
                  </a:lnTo>
                  <a:lnTo>
                    <a:pt x="927" y="15"/>
                  </a:lnTo>
                  <a:lnTo>
                    <a:pt x="957" y="25"/>
                  </a:lnTo>
                  <a:lnTo>
                    <a:pt x="988" y="36"/>
                  </a:lnTo>
                  <a:lnTo>
                    <a:pt x="1019" y="50"/>
                  </a:lnTo>
                  <a:lnTo>
                    <a:pt x="1052" y="64"/>
                  </a:lnTo>
                  <a:lnTo>
                    <a:pt x="1084" y="79"/>
                  </a:lnTo>
                  <a:lnTo>
                    <a:pt x="1117" y="92"/>
                  </a:lnTo>
                  <a:lnTo>
                    <a:pt x="1150" y="105"/>
                  </a:lnTo>
                  <a:lnTo>
                    <a:pt x="1185" y="116"/>
                  </a:lnTo>
                  <a:lnTo>
                    <a:pt x="1218" y="124"/>
                  </a:lnTo>
                  <a:lnTo>
                    <a:pt x="1252" y="130"/>
                  </a:lnTo>
                  <a:lnTo>
                    <a:pt x="1285" y="133"/>
                  </a:lnTo>
                  <a:lnTo>
                    <a:pt x="1319" y="131"/>
                  </a:lnTo>
                  <a:lnTo>
                    <a:pt x="1348" y="125"/>
                  </a:lnTo>
                  <a:lnTo>
                    <a:pt x="1381" y="118"/>
                  </a:lnTo>
                  <a:lnTo>
                    <a:pt x="1418" y="109"/>
                  </a:lnTo>
                  <a:lnTo>
                    <a:pt x="1455" y="98"/>
                  </a:lnTo>
                  <a:lnTo>
                    <a:pt x="1495" y="87"/>
                  </a:lnTo>
                  <a:lnTo>
                    <a:pt x="1536" y="76"/>
                  </a:lnTo>
                  <a:lnTo>
                    <a:pt x="1578" y="64"/>
                  </a:lnTo>
                  <a:lnTo>
                    <a:pt x="1621" y="52"/>
                  </a:lnTo>
                  <a:lnTo>
                    <a:pt x="1663" y="41"/>
                  </a:lnTo>
                  <a:lnTo>
                    <a:pt x="1705" y="31"/>
                  </a:lnTo>
                  <a:lnTo>
                    <a:pt x="1745" y="22"/>
                  </a:lnTo>
                  <a:lnTo>
                    <a:pt x="1784" y="16"/>
                  </a:lnTo>
                  <a:lnTo>
                    <a:pt x="1822" y="10"/>
                  </a:lnTo>
                  <a:lnTo>
                    <a:pt x="1857" y="8"/>
                  </a:lnTo>
                  <a:lnTo>
                    <a:pt x="1889" y="8"/>
                  </a:lnTo>
                  <a:lnTo>
                    <a:pt x="1917" y="11"/>
                  </a:lnTo>
                  <a:lnTo>
                    <a:pt x="1928" y="17"/>
                  </a:lnTo>
                  <a:lnTo>
                    <a:pt x="1938" y="27"/>
                  </a:lnTo>
                  <a:lnTo>
                    <a:pt x="1944" y="40"/>
                  </a:lnTo>
                  <a:lnTo>
                    <a:pt x="1948" y="58"/>
                  </a:lnTo>
                  <a:lnTo>
                    <a:pt x="1949" y="80"/>
                  </a:lnTo>
                  <a:lnTo>
                    <a:pt x="1947" y="105"/>
                  </a:lnTo>
                  <a:lnTo>
                    <a:pt x="1944" y="132"/>
                  </a:lnTo>
                  <a:lnTo>
                    <a:pt x="1938" y="163"/>
                  </a:lnTo>
                  <a:lnTo>
                    <a:pt x="1929" y="195"/>
                  </a:lnTo>
                  <a:lnTo>
                    <a:pt x="1918" y="229"/>
                  </a:lnTo>
                  <a:lnTo>
                    <a:pt x="1905" y="265"/>
                  </a:lnTo>
                  <a:lnTo>
                    <a:pt x="1891" y="304"/>
                  </a:lnTo>
                  <a:lnTo>
                    <a:pt x="1874" y="342"/>
                  </a:lnTo>
                  <a:lnTo>
                    <a:pt x="1856" y="381"/>
                  </a:lnTo>
                  <a:lnTo>
                    <a:pt x="1836" y="421"/>
                  </a:lnTo>
                  <a:lnTo>
                    <a:pt x="1814" y="461"/>
                  </a:lnTo>
                  <a:lnTo>
                    <a:pt x="1791" y="501"/>
                  </a:lnTo>
                  <a:lnTo>
                    <a:pt x="1767" y="539"/>
                  </a:lnTo>
                  <a:lnTo>
                    <a:pt x="1740" y="577"/>
                  </a:lnTo>
                  <a:lnTo>
                    <a:pt x="1713" y="614"/>
                  </a:lnTo>
                  <a:lnTo>
                    <a:pt x="1684" y="649"/>
                  </a:lnTo>
                  <a:lnTo>
                    <a:pt x="1654" y="682"/>
                  </a:lnTo>
                  <a:lnTo>
                    <a:pt x="1623" y="713"/>
                  </a:lnTo>
                  <a:lnTo>
                    <a:pt x="1591" y="742"/>
                  </a:lnTo>
                  <a:lnTo>
                    <a:pt x="1632" y="761"/>
                  </a:lnTo>
                  <a:lnTo>
                    <a:pt x="1674" y="780"/>
                  </a:lnTo>
                  <a:lnTo>
                    <a:pt x="1717" y="804"/>
                  </a:lnTo>
                  <a:lnTo>
                    <a:pt x="1759" y="829"/>
                  </a:lnTo>
                  <a:lnTo>
                    <a:pt x="1803" y="856"/>
                  </a:lnTo>
                  <a:lnTo>
                    <a:pt x="1845" y="885"/>
                  </a:lnTo>
                  <a:lnTo>
                    <a:pt x="1889" y="916"/>
                  </a:lnTo>
                  <a:lnTo>
                    <a:pt x="1931" y="949"/>
                  </a:lnTo>
                  <a:lnTo>
                    <a:pt x="1975" y="985"/>
                  </a:lnTo>
                  <a:lnTo>
                    <a:pt x="2017" y="1022"/>
                  </a:lnTo>
                  <a:lnTo>
                    <a:pt x="2060" y="1060"/>
                  </a:lnTo>
                  <a:lnTo>
                    <a:pt x="2102" y="1100"/>
                  </a:lnTo>
                  <a:lnTo>
                    <a:pt x="2144" y="1141"/>
                  </a:lnTo>
                  <a:lnTo>
                    <a:pt x="2185" y="1185"/>
                  </a:lnTo>
                  <a:lnTo>
                    <a:pt x="2225" y="1228"/>
                  </a:lnTo>
                  <a:lnTo>
                    <a:pt x="2266" y="1274"/>
                  </a:lnTo>
                  <a:lnTo>
                    <a:pt x="2305" y="1320"/>
                  </a:lnTo>
                  <a:lnTo>
                    <a:pt x="2343" y="1368"/>
                  </a:lnTo>
                  <a:lnTo>
                    <a:pt x="2382" y="1417"/>
                  </a:lnTo>
                  <a:lnTo>
                    <a:pt x="2418" y="1466"/>
                  </a:lnTo>
                  <a:lnTo>
                    <a:pt x="2453" y="1517"/>
                  </a:lnTo>
                  <a:lnTo>
                    <a:pt x="2488" y="1569"/>
                  </a:lnTo>
                  <a:lnTo>
                    <a:pt x="2522" y="1621"/>
                  </a:lnTo>
                  <a:lnTo>
                    <a:pt x="2554" y="1674"/>
                  </a:lnTo>
                  <a:lnTo>
                    <a:pt x="2584" y="1727"/>
                  </a:lnTo>
                  <a:lnTo>
                    <a:pt x="2613" y="1780"/>
                  </a:lnTo>
                  <a:lnTo>
                    <a:pt x="2641" y="1834"/>
                  </a:lnTo>
                  <a:lnTo>
                    <a:pt x="2667" y="1889"/>
                  </a:lnTo>
                  <a:lnTo>
                    <a:pt x="2691" y="1943"/>
                  </a:lnTo>
                  <a:lnTo>
                    <a:pt x="2714" y="1998"/>
                  </a:lnTo>
                  <a:lnTo>
                    <a:pt x="2735" y="2053"/>
                  </a:lnTo>
                  <a:lnTo>
                    <a:pt x="2754" y="2108"/>
                  </a:lnTo>
                  <a:lnTo>
                    <a:pt x="2770" y="2163"/>
                  </a:lnTo>
                  <a:lnTo>
                    <a:pt x="2785" y="2218"/>
                  </a:lnTo>
                  <a:lnTo>
                    <a:pt x="2798" y="2272"/>
                  </a:lnTo>
                  <a:lnTo>
                    <a:pt x="2808" y="2326"/>
                  </a:lnTo>
                  <a:lnTo>
                    <a:pt x="2816" y="2379"/>
                  </a:lnTo>
                  <a:lnTo>
                    <a:pt x="2822" y="2432"/>
                  </a:lnTo>
                  <a:lnTo>
                    <a:pt x="2825" y="2485"/>
                  </a:lnTo>
                  <a:lnTo>
                    <a:pt x="2825" y="2537"/>
                  </a:lnTo>
                  <a:lnTo>
                    <a:pt x="2824" y="2589"/>
                  </a:lnTo>
                  <a:lnTo>
                    <a:pt x="2819" y="2639"/>
                  </a:lnTo>
                  <a:lnTo>
                    <a:pt x="2812" y="2688"/>
                  </a:lnTo>
                  <a:lnTo>
                    <a:pt x="2801" y="2737"/>
                  </a:lnTo>
                  <a:lnTo>
                    <a:pt x="2788" y="2785"/>
                  </a:lnTo>
                  <a:lnTo>
                    <a:pt x="2771" y="2831"/>
                  </a:lnTo>
                  <a:lnTo>
                    <a:pt x="2751" y="2876"/>
                  </a:lnTo>
                  <a:lnTo>
                    <a:pt x="2729" y="2920"/>
                  </a:lnTo>
                  <a:lnTo>
                    <a:pt x="2703" y="2963"/>
                  </a:lnTo>
                  <a:lnTo>
                    <a:pt x="2674" y="3004"/>
                  </a:lnTo>
                  <a:lnTo>
                    <a:pt x="2641" y="3044"/>
                  </a:lnTo>
                  <a:lnTo>
                    <a:pt x="2604" y="3082"/>
                  </a:lnTo>
                  <a:lnTo>
                    <a:pt x="2565" y="3118"/>
                  </a:lnTo>
                  <a:lnTo>
                    <a:pt x="2522" y="3153"/>
                  </a:lnTo>
                  <a:lnTo>
                    <a:pt x="2474" y="3186"/>
                  </a:lnTo>
                  <a:lnTo>
                    <a:pt x="2423" y="3217"/>
                  </a:lnTo>
                  <a:lnTo>
                    <a:pt x="2368" y="3246"/>
                  </a:lnTo>
                  <a:lnTo>
                    <a:pt x="2309" y="3273"/>
                  </a:lnTo>
                  <a:lnTo>
                    <a:pt x="2246" y="3297"/>
                  </a:lnTo>
                  <a:lnTo>
                    <a:pt x="2180" y="3319"/>
                  </a:lnTo>
                  <a:lnTo>
                    <a:pt x="2108" y="3340"/>
                  </a:lnTo>
                  <a:lnTo>
                    <a:pt x="2033" y="3358"/>
                  </a:lnTo>
                  <a:lnTo>
                    <a:pt x="1952" y="3373"/>
                  </a:lnTo>
                  <a:lnTo>
                    <a:pt x="1868" y="3386"/>
                  </a:lnTo>
                  <a:lnTo>
                    <a:pt x="1779" y="3396"/>
                  </a:lnTo>
                  <a:lnTo>
                    <a:pt x="1686" y="3403"/>
                  </a:lnTo>
                  <a:lnTo>
                    <a:pt x="1587" y="3409"/>
                  </a:lnTo>
                  <a:lnTo>
                    <a:pt x="1484" y="3410"/>
                  </a:lnTo>
                  <a:lnTo>
                    <a:pt x="1376" y="3409"/>
                  </a:lnTo>
                  <a:lnTo>
                    <a:pt x="1263" y="3404"/>
                  </a:lnTo>
                  <a:lnTo>
                    <a:pt x="1145" y="3397"/>
                  </a:lnTo>
                  <a:lnTo>
                    <a:pt x="1048" y="3389"/>
                  </a:lnTo>
                  <a:lnTo>
                    <a:pt x="956" y="3378"/>
                  </a:lnTo>
                  <a:lnTo>
                    <a:pt x="869" y="3363"/>
                  </a:lnTo>
                  <a:lnTo>
                    <a:pt x="786" y="3345"/>
                  </a:lnTo>
                  <a:lnTo>
                    <a:pt x="708" y="3326"/>
                  </a:lnTo>
                  <a:lnTo>
                    <a:pt x="636" y="3303"/>
                  </a:lnTo>
                  <a:lnTo>
                    <a:pt x="566" y="3278"/>
                  </a:lnTo>
                  <a:lnTo>
                    <a:pt x="502" y="3251"/>
                  </a:lnTo>
                  <a:lnTo>
                    <a:pt x="442" y="3221"/>
                  </a:lnTo>
                  <a:lnTo>
                    <a:pt x="387" y="3190"/>
                  </a:lnTo>
                  <a:lnTo>
                    <a:pt x="336" y="3156"/>
                  </a:lnTo>
                  <a:lnTo>
                    <a:pt x="288" y="3120"/>
                  </a:lnTo>
                  <a:lnTo>
                    <a:pt x="244" y="3082"/>
                  </a:lnTo>
                  <a:lnTo>
                    <a:pt x="205" y="3043"/>
                  </a:lnTo>
                  <a:lnTo>
                    <a:pt x="169" y="3001"/>
                  </a:lnTo>
                  <a:lnTo>
                    <a:pt x="137" y="2959"/>
                  </a:lnTo>
                  <a:lnTo>
                    <a:pt x="109" y="2914"/>
                  </a:lnTo>
                  <a:lnTo>
                    <a:pt x="84" y="2868"/>
                  </a:lnTo>
                  <a:lnTo>
                    <a:pt x="62" y="2821"/>
                  </a:lnTo>
                  <a:lnTo>
                    <a:pt x="43" y="2772"/>
                  </a:lnTo>
                  <a:lnTo>
                    <a:pt x="29" y="2721"/>
                  </a:lnTo>
                  <a:lnTo>
                    <a:pt x="17" y="2671"/>
                  </a:lnTo>
                  <a:lnTo>
                    <a:pt x="8" y="2619"/>
                  </a:lnTo>
                  <a:lnTo>
                    <a:pt x="3" y="2566"/>
                  </a:lnTo>
                  <a:lnTo>
                    <a:pt x="0" y="2512"/>
                  </a:lnTo>
                  <a:lnTo>
                    <a:pt x="0" y="2458"/>
                  </a:lnTo>
                  <a:lnTo>
                    <a:pt x="2" y="2402"/>
                  </a:lnTo>
                  <a:lnTo>
                    <a:pt x="8" y="2347"/>
                  </a:lnTo>
                  <a:lnTo>
                    <a:pt x="16" y="2290"/>
                  </a:lnTo>
                  <a:lnTo>
                    <a:pt x="26" y="2234"/>
                  </a:lnTo>
                  <a:lnTo>
                    <a:pt x="38" y="2177"/>
                  </a:lnTo>
                  <a:lnTo>
                    <a:pt x="54" y="2120"/>
                  </a:lnTo>
                  <a:lnTo>
                    <a:pt x="70" y="2063"/>
                  </a:lnTo>
                  <a:lnTo>
                    <a:pt x="90" y="2006"/>
                  </a:lnTo>
                  <a:lnTo>
                    <a:pt x="111" y="1948"/>
                  </a:lnTo>
                  <a:lnTo>
                    <a:pt x="135" y="1891"/>
                  </a:lnTo>
                  <a:lnTo>
                    <a:pt x="159" y="1835"/>
                  </a:lnTo>
                  <a:lnTo>
                    <a:pt x="185" y="1778"/>
                  </a:lnTo>
                  <a:lnTo>
                    <a:pt x="213" y="1722"/>
                  </a:lnTo>
                  <a:lnTo>
                    <a:pt x="243" y="1668"/>
                  </a:lnTo>
                  <a:lnTo>
                    <a:pt x="274" y="1613"/>
                  </a:lnTo>
                  <a:lnTo>
                    <a:pt x="308" y="1558"/>
                  </a:lnTo>
                  <a:lnTo>
                    <a:pt x="342" y="1505"/>
                  </a:lnTo>
                  <a:lnTo>
                    <a:pt x="376" y="1452"/>
                  </a:lnTo>
                  <a:lnTo>
                    <a:pt x="412" y="1401"/>
                  </a:lnTo>
                  <a:lnTo>
                    <a:pt x="449" y="1350"/>
                  </a:lnTo>
                  <a:lnTo>
                    <a:pt x="488" y="1301"/>
                  </a:lnTo>
                  <a:lnTo>
                    <a:pt x="526" y="1253"/>
                  </a:lnTo>
                  <a:lnTo>
                    <a:pt x="566" y="1206"/>
                  </a:lnTo>
                  <a:lnTo>
                    <a:pt x="607" y="1161"/>
                  </a:lnTo>
                  <a:lnTo>
                    <a:pt x="647" y="1117"/>
                  </a:lnTo>
                  <a:lnTo>
                    <a:pt x="689" y="1075"/>
                  </a:lnTo>
                  <a:lnTo>
                    <a:pt x="730" y="1034"/>
                  </a:lnTo>
                  <a:lnTo>
                    <a:pt x="771" y="995"/>
                  </a:lnTo>
                  <a:lnTo>
                    <a:pt x="814" y="959"/>
                  </a:lnTo>
                  <a:lnTo>
                    <a:pt x="856" y="923"/>
                  </a:lnTo>
                  <a:lnTo>
                    <a:pt x="899" y="890"/>
                  </a:lnTo>
                  <a:lnTo>
                    <a:pt x="940" y="860"/>
                  </a:lnTo>
                  <a:lnTo>
                    <a:pt x="983" y="831"/>
                  </a:lnTo>
                  <a:lnTo>
                    <a:pt x="1024" y="805"/>
                  </a:lnTo>
                  <a:lnTo>
                    <a:pt x="1066" y="781"/>
                  </a:lnTo>
                  <a:lnTo>
                    <a:pt x="1106" y="761"/>
                  </a:lnTo>
                  <a:lnTo>
                    <a:pt x="1067" y="733"/>
                  </a:lnTo>
                  <a:lnTo>
                    <a:pt x="1028" y="703"/>
                  </a:lnTo>
                  <a:lnTo>
                    <a:pt x="992" y="669"/>
                  </a:lnTo>
                  <a:lnTo>
                    <a:pt x="958" y="634"/>
                  </a:lnTo>
                  <a:lnTo>
                    <a:pt x="925" y="597"/>
                  </a:lnTo>
                  <a:lnTo>
                    <a:pt x="894" y="559"/>
                  </a:lnTo>
                  <a:lnTo>
                    <a:pt x="866" y="519"/>
                  </a:lnTo>
                  <a:lnTo>
                    <a:pt x="839" y="479"/>
                  </a:lnTo>
                  <a:lnTo>
                    <a:pt x="815" y="437"/>
                  </a:lnTo>
                  <a:lnTo>
                    <a:pt x="793" y="397"/>
                  </a:lnTo>
                  <a:lnTo>
                    <a:pt x="774" y="357"/>
                  </a:lnTo>
                  <a:lnTo>
                    <a:pt x="757" y="316"/>
                  </a:lnTo>
                  <a:lnTo>
                    <a:pt x="744" y="278"/>
                  </a:lnTo>
                  <a:lnTo>
                    <a:pt x="733" y="239"/>
                  </a:lnTo>
                  <a:lnTo>
                    <a:pt x="725" y="204"/>
                  </a:lnTo>
                  <a:lnTo>
                    <a:pt x="721" y="170"/>
                  </a:lnTo>
                  <a:lnTo>
                    <a:pt x="720" y="139"/>
                  </a:lnTo>
                  <a:lnTo>
                    <a:pt x="722" y="110"/>
                  </a:lnTo>
                  <a:lnTo>
                    <a:pt x="727" y="84"/>
                  </a:lnTo>
                  <a:lnTo>
                    <a:pt x="736" y="62"/>
                  </a:lnTo>
                  <a:lnTo>
                    <a:pt x="750" y="44"/>
                  </a:lnTo>
                  <a:lnTo>
                    <a:pt x="770" y="24"/>
                  </a:lnTo>
                  <a:lnTo>
                    <a:pt x="793" y="11"/>
                  </a:lnTo>
                  <a:lnTo>
                    <a:pt x="818" y="3"/>
                  </a:lnTo>
                  <a:lnTo>
                    <a:pt x="84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  <p:sp>
          <p:nvSpPr>
            <p:cNvPr id="60" name="Freeform 22">
              <a:extLst>
                <a:ext uri="{FF2B5EF4-FFF2-40B4-BE49-F238E27FC236}">
                  <a16:creationId xmlns:a16="http://schemas.microsoft.com/office/drawing/2014/main" id="{90775E8D-FA6B-4C83-980E-D52BC536DC1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8" y="3802"/>
              <a:ext cx="0" cy="0"/>
            </a:xfrm>
            <a:custGeom>
              <a:avLst/>
              <a:gdLst>
                <a:gd name="T0" fmla="*/ 1 w 1"/>
                <a:gd name="T1" fmla="*/ 0 h 2"/>
                <a:gd name="T2" fmla="*/ 1 w 1"/>
                <a:gd name="T3" fmla="*/ 1 h 2"/>
                <a:gd name="T4" fmla="*/ 0 w 1"/>
                <a:gd name="T5" fmla="*/ 2 h 2"/>
                <a:gd name="T6" fmla="*/ 1 w 1"/>
                <a:gd name="T7" fmla="*/ 1 h 2"/>
                <a:gd name="T8" fmla="*/ 1 w 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lnTo>
                    <a:pt x="1" y="1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16" tIns="45708" rIns="91416" bIns="45708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0949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21898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82848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43797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304746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656960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266453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875947" algn="l" defTabSz="1218987" rtl="0" eaLnBrk="1" latinLnBrk="0" hangingPunct="1"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defTabSz="914126"/>
              <a:endParaRPr lang="en-US" sz="1799">
                <a:solidFill>
                  <a:prstClr val="black"/>
                </a:solidFill>
              </a:endParaRPr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55F639D-221A-4ECA-B00D-FA34EE84BA32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288878" y="410196"/>
            <a:ext cx="511501" cy="428028"/>
            <a:chOff x="1174" y="386"/>
            <a:chExt cx="576" cy="482"/>
          </a:xfrm>
          <a:solidFill>
            <a:schemeClr val="bg1"/>
          </a:solidFill>
        </p:grpSpPr>
        <p:sp>
          <p:nvSpPr>
            <p:cNvPr id="64" name="Freeform 25">
              <a:extLst>
                <a:ext uri="{FF2B5EF4-FFF2-40B4-BE49-F238E27FC236}">
                  <a16:creationId xmlns:a16="http://schemas.microsoft.com/office/drawing/2014/main" id="{FA5EAFB0-9EAC-491A-AC7A-33C8714D1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2" y="668"/>
              <a:ext cx="124" cy="54"/>
            </a:xfrm>
            <a:custGeom>
              <a:avLst/>
              <a:gdLst>
                <a:gd name="T0" fmla="*/ 157 w 746"/>
                <a:gd name="T1" fmla="*/ 0 h 328"/>
                <a:gd name="T2" fmla="*/ 589 w 746"/>
                <a:gd name="T3" fmla="*/ 0 h 328"/>
                <a:gd name="T4" fmla="*/ 589 w 746"/>
                <a:gd name="T5" fmla="*/ 137 h 328"/>
                <a:gd name="T6" fmla="*/ 591 w 746"/>
                <a:gd name="T7" fmla="*/ 163 h 328"/>
                <a:gd name="T8" fmla="*/ 600 w 746"/>
                <a:gd name="T9" fmla="*/ 189 h 328"/>
                <a:gd name="T10" fmla="*/ 612 w 746"/>
                <a:gd name="T11" fmla="*/ 213 h 328"/>
                <a:gd name="T12" fmla="*/ 629 w 746"/>
                <a:gd name="T13" fmla="*/ 232 h 328"/>
                <a:gd name="T14" fmla="*/ 649 w 746"/>
                <a:gd name="T15" fmla="*/ 249 h 328"/>
                <a:gd name="T16" fmla="*/ 671 w 746"/>
                <a:gd name="T17" fmla="*/ 262 h 328"/>
                <a:gd name="T18" fmla="*/ 697 w 746"/>
                <a:gd name="T19" fmla="*/ 270 h 328"/>
                <a:gd name="T20" fmla="*/ 724 w 746"/>
                <a:gd name="T21" fmla="*/ 273 h 328"/>
                <a:gd name="T22" fmla="*/ 746 w 746"/>
                <a:gd name="T23" fmla="*/ 273 h 328"/>
                <a:gd name="T24" fmla="*/ 737 w 746"/>
                <a:gd name="T25" fmla="*/ 290 h 328"/>
                <a:gd name="T26" fmla="*/ 724 w 746"/>
                <a:gd name="T27" fmla="*/ 305 h 328"/>
                <a:gd name="T28" fmla="*/ 708 w 746"/>
                <a:gd name="T29" fmla="*/ 317 h 328"/>
                <a:gd name="T30" fmla="*/ 690 w 746"/>
                <a:gd name="T31" fmla="*/ 325 h 328"/>
                <a:gd name="T32" fmla="*/ 670 w 746"/>
                <a:gd name="T33" fmla="*/ 328 h 328"/>
                <a:gd name="T34" fmla="*/ 77 w 746"/>
                <a:gd name="T35" fmla="*/ 328 h 328"/>
                <a:gd name="T36" fmla="*/ 55 w 746"/>
                <a:gd name="T37" fmla="*/ 325 h 328"/>
                <a:gd name="T38" fmla="*/ 37 w 746"/>
                <a:gd name="T39" fmla="*/ 317 h 328"/>
                <a:gd name="T40" fmla="*/ 21 w 746"/>
                <a:gd name="T41" fmla="*/ 305 h 328"/>
                <a:gd name="T42" fmla="*/ 9 w 746"/>
                <a:gd name="T43" fmla="*/ 290 h 328"/>
                <a:gd name="T44" fmla="*/ 0 w 746"/>
                <a:gd name="T45" fmla="*/ 273 h 328"/>
                <a:gd name="T46" fmla="*/ 22 w 746"/>
                <a:gd name="T47" fmla="*/ 273 h 328"/>
                <a:gd name="T48" fmla="*/ 49 w 746"/>
                <a:gd name="T49" fmla="*/ 270 h 328"/>
                <a:gd name="T50" fmla="*/ 74 w 746"/>
                <a:gd name="T51" fmla="*/ 262 h 328"/>
                <a:gd name="T52" fmla="*/ 98 w 746"/>
                <a:gd name="T53" fmla="*/ 249 h 328"/>
                <a:gd name="T54" fmla="*/ 117 w 746"/>
                <a:gd name="T55" fmla="*/ 232 h 328"/>
                <a:gd name="T56" fmla="*/ 134 w 746"/>
                <a:gd name="T57" fmla="*/ 213 h 328"/>
                <a:gd name="T58" fmla="*/ 147 w 746"/>
                <a:gd name="T59" fmla="*/ 189 h 328"/>
                <a:gd name="T60" fmla="*/ 154 w 746"/>
                <a:gd name="T61" fmla="*/ 163 h 328"/>
                <a:gd name="T62" fmla="*/ 157 w 746"/>
                <a:gd name="T63" fmla="*/ 137 h 328"/>
                <a:gd name="T64" fmla="*/ 157 w 746"/>
                <a:gd name="T6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6" h="328">
                  <a:moveTo>
                    <a:pt x="157" y="0"/>
                  </a:moveTo>
                  <a:lnTo>
                    <a:pt x="589" y="0"/>
                  </a:lnTo>
                  <a:lnTo>
                    <a:pt x="589" y="137"/>
                  </a:lnTo>
                  <a:lnTo>
                    <a:pt x="591" y="163"/>
                  </a:lnTo>
                  <a:lnTo>
                    <a:pt x="600" y="189"/>
                  </a:lnTo>
                  <a:lnTo>
                    <a:pt x="612" y="213"/>
                  </a:lnTo>
                  <a:lnTo>
                    <a:pt x="629" y="232"/>
                  </a:lnTo>
                  <a:lnTo>
                    <a:pt x="649" y="249"/>
                  </a:lnTo>
                  <a:lnTo>
                    <a:pt x="671" y="262"/>
                  </a:lnTo>
                  <a:lnTo>
                    <a:pt x="697" y="270"/>
                  </a:lnTo>
                  <a:lnTo>
                    <a:pt x="724" y="273"/>
                  </a:lnTo>
                  <a:lnTo>
                    <a:pt x="746" y="273"/>
                  </a:lnTo>
                  <a:lnTo>
                    <a:pt x="737" y="290"/>
                  </a:lnTo>
                  <a:lnTo>
                    <a:pt x="724" y="305"/>
                  </a:lnTo>
                  <a:lnTo>
                    <a:pt x="708" y="317"/>
                  </a:lnTo>
                  <a:lnTo>
                    <a:pt x="690" y="325"/>
                  </a:lnTo>
                  <a:lnTo>
                    <a:pt x="670" y="328"/>
                  </a:lnTo>
                  <a:lnTo>
                    <a:pt x="77" y="328"/>
                  </a:lnTo>
                  <a:lnTo>
                    <a:pt x="55" y="325"/>
                  </a:lnTo>
                  <a:lnTo>
                    <a:pt x="37" y="317"/>
                  </a:lnTo>
                  <a:lnTo>
                    <a:pt x="21" y="305"/>
                  </a:lnTo>
                  <a:lnTo>
                    <a:pt x="9" y="290"/>
                  </a:lnTo>
                  <a:lnTo>
                    <a:pt x="0" y="273"/>
                  </a:lnTo>
                  <a:lnTo>
                    <a:pt x="22" y="273"/>
                  </a:lnTo>
                  <a:lnTo>
                    <a:pt x="49" y="270"/>
                  </a:lnTo>
                  <a:lnTo>
                    <a:pt x="74" y="262"/>
                  </a:lnTo>
                  <a:lnTo>
                    <a:pt x="98" y="249"/>
                  </a:lnTo>
                  <a:lnTo>
                    <a:pt x="117" y="232"/>
                  </a:lnTo>
                  <a:lnTo>
                    <a:pt x="134" y="213"/>
                  </a:lnTo>
                  <a:lnTo>
                    <a:pt x="147" y="189"/>
                  </a:lnTo>
                  <a:lnTo>
                    <a:pt x="154" y="163"/>
                  </a:lnTo>
                  <a:lnTo>
                    <a:pt x="157" y="137"/>
                  </a:lnTo>
                  <a:lnTo>
                    <a:pt x="15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5" name="Freeform 26">
              <a:extLst>
                <a:ext uri="{FF2B5EF4-FFF2-40B4-BE49-F238E27FC236}">
                  <a16:creationId xmlns:a16="http://schemas.microsoft.com/office/drawing/2014/main" id="{71AB8AC9-66DC-49A2-8B37-1E57C8DD4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9" y="759"/>
              <a:ext cx="135" cy="54"/>
            </a:xfrm>
            <a:custGeom>
              <a:avLst/>
              <a:gdLst>
                <a:gd name="T0" fmla="*/ 0 w 810"/>
                <a:gd name="T1" fmla="*/ 0 h 327"/>
                <a:gd name="T2" fmla="*/ 220 w 810"/>
                <a:gd name="T3" fmla="*/ 0 h 327"/>
                <a:gd name="T4" fmla="*/ 217 w 810"/>
                <a:gd name="T5" fmla="*/ 13 h 327"/>
                <a:gd name="T6" fmla="*/ 216 w 810"/>
                <a:gd name="T7" fmla="*/ 27 h 327"/>
                <a:gd name="T8" fmla="*/ 219 w 810"/>
                <a:gd name="T9" fmla="*/ 47 h 327"/>
                <a:gd name="T10" fmla="*/ 225 w 810"/>
                <a:gd name="T11" fmla="*/ 67 h 327"/>
                <a:gd name="T12" fmla="*/ 236 w 810"/>
                <a:gd name="T13" fmla="*/ 83 h 327"/>
                <a:gd name="T14" fmla="*/ 250 w 810"/>
                <a:gd name="T15" fmla="*/ 97 h 327"/>
                <a:gd name="T16" fmla="*/ 266 w 810"/>
                <a:gd name="T17" fmla="*/ 105 h 327"/>
                <a:gd name="T18" fmla="*/ 284 w 810"/>
                <a:gd name="T19" fmla="*/ 108 h 327"/>
                <a:gd name="T20" fmla="*/ 554 w 810"/>
                <a:gd name="T21" fmla="*/ 108 h 327"/>
                <a:gd name="T22" fmla="*/ 571 w 810"/>
                <a:gd name="T23" fmla="*/ 105 h 327"/>
                <a:gd name="T24" fmla="*/ 588 w 810"/>
                <a:gd name="T25" fmla="*/ 97 h 327"/>
                <a:gd name="T26" fmla="*/ 601 w 810"/>
                <a:gd name="T27" fmla="*/ 83 h 327"/>
                <a:gd name="T28" fmla="*/ 611 w 810"/>
                <a:gd name="T29" fmla="*/ 67 h 327"/>
                <a:gd name="T30" fmla="*/ 619 w 810"/>
                <a:gd name="T31" fmla="*/ 47 h 327"/>
                <a:gd name="T32" fmla="*/ 621 w 810"/>
                <a:gd name="T33" fmla="*/ 27 h 327"/>
                <a:gd name="T34" fmla="*/ 620 w 810"/>
                <a:gd name="T35" fmla="*/ 13 h 327"/>
                <a:gd name="T36" fmla="*/ 617 w 810"/>
                <a:gd name="T37" fmla="*/ 0 h 327"/>
                <a:gd name="T38" fmla="*/ 810 w 810"/>
                <a:gd name="T39" fmla="*/ 0 h 327"/>
                <a:gd name="T40" fmla="*/ 810 w 810"/>
                <a:gd name="T41" fmla="*/ 327 h 327"/>
                <a:gd name="T42" fmla="*/ 0 w 810"/>
                <a:gd name="T43" fmla="*/ 327 h 327"/>
                <a:gd name="T44" fmla="*/ 0 w 810"/>
                <a:gd name="T45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0" h="327">
                  <a:moveTo>
                    <a:pt x="0" y="0"/>
                  </a:moveTo>
                  <a:lnTo>
                    <a:pt x="220" y="0"/>
                  </a:lnTo>
                  <a:lnTo>
                    <a:pt x="217" y="13"/>
                  </a:lnTo>
                  <a:lnTo>
                    <a:pt x="216" y="27"/>
                  </a:lnTo>
                  <a:lnTo>
                    <a:pt x="219" y="47"/>
                  </a:lnTo>
                  <a:lnTo>
                    <a:pt x="225" y="67"/>
                  </a:lnTo>
                  <a:lnTo>
                    <a:pt x="236" y="83"/>
                  </a:lnTo>
                  <a:lnTo>
                    <a:pt x="250" y="97"/>
                  </a:lnTo>
                  <a:lnTo>
                    <a:pt x="266" y="105"/>
                  </a:lnTo>
                  <a:lnTo>
                    <a:pt x="284" y="108"/>
                  </a:lnTo>
                  <a:lnTo>
                    <a:pt x="554" y="108"/>
                  </a:lnTo>
                  <a:lnTo>
                    <a:pt x="571" y="105"/>
                  </a:lnTo>
                  <a:lnTo>
                    <a:pt x="588" y="97"/>
                  </a:lnTo>
                  <a:lnTo>
                    <a:pt x="601" y="83"/>
                  </a:lnTo>
                  <a:lnTo>
                    <a:pt x="611" y="67"/>
                  </a:lnTo>
                  <a:lnTo>
                    <a:pt x="619" y="47"/>
                  </a:lnTo>
                  <a:lnTo>
                    <a:pt x="621" y="27"/>
                  </a:lnTo>
                  <a:lnTo>
                    <a:pt x="620" y="13"/>
                  </a:lnTo>
                  <a:lnTo>
                    <a:pt x="617" y="0"/>
                  </a:lnTo>
                  <a:lnTo>
                    <a:pt x="810" y="0"/>
                  </a:lnTo>
                  <a:lnTo>
                    <a:pt x="810" y="327"/>
                  </a:lnTo>
                  <a:lnTo>
                    <a:pt x="0" y="327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6" name="Freeform 27">
              <a:extLst>
                <a:ext uri="{FF2B5EF4-FFF2-40B4-BE49-F238E27FC236}">
                  <a16:creationId xmlns:a16="http://schemas.microsoft.com/office/drawing/2014/main" id="{78553FA0-F31B-47E7-97E3-02C179B80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399" y="659"/>
              <a:ext cx="135" cy="54"/>
            </a:xfrm>
            <a:custGeom>
              <a:avLst/>
              <a:gdLst>
                <a:gd name="T0" fmla="*/ 0 w 810"/>
                <a:gd name="T1" fmla="*/ 0 h 328"/>
                <a:gd name="T2" fmla="*/ 220 w 810"/>
                <a:gd name="T3" fmla="*/ 0 h 328"/>
                <a:gd name="T4" fmla="*/ 217 w 810"/>
                <a:gd name="T5" fmla="*/ 13 h 328"/>
                <a:gd name="T6" fmla="*/ 216 w 810"/>
                <a:gd name="T7" fmla="*/ 27 h 328"/>
                <a:gd name="T8" fmla="*/ 219 w 810"/>
                <a:gd name="T9" fmla="*/ 48 h 328"/>
                <a:gd name="T10" fmla="*/ 225 w 810"/>
                <a:gd name="T11" fmla="*/ 67 h 328"/>
                <a:gd name="T12" fmla="*/ 236 w 810"/>
                <a:gd name="T13" fmla="*/ 84 h 328"/>
                <a:gd name="T14" fmla="*/ 250 w 810"/>
                <a:gd name="T15" fmla="*/ 97 h 328"/>
                <a:gd name="T16" fmla="*/ 266 w 810"/>
                <a:gd name="T17" fmla="*/ 107 h 328"/>
                <a:gd name="T18" fmla="*/ 284 w 810"/>
                <a:gd name="T19" fmla="*/ 110 h 328"/>
                <a:gd name="T20" fmla="*/ 554 w 810"/>
                <a:gd name="T21" fmla="*/ 110 h 328"/>
                <a:gd name="T22" fmla="*/ 571 w 810"/>
                <a:gd name="T23" fmla="*/ 107 h 328"/>
                <a:gd name="T24" fmla="*/ 588 w 810"/>
                <a:gd name="T25" fmla="*/ 97 h 328"/>
                <a:gd name="T26" fmla="*/ 601 w 810"/>
                <a:gd name="T27" fmla="*/ 84 h 328"/>
                <a:gd name="T28" fmla="*/ 611 w 810"/>
                <a:gd name="T29" fmla="*/ 67 h 328"/>
                <a:gd name="T30" fmla="*/ 619 w 810"/>
                <a:gd name="T31" fmla="*/ 48 h 328"/>
                <a:gd name="T32" fmla="*/ 621 w 810"/>
                <a:gd name="T33" fmla="*/ 27 h 328"/>
                <a:gd name="T34" fmla="*/ 620 w 810"/>
                <a:gd name="T35" fmla="*/ 13 h 328"/>
                <a:gd name="T36" fmla="*/ 617 w 810"/>
                <a:gd name="T37" fmla="*/ 0 h 328"/>
                <a:gd name="T38" fmla="*/ 810 w 810"/>
                <a:gd name="T39" fmla="*/ 0 h 328"/>
                <a:gd name="T40" fmla="*/ 810 w 810"/>
                <a:gd name="T41" fmla="*/ 328 h 328"/>
                <a:gd name="T42" fmla="*/ 0 w 810"/>
                <a:gd name="T43" fmla="*/ 328 h 328"/>
                <a:gd name="T44" fmla="*/ 0 w 810"/>
                <a:gd name="T45" fmla="*/ 0 h 3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810" h="328">
                  <a:moveTo>
                    <a:pt x="0" y="0"/>
                  </a:moveTo>
                  <a:lnTo>
                    <a:pt x="220" y="0"/>
                  </a:lnTo>
                  <a:lnTo>
                    <a:pt x="217" y="13"/>
                  </a:lnTo>
                  <a:lnTo>
                    <a:pt x="216" y="27"/>
                  </a:lnTo>
                  <a:lnTo>
                    <a:pt x="219" y="48"/>
                  </a:lnTo>
                  <a:lnTo>
                    <a:pt x="225" y="67"/>
                  </a:lnTo>
                  <a:lnTo>
                    <a:pt x="236" y="84"/>
                  </a:lnTo>
                  <a:lnTo>
                    <a:pt x="250" y="97"/>
                  </a:lnTo>
                  <a:lnTo>
                    <a:pt x="266" y="107"/>
                  </a:lnTo>
                  <a:lnTo>
                    <a:pt x="284" y="110"/>
                  </a:lnTo>
                  <a:lnTo>
                    <a:pt x="554" y="110"/>
                  </a:lnTo>
                  <a:lnTo>
                    <a:pt x="571" y="107"/>
                  </a:lnTo>
                  <a:lnTo>
                    <a:pt x="588" y="97"/>
                  </a:lnTo>
                  <a:lnTo>
                    <a:pt x="601" y="84"/>
                  </a:lnTo>
                  <a:lnTo>
                    <a:pt x="611" y="67"/>
                  </a:lnTo>
                  <a:lnTo>
                    <a:pt x="619" y="48"/>
                  </a:lnTo>
                  <a:lnTo>
                    <a:pt x="621" y="27"/>
                  </a:lnTo>
                  <a:lnTo>
                    <a:pt x="620" y="13"/>
                  </a:lnTo>
                  <a:lnTo>
                    <a:pt x="617" y="0"/>
                  </a:lnTo>
                  <a:lnTo>
                    <a:pt x="810" y="0"/>
                  </a:lnTo>
                  <a:lnTo>
                    <a:pt x="810" y="328"/>
                  </a:lnTo>
                  <a:lnTo>
                    <a:pt x="0" y="32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7" name="Freeform 28">
              <a:extLst>
                <a:ext uri="{FF2B5EF4-FFF2-40B4-BE49-F238E27FC236}">
                  <a16:creationId xmlns:a16="http://schemas.microsoft.com/office/drawing/2014/main" id="{6F3CC1E6-AD6B-494A-B5FD-5E05AF3BD0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72" y="631"/>
              <a:ext cx="378" cy="237"/>
            </a:xfrm>
            <a:custGeom>
              <a:avLst/>
              <a:gdLst>
                <a:gd name="T0" fmla="*/ 108 w 2268"/>
                <a:gd name="T1" fmla="*/ 709 h 1418"/>
                <a:gd name="T2" fmla="*/ 108 w 2268"/>
                <a:gd name="T3" fmla="*/ 1145 h 1418"/>
                <a:gd name="T4" fmla="*/ 1026 w 2268"/>
                <a:gd name="T5" fmla="*/ 1145 h 1418"/>
                <a:gd name="T6" fmla="*/ 1026 w 2268"/>
                <a:gd name="T7" fmla="*/ 709 h 1418"/>
                <a:gd name="T8" fmla="*/ 108 w 2268"/>
                <a:gd name="T9" fmla="*/ 709 h 1418"/>
                <a:gd name="T10" fmla="*/ 1134 w 2268"/>
                <a:gd name="T11" fmla="*/ 163 h 1418"/>
                <a:gd name="T12" fmla="*/ 1134 w 2268"/>
                <a:gd name="T13" fmla="*/ 327 h 1418"/>
                <a:gd name="T14" fmla="*/ 2160 w 2268"/>
                <a:gd name="T15" fmla="*/ 327 h 1418"/>
                <a:gd name="T16" fmla="*/ 2160 w 2268"/>
                <a:gd name="T17" fmla="*/ 163 h 1418"/>
                <a:gd name="T18" fmla="*/ 1134 w 2268"/>
                <a:gd name="T19" fmla="*/ 163 h 1418"/>
                <a:gd name="T20" fmla="*/ 108 w 2268"/>
                <a:gd name="T21" fmla="*/ 108 h 1418"/>
                <a:gd name="T22" fmla="*/ 108 w 2268"/>
                <a:gd name="T23" fmla="*/ 546 h 1418"/>
                <a:gd name="T24" fmla="*/ 1026 w 2268"/>
                <a:gd name="T25" fmla="*/ 546 h 1418"/>
                <a:gd name="T26" fmla="*/ 1026 w 2268"/>
                <a:gd name="T27" fmla="*/ 108 h 1418"/>
                <a:gd name="T28" fmla="*/ 108 w 2268"/>
                <a:gd name="T29" fmla="*/ 108 h 1418"/>
                <a:gd name="T30" fmla="*/ 0 w 2268"/>
                <a:gd name="T31" fmla="*/ 0 h 1418"/>
                <a:gd name="T32" fmla="*/ 2268 w 2268"/>
                <a:gd name="T33" fmla="*/ 0 h 1418"/>
                <a:gd name="T34" fmla="*/ 2268 w 2268"/>
                <a:gd name="T35" fmla="*/ 1418 h 1418"/>
                <a:gd name="T36" fmla="*/ 2160 w 2268"/>
                <a:gd name="T37" fmla="*/ 1418 h 1418"/>
                <a:gd name="T38" fmla="*/ 2160 w 2268"/>
                <a:gd name="T39" fmla="*/ 436 h 1418"/>
                <a:gd name="T40" fmla="*/ 1134 w 2268"/>
                <a:gd name="T41" fmla="*/ 436 h 1418"/>
                <a:gd name="T42" fmla="*/ 1134 w 2268"/>
                <a:gd name="T43" fmla="*/ 1418 h 1418"/>
                <a:gd name="T44" fmla="*/ 1026 w 2268"/>
                <a:gd name="T45" fmla="*/ 1418 h 1418"/>
                <a:gd name="T46" fmla="*/ 1026 w 2268"/>
                <a:gd name="T47" fmla="*/ 1254 h 1418"/>
                <a:gd name="T48" fmla="*/ 108 w 2268"/>
                <a:gd name="T49" fmla="*/ 1254 h 1418"/>
                <a:gd name="T50" fmla="*/ 108 w 2268"/>
                <a:gd name="T51" fmla="*/ 1418 h 1418"/>
                <a:gd name="T52" fmla="*/ 0 w 2268"/>
                <a:gd name="T53" fmla="*/ 1418 h 1418"/>
                <a:gd name="T54" fmla="*/ 0 w 2268"/>
                <a:gd name="T55" fmla="*/ 0 h 14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268" h="1418">
                  <a:moveTo>
                    <a:pt x="108" y="709"/>
                  </a:moveTo>
                  <a:lnTo>
                    <a:pt x="108" y="1145"/>
                  </a:lnTo>
                  <a:lnTo>
                    <a:pt x="1026" y="1145"/>
                  </a:lnTo>
                  <a:lnTo>
                    <a:pt x="1026" y="709"/>
                  </a:lnTo>
                  <a:lnTo>
                    <a:pt x="108" y="709"/>
                  </a:lnTo>
                  <a:close/>
                  <a:moveTo>
                    <a:pt x="1134" y="163"/>
                  </a:moveTo>
                  <a:lnTo>
                    <a:pt x="1134" y="327"/>
                  </a:lnTo>
                  <a:lnTo>
                    <a:pt x="2160" y="327"/>
                  </a:lnTo>
                  <a:lnTo>
                    <a:pt x="2160" y="163"/>
                  </a:lnTo>
                  <a:lnTo>
                    <a:pt x="1134" y="163"/>
                  </a:lnTo>
                  <a:close/>
                  <a:moveTo>
                    <a:pt x="108" y="108"/>
                  </a:moveTo>
                  <a:lnTo>
                    <a:pt x="108" y="546"/>
                  </a:lnTo>
                  <a:lnTo>
                    <a:pt x="1026" y="546"/>
                  </a:lnTo>
                  <a:lnTo>
                    <a:pt x="1026" y="108"/>
                  </a:lnTo>
                  <a:lnTo>
                    <a:pt x="108" y="108"/>
                  </a:lnTo>
                  <a:close/>
                  <a:moveTo>
                    <a:pt x="0" y="0"/>
                  </a:moveTo>
                  <a:lnTo>
                    <a:pt x="2268" y="0"/>
                  </a:lnTo>
                  <a:lnTo>
                    <a:pt x="2268" y="1418"/>
                  </a:lnTo>
                  <a:lnTo>
                    <a:pt x="2160" y="1418"/>
                  </a:lnTo>
                  <a:lnTo>
                    <a:pt x="2160" y="436"/>
                  </a:lnTo>
                  <a:lnTo>
                    <a:pt x="1134" y="436"/>
                  </a:lnTo>
                  <a:lnTo>
                    <a:pt x="1134" y="1418"/>
                  </a:lnTo>
                  <a:lnTo>
                    <a:pt x="1026" y="1418"/>
                  </a:lnTo>
                  <a:lnTo>
                    <a:pt x="1026" y="1254"/>
                  </a:lnTo>
                  <a:lnTo>
                    <a:pt x="108" y="1254"/>
                  </a:lnTo>
                  <a:lnTo>
                    <a:pt x="108" y="1418"/>
                  </a:lnTo>
                  <a:lnTo>
                    <a:pt x="0" y="1418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8" name="Freeform 29">
              <a:extLst>
                <a:ext uri="{FF2B5EF4-FFF2-40B4-BE49-F238E27FC236}">
                  <a16:creationId xmlns:a16="http://schemas.microsoft.com/office/drawing/2014/main" id="{611E6255-930C-4610-A3F3-1DFF905823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70" y="577"/>
              <a:ext cx="135" cy="36"/>
            </a:xfrm>
            <a:custGeom>
              <a:avLst/>
              <a:gdLst>
                <a:gd name="T0" fmla="*/ 108 w 810"/>
                <a:gd name="T1" fmla="*/ 0 h 218"/>
                <a:gd name="T2" fmla="*/ 702 w 810"/>
                <a:gd name="T3" fmla="*/ 0 h 218"/>
                <a:gd name="T4" fmla="*/ 702 w 810"/>
                <a:gd name="T5" fmla="*/ 109 h 218"/>
                <a:gd name="T6" fmla="*/ 810 w 810"/>
                <a:gd name="T7" fmla="*/ 109 h 218"/>
                <a:gd name="T8" fmla="*/ 810 w 810"/>
                <a:gd name="T9" fmla="*/ 218 h 218"/>
                <a:gd name="T10" fmla="*/ 0 w 810"/>
                <a:gd name="T11" fmla="*/ 218 h 218"/>
                <a:gd name="T12" fmla="*/ 0 w 810"/>
                <a:gd name="T13" fmla="*/ 109 h 218"/>
                <a:gd name="T14" fmla="*/ 108 w 810"/>
                <a:gd name="T15" fmla="*/ 109 h 218"/>
                <a:gd name="T16" fmla="*/ 108 w 810"/>
                <a:gd name="T17" fmla="*/ 0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10" h="218">
                  <a:moveTo>
                    <a:pt x="108" y="0"/>
                  </a:moveTo>
                  <a:lnTo>
                    <a:pt x="702" y="0"/>
                  </a:lnTo>
                  <a:lnTo>
                    <a:pt x="702" y="109"/>
                  </a:lnTo>
                  <a:lnTo>
                    <a:pt x="810" y="109"/>
                  </a:lnTo>
                  <a:lnTo>
                    <a:pt x="810" y="218"/>
                  </a:lnTo>
                  <a:lnTo>
                    <a:pt x="0" y="218"/>
                  </a:lnTo>
                  <a:lnTo>
                    <a:pt x="0" y="109"/>
                  </a:lnTo>
                  <a:lnTo>
                    <a:pt x="108" y="109"/>
                  </a:lnTo>
                  <a:lnTo>
                    <a:pt x="1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69" name="Freeform 30">
              <a:extLst>
                <a:ext uri="{FF2B5EF4-FFF2-40B4-BE49-F238E27FC236}">
                  <a16:creationId xmlns:a16="http://schemas.microsoft.com/office/drawing/2014/main" id="{01947315-B86B-46FF-8E64-BF1E4F94C0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525" y="386"/>
              <a:ext cx="225" cy="182"/>
            </a:xfrm>
            <a:custGeom>
              <a:avLst/>
              <a:gdLst>
                <a:gd name="T0" fmla="*/ 702 w 1350"/>
                <a:gd name="T1" fmla="*/ 872 h 1090"/>
                <a:gd name="T2" fmla="*/ 684 w 1350"/>
                <a:gd name="T3" fmla="*/ 876 h 1090"/>
                <a:gd name="T4" fmla="*/ 668 w 1350"/>
                <a:gd name="T5" fmla="*/ 882 h 1090"/>
                <a:gd name="T6" fmla="*/ 654 w 1350"/>
                <a:gd name="T7" fmla="*/ 893 h 1090"/>
                <a:gd name="T8" fmla="*/ 644 w 1350"/>
                <a:gd name="T9" fmla="*/ 907 h 1090"/>
                <a:gd name="T10" fmla="*/ 637 w 1350"/>
                <a:gd name="T11" fmla="*/ 923 h 1090"/>
                <a:gd name="T12" fmla="*/ 635 w 1350"/>
                <a:gd name="T13" fmla="*/ 941 h 1090"/>
                <a:gd name="T14" fmla="*/ 637 w 1350"/>
                <a:gd name="T15" fmla="*/ 959 h 1090"/>
                <a:gd name="T16" fmla="*/ 644 w 1350"/>
                <a:gd name="T17" fmla="*/ 975 h 1090"/>
                <a:gd name="T18" fmla="*/ 654 w 1350"/>
                <a:gd name="T19" fmla="*/ 989 h 1090"/>
                <a:gd name="T20" fmla="*/ 668 w 1350"/>
                <a:gd name="T21" fmla="*/ 1000 h 1090"/>
                <a:gd name="T22" fmla="*/ 684 w 1350"/>
                <a:gd name="T23" fmla="*/ 1007 h 1090"/>
                <a:gd name="T24" fmla="*/ 702 w 1350"/>
                <a:gd name="T25" fmla="*/ 1009 h 1090"/>
                <a:gd name="T26" fmla="*/ 720 w 1350"/>
                <a:gd name="T27" fmla="*/ 1007 h 1090"/>
                <a:gd name="T28" fmla="*/ 736 w 1350"/>
                <a:gd name="T29" fmla="*/ 1000 h 1090"/>
                <a:gd name="T30" fmla="*/ 750 w 1350"/>
                <a:gd name="T31" fmla="*/ 989 h 1090"/>
                <a:gd name="T32" fmla="*/ 761 w 1350"/>
                <a:gd name="T33" fmla="*/ 975 h 1090"/>
                <a:gd name="T34" fmla="*/ 767 w 1350"/>
                <a:gd name="T35" fmla="*/ 959 h 1090"/>
                <a:gd name="T36" fmla="*/ 770 w 1350"/>
                <a:gd name="T37" fmla="*/ 941 h 1090"/>
                <a:gd name="T38" fmla="*/ 767 w 1350"/>
                <a:gd name="T39" fmla="*/ 923 h 1090"/>
                <a:gd name="T40" fmla="*/ 761 w 1350"/>
                <a:gd name="T41" fmla="*/ 907 h 1090"/>
                <a:gd name="T42" fmla="*/ 750 w 1350"/>
                <a:gd name="T43" fmla="*/ 893 h 1090"/>
                <a:gd name="T44" fmla="*/ 736 w 1350"/>
                <a:gd name="T45" fmla="*/ 882 h 1090"/>
                <a:gd name="T46" fmla="*/ 720 w 1350"/>
                <a:gd name="T47" fmla="*/ 876 h 1090"/>
                <a:gd name="T48" fmla="*/ 702 w 1350"/>
                <a:gd name="T49" fmla="*/ 872 h 1090"/>
                <a:gd name="T50" fmla="*/ 108 w 1350"/>
                <a:gd name="T51" fmla="*/ 109 h 1090"/>
                <a:gd name="T52" fmla="*/ 108 w 1350"/>
                <a:gd name="T53" fmla="*/ 818 h 1090"/>
                <a:gd name="T54" fmla="*/ 1242 w 1350"/>
                <a:gd name="T55" fmla="*/ 818 h 1090"/>
                <a:gd name="T56" fmla="*/ 1242 w 1350"/>
                <a:gd name="T57" fmla="*/ 109 h 1090"/>
                <a:gd name="T58" fmla="*/ 108 w 1350"/>
                <a:gd name="T59" fmla="*/ 109 h 1090"/>
                <a:gd name="T60" fmla="*/ 0 w 1350"/>
                <a:gd name="T61" fmla="*/ 0 h 1090"/>
                <a:gd name="T62" fmla="*/ 1350 w 1350"/>
                <a:gd name="T63" fmla="*/ 0 h 1090"/>
                <a:gd name="T64" fmla="*/ 1350 w 1350"/>
                <a:gd name="T65" fmla="*/ 1090 h 1090"/>
                <a:gd name="T66" fmla="*/ 0 w 1350"/>
                <a:gd name="T67" fmla="*/ 1090 h 1090"/>
                <a:gd name="T68" fmla="*/ 0 w 1350"/>
                <a:gd name="T69" fmla="*/ 0 h 10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1350" h="1090">
                  <a:moveTo>
                    <a:pt x="702" y="872"/>
                  </a:moveTo>
                  <a:lnTo>
                    <a:pt x="684" y="876"/>
                  </a:lnTo>
                  <a:lnTo>
                    <a:pt x="668" y="882"/>
                  </a:lnTo>
                  <a:lnTo>
                    <a:pt x="654" y="893"/>
                  </a:lnTo>
                  <a:lnTo>
                    <a:pt x="644" y="907"/>
                  </a:lnTo>
                  <a:lnTo>
                    <a:pt x="637" y="923"/>
                  </a:lnTo>
                  <a:lnTo>
                    <a:pt x="635" y="941"/>
                  </a:lnTo>
                  <a:lnTo>
                    <a:pt x="637" y="959"/>
                  </a:lnTo>
                  <a:lnTo>
                    <a:pt x="644" y="975"/>
                  </a:lnTo>
                  <a:lnTo>
                    <a:pt x="654" y="989"/>
                  </a:lnTo>
                  <a:lnTo>
                    <a:pt x="668" y="1000"/>
                  </a:lnTo>
                  <a:lnTo>
                    <a:pt x="684" y="1007"/>
                  </a:lnTo>
                  <a:lnTo>
                    <a:pt x="702" y="1009"/>
                  </a:lnTo>
                  <a:lnTo>
                    <a:pt x="720" y="1007"/>
                  </a:lnTo>
                  <a:lnTo>
                    <a:pt x="736" y="1000"/>
                  </a:lnTo>
                  <a:lnTo>
                    <a:pt x="750" y="989"/>
                  </a:lnTo>
                  <a:lnTo>
                    <a:pt x="761" y="975"/>
                  </a:lnTo>
                  <a:lnTo>
                    <a:pt x="767" y="959"/>
                  </a:lnTo>
                  <a:lnTo>
                    <a:pt x="770" y="941"/>
                  </a:lnTo>
                  <a:lnTo>
                    <a:pt x="767" y="923"/>
                  </a:lnTo>
                  <a:lnTo>
                    <a:pt x="761" y="907"/>
                  </a:lnTo>
                  <a:lnTo>
                    <a:pt x="750" y="893"/>
                  </a:lnTo>
                  <a:lnTo>
                    <a:pt x="736" y="882"/>
                  </a:lnTo>
                  <a:lnTo>
                    <a:pt x="720" y="876"/>
                  </a:lnTo>
                  <a:lnTo>
                    <a:pt x="702" y="872"/>
                  </a:lnTo>
                  <a:close/>
                  <a:moveTo>
                    <a:pt x="108" y="109"/>
                  </a:moveTo>
                  <a:lnTo>
                    <a:pt x="108" y="818"/>
                  </a:lnTo>
                  <a:lnTo>
                    <a:pt x="1242" y="818"/>
                  </a:lnTo>
                  <a:lnTo>
                    <a:pt x="1242" y="109"/>
                  </a:lnTo>
                  <a:lnTo>
                    <a:pt x="108" y="109"/>
                  </a:lnTo>
                  <a:close/>
                  <a:moveTo>
                    <a:pt x="0" y="0"/>
                  </a:moveTo>
                  <a:lnTo>
                    <a:pt x="1350" y="0"/>
                  </a:lnTo>
                  <a:lnTo>
                    <a:pt x="1350" y="1090"/>
                  </a:lnTo>
                  <a:lnTo>
                    <a:pt x="0" y="109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0" name="Freeform 31">
              <a:extLst>
                <a:ext uri="{FF2B5EF4-FFF2-40B4-BE49-F238E27FC236}">
                  <a16:creationId xmlns:a16="http://schemas.microsoft.com/office/drawing/2014/main" id="{98F0D6E7-9CE8-492D-8BD3-B44EECB727B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381" y="404"/>
              <a:ext cx="126" cy="218"/>
            </a:xfrm>
            <a:custGeom>
              <a:avLst/>
              <a:gdLst>
                <a:gd name="T0" fmla="*/ 594 w 757"/>
                <a:gd name="T1" fmla="*/ 995 h 1309"/>
                <a:gd name="T2" fmla="*/ 575 w 757"/>
                <a:gd name="T3" fmla="*/ 998 h 1309"/>
                <a:gd name="T4" fmla="*/ 557 w 757"/>
                <a:gd name="T5" fmla="*/ 1005 h 1309"/>
                <a:gd name="T6" fmla="*/ 542 w 757"/>
                <a:gd name="T7" fmla="*/ 1017 h 1309"/>
                <a:gd name="T8" fmla="*/ 530 w 757"/>
                <a:gd name="T9" fmla="*/ 1033 h 1309"/>
                <a:gd name="T10" fmla="*/ 523 w 757"/>
                <a:gd name="T11" fmla="*/ 1050 h 1309"/>
                <a:gd name="T12" fmla="*/ 519 w 757"/>
                <a:gd name="T13" fmla="*/ 1071 h 1309"/>
                <a:gd name="T14" fmla="*/ 523 w 757"/>
                <a:gd name="T15" fmla="*/ 1090 h 1309"/>
                <a:gd name="T16" fmla="*/ 530 w 757"/>
                <a:gd name="T17" fmla="*/ 1108 h 1309"/>
                <a:gd name="T18" fmla="*/ 542 w 757"/>
                <a:gd name="T19" fmla="*/ 1123 h 1309"/>
                <a:gd name="T20" fmla="*/ 557 w 757"/>
                <a:gd name="T21" fmla="*/ 1135 h 1309"/>
                <a:gd name="T22" fmla="*/ 575 w 757"/>
                <a:gd name="T23" fmla="*/ 1143 h 1309"/>
                <a:gd name="T24" fmla="*/ 594 w 757"/>
                <a:gd name="T25" fmla="*/ 1145 h 1309"/>
                <a:gd name="T26" fmla="*/ 614 w 757"/>
                <a:gd name="T27" fmla="*/ 1143 h 1309"/>
                <a:gd name="T28" fmla="*/ 631 w 757"/>
                <a:gd name="T29" fmla="*/ 1135 h 1309"/>
                <a:gd name="T30" fmla="*/ 647 w 757"/>
                <a:gd name="T31" fmla="*/ 1123 h 1309"/>
                <a:gd name="T32" fmla="*/ 658 w 757"/>
                <a:gd name="T33" fmla="*/ 1108 h 1309"/>
                <a:gd name="T34" fmla="*/ 666 w 757"/>
                <a:gd name="T35" fmla="*/ 1090 h 1309"/>
                <a:gd name="T36" fmla="*/ 668 w 757"/>
                <a:gd name="T37" fmla="*/ 1071 h 1309"/>
                <a:gd name="T38" fmla="*/ 666 w 757"/>
                <a:gd name="T39" fmla="*/ 1050 h 1309"/>
                <a:gd name="T40" fmla="*/ 658 w 757"/>
                <a:gd name="T41" fmla="*/ 1033 h 1309"/>
                <a:gd name="T42" fmla="*/ 647 w 757"/>
                <a:gd name="T43" fmla="*/ 1017 h 1309"/>
                <a:gd name="T44" fmla="*/ 631 w 757"/>
                <a:gd name="T45" fmla="*/ 1005 h 1309"/>
                <a:gd name="T46" fmla="*/ 614 w 757"/>
                <a:gd name="T47" fmla="*/ 998 h 1309"/>
                <a:gd name="T48" fmla="*/ 594 w 757"/>
                <a:gd name="T49" fmla="*/ 995 h 1309"/>
                <a:gd name="T50" fmla="*/ 216 w 757"/>
                <a:gd name="T51" fmla="*/ 437 h 1309"/>
                <a:gd name="T52" fmla="*/ 216 w 757"/>
                <a:gd name="T53" fmla="*/ 490 h 1309"/>
                <a:gd name="T54" fmla="*/ 540 w 757"/>
                <a:gd name="T55" fmla="*/ 490 h 1309"/>
                <a:gd name="T56" fmla="*/ 540 w 757"/>
                <a:gd name="T57" fmla="*/ 437 h 1309"/>
                <a:gd name="T58" fmla="*/ 216 w 757"/>
                <a:gd name="T59" fmla="*/ 437 h 1309"/>
                <a:gd name="T60" fmla="*/ 108 w 757"/>
                <a:gd name="T61" fmla="*/ 164 h 1309"/>
                <a:gd name="T62" fmla="*/ 108 w 757"/>
                <a:gd name="T63" fmla="*/ 272 h 1309"/>
                <a:gd name="T64" fmla="*/ 648 w 757"/>
                <a:gd name="T65" fmla="*/ 272 h 1309"/>
                <a:gd name="T66" fmla="*/ 648 w 757"/>
                <a:gd name="T67" fmla="*/ 164 h 1309"/>
                <a:gd name="T68" fmla="*/ 108 w 757"/>
                <a:gd name="T69" fmla="*/ 164 h 1309"/>
                <a:gd name="T70" fmla="*/ 0 w 757"/>
                <a:gd name="T71" fmla="*/ 0 h 1309"/>
                <a:gd name="T72" fmla="*/ 757 w 757"/>
                <a:gd name="T73" fmla="*/ 0 h 1309"/>
                <a:gd name="T74" fmla="*/ 757 w 757"/>
                <a:gd name="T75" fmla="*/ 1309 h 1309"/>
                <a:gd name="T76" fmla="*/ 0 w 757"/>
                <a:gd name="T77" fmla="*/ 1309 h 1309"/>
                <a:gd name="T78" fmla="*/ 0 w 757"/>
                <a:gd name="T79" fmla="*/ 0 h 13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757" h="1309">
                  <a:moveTo>
                    <a:pt x="594" y="995"/>
                  </a:moveTo>
                  <a:lnTo>
                    <a:pt x="575" y="998"/>
                  </a:lnTo>
                  <a:lnTo>
                    <a:pt x="557" y="1005"/>
                  </a:lnTo>
                  <a:lnTo>
                    <a:pt x="542" y="1017"/>
                  </a:lnTo>
                  <a:lnTo>
                    <a:pt x="530" y="1033"/>
                  </a:lnTo>
                  <a:lnTo>
                    <a:pt x="523" y="1050"/>
                  </a:lnTo>
                  <a:lnTo>
                    <a:pt x="519" y="1071"/>
                  </a:lnTo>
                  <a:lnTo>
                    <a:pt x="523" y="1090"/>
                  </a:lnTo>
                  <a:lnTo>
                    <a:pt x="530" y="1108"/>
                  </a:lnTo>
                  <a:lnTo>
                    <a:pt x="542" y="1123"/>
                  </a:lnTo>
                  <a:lnTo>
                    <a:pt x="557" y="1135"/>
                  </a:lnTo>
                  <a:lnTo>
                    <a:pt x="575" y="1143"/>
                  </a:lnTo>
                  <a:lnTo>
                    <a:pt x="594" y="1145"/>
                  </a:lnTo>
                  <a:lnTo>
                    <a:pt x="614" y="1143"/>
                  </a:lnTo>
                  <a:lnTo>
                    <a:pt x="631" y="1135"/>
                  </a:lnTo>
                  <a:lnTo>
                    <a:pt x="647" y="1123"/>
                  </a:lnTo>
                  <a:lnTo>
                    <a:pt x="658" y="1108"/>
                  </a:lnTo>
                  <a:lnTo>
                    <a:pt x="666" y="1090"/>
                  </a:lnTo>
                  <a:lnTo>
                    <a:pt x="668" y="1071"/>
                  </a:lnTo>
                  <a:lnTo>
                    <a:pt x="666" y="1050"/>
                  </a:lnTo>
                  <a:lnTo>
                    <a:pt x="658" y="1033"/>
                  </a:lnTo>
                  <a:lnTo>
                    <a:pt x="647" y="1017"/>
                  </a:lnTo>
                  <a:lnTo>
                    <a:pt x="631" y="1005"/>
                  </a:lnTo>
                  <a:lnTo>
                    <a:pt x="614" y="998"/>
                  </a:lnTo>
                  <a:lnTo>
                    <a:pt x="594" y="995"/>
                  </a:lnTo>
                  <a:close/>
                  <a:moveTo>
                    <a:pt x="216" y="437"/>
                  </a:moveTo>
                  <a:lnTo>
                    <a:pt x="216" y="490"/>
                  </a:lnTo>
                  <a:lnTo>
                    <a:pt x="540" y="490"/>
                  </a:lnTo>
                  <a:lnTo>
                    <a:pt x="540" y="437"/>
                  </a:lnTo>
                  <a:lnTo>
                    <a:pt x="216" y="437"/>
                  </a:lnTo>
                  <a:close/>
                  <a:moveTo>
                    <a:pt x="108" y="164"/>
                  </a:moveTo>
                  <a:lnTo>
                    <a:pt x="108" y="272"/>
                  </a:lnTo>
                  <a:lnTo>
                    <a:pt x="648" y="272"/>
                  </a:lnTo>
                  <a:lnTo>
                    <a:pt x="648" y="164"/>
                  </a:lnTo>
                  <a:lnTo>
                    <a:pt x="108" y="164"/>
                  </a:lnTo>
                  <a:close/>
                  <a:moveTo>
                    <a:pt x="0" y="0"/>
                  </a:moveTo>
                  <a:lnTo>
                    <a:pt x="757" y="0"/>
                  </a:lnTo>
                  <a:lnTo>
                    <a:pt x="757" y="1309"/>
                  </a:lnTo>
                  <a:lnTo>
                    <a:pt x="0" y="130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1" name="Freeform 32">
              <a:extLst>
                <a:ext uri="{FF2B5EF4-FFF2-40B4-BE49-F238E27FC236}">
                  <a16:creationId xmlns:a16="http://schemas.microsoft.com/office/drawing/2014/main" id="{5547016B-26B9-4943-A309-0B5187CBE5D8}"/>
                </a:ext>
              </a:extLst>
            </p:cNvPr>
            <p:cNvSpPr>
              <a:spLocks/>
            </p:cNvSpPr>
            <p:nvPr/>
          </p:nvSpPr>
          <p:spPr bwMode="auto">
            <a:xfrm>
              <a:off x="1201" y="449"/>
              <a:ext cx="126" cy="210"/>
            </a:xfrm>
            <a:custGeom>
              <a:avLst/>
              <a:gdLst>
                <a:gd name="T0" fmla="*/ 89 w 756"/>
                <a:gd name="T1" fmla="*/ 0 h 1255"/>
                <a:gd name="T2" fmla="*/ 668 w 756"/>
                <a:gd name="T3" fmla="*/ 0 h 1255"/>
                <a:gd name="T4" fmla="*/ 691 w 756"/>
                <a:gd name="T5" fmla="*/ 4 h 1255"/>
                <a:gd name="T6" fmla="*/ 712 w 756"/>
                <a:gd name="T7" fmla="*/ 12 h 1255"/>
                <a:gd name="T8" fmla="*/ 730 w 756"/>
                <a:gd name="T9" fmla="*/ 25 h 1255"/>
                <a:gd name="T10" fmla="*/ 744 w 756"/>
                <a:gd name="T11" fmla="*/ 41 h 1255"/>
                <a:gd name="T12" fmla="*/ 753 w 756"/>
                <a:gd name="T13" fmla="*/ 60 h 1255"/>
                <a:gd name="T14" fmla="*/ 756 w 756"/>
                <a:gd name="T15" fmla="*/ 83 h 1255"/>
                <a:gd name="T16" fmla="*/ 756 w 756"/>
                <a:gd name="T17" fmla="*/ 1037 h 1255"/>
                <a:gd name="T18" fmla="*/ 729 w 756"/>
                <a:gd name="T19" fmla="*/ 1037 h 1255"/>
                <a:gd name="T20" fmla="*/ 702 w 756"/>
                <a:gd name="T21" fmla="*/ 1040 h 1255"/>
                <a:gd name="T22" fmla="*/ 676 w 756"/>
                <a:gd name="T23" fmla="*/ 1048 h 1255"/>
                <a:gd name="T24" fmla="*/ 654 w 756"/>
                <a:gd name="T25" fmla="*/ 1061 h 1255"/>
                <a:gd name="T26" fmla="*/ 634 w 756"/>
                <a:gd name="T27" fmla="*/ 1077 h 1255"/>
                <a:gd name="T28" fmla="*/ 617 w 756"/>
                <a:gd name="T29" fmla="*/ 1097 h 1255"/>
                <a:gd name="T30" fmla="*/ 605 w 756"/>
                <a:gd name="T31" fmla="*/ 1121 h 1255"/>
                <a:gd name="T32" fmla="*/ 596 w 756"/>
                <a:gd name="T33" fmla="*/ 1146 h 1255"/>
                <a:gd name="T34" fmla="*/ 594 w 756"/>
                <a:gd name="T35" fmla="*/ 1174 h 1255"/>
                <a:gd name="T36" fmla="*/ 594 w 756"/>
                <a:gd name="T37" fmla="*/ 1255 h 1255"/>
                <a:gd name="T38" fmla="*/ 162 w 756"/>
                <a:gd name="T39" fmla="*/ 1255 h 1255"/>
                <a:gd name="T40" fmla="*/ 162 w 756"/>
                <a:gd name="T41" fmla="*/ 1174 h 1255"/>
                <a:gd name="T42" fmla="*/ 159 w 756"/>
                <a:gd name="T43" fmla="*/ 1146 h 1255"/>
                <a:gd name="T44" fmla="*/ 152 w 756"/>
                <a:gd name="T45" fmla="*/ 1121 h 1255"/>
                <a:gd name="T46" fmla="*/ 139 w 756"/>
                <a:gd name="T47" fmla="*/ 1097 h 1255"/>
                <a:gd name="T48" fmla="*/ 122 w 756"/>
                <a:gd name="T49" fmla="*/ 1077 h 1255"/>
                <a:gd name="T50" fmla="*/ 103 w 756"/>
                <a:gd name="T51" fmla="*/ 1061 h 1255"/>
                <a:gd name="T52" fmla="*/ 79 w 756"/>
                <a:gd name="T53" fmla="*/ 1048 h 1255"/>
                <a:gd name="T54" fmla="*/ 54 w 756"/>
                <a:gd name="T55" fmla="*/ 1040 h 1255"/>
                <a:gd name="T56" fmla="*/ 27 w 756"/>
                <a:gd name="T57" fmla="*/ 1037 h 1255"/>
                <a:gd name="T58" fmla="*/ 0 w 756"/>
                <a:gd name="T59" fmla="*/ 1037 h 1255"/>
                <a:gd name="T60" fmla="*/ 0 w 756"/>
                <a:gd name="T61" fmla="*/ 83 h 1255"/>
                <a:gd name="T62" fmla="*/ 3 w 756"/>
                <a:gd name="T63" fmla="*/ 60 h 1255"/>
                <a:gd name="T64" fmla="*/ 12 w 756"/>
                <a:gd name="T65" fmla="*/ 41 h 1255"/>
                <a:gd name="T66" fmla="*/ 26 w 756"/>
                <a:gd name="T67" fmla="*/ 25 h 1255"/>
                <a:gd name="T68" fmla="*/ 44 w 756"/>
                <a:gd name="T69" fmla="*/ 12 h 1255"/>
                <a:gd name="T70" fmla="*/ 66 w 756"/>
                <a:gd name="T71" fmla="*/ 4 h 1255"/>
                <a:gd name="T72" fmla="*/ 89 w 756"/>
                <a:gd name="T73" fmla="*/ 0 h 12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56" h="1255">
                  <a:moveTo>
                    <a:pt x="89" y="0"/>
                  </a:moveTo>
                  <a:lnTo>
                    <a:pt x="668" y="0"/>
                  </a:lnTo>
                  <a:lnTo>
                    <a:pt x="691" y="4"/>
                  </a:lnTo>
                  <a:lnTo>
                    <a:pt x="712" y="12"/>
                  </a:lnTo>
                  <a:lnTo>
                    <a:pt x="730" y="25"/>
                  </a:lnTo>
                  <a:lnTo>
                    <a:pt x="744" y="41"/>
                  </a:lnTo>
                  <a:lnTo>
                    <a:pt x="753" y="60"/>
                  </a:lnTo>
                  <a:lnTo>
                    <a:pt x="756" y="83"/>
                  </a:lnTo>
                  <a:lnTo>
                    <a:pt x="756" y="1037"/>
                  </a:lnTo>
                  <a:lnTo>
                    <a:pt x="729" y="1037"/>
                  </a:lnTo>
                  <a:lnTo>
                    <a:pt x="702" y="1040"/>
                  </a:lnTo>
                  <a:lnTo>
                    <a:pt x="676" y="1048"/>
                  </a:lnTo>
                  <a:lnTo>
                    <a:pt x="654" y="1061"/>
                  </a:lnTo>
                  <a:lnTo>
                    <a:pt x="634" y="1077"/>
                  </a:lnTo>
                  <a:lnTo>
                    <a:pt x="617" y="1097"/>
                  </a:lnTo>
                  <a:lnTo>
                    <a:pt x="605" y="1121"/>
                  </a:lnTo>
                  <a:lnTo>
                    <a:pt x="596" y="1146"/>
                  </a:lnTo>
                  <a:lnTo>
                    <a:pt x="594" y="1174"/>
                  </a:lnTo>
                  <a:lnTo>
                    <a:pt x="594" y="1255"/>
                  </a:lnTo>
                  <a:lnTo>
                    <a:pt x="162" y="1255"/>
                  </a:lnTo>
                  <a:lnTo>
                    <a:pt x="162" y="1174"/>
                  </a:lnTo>
                  <a:lnTo>
                    <a:pt x="159" y="1146"/>
                  </a:lnTo>
                  <a:lnTo>
                    <a:pt x="152" y="1121"/>
                  </a:lnTo>
                  <a:lnTo>
                    <a:pt x="139" y="1097"/>
                  </a:lnTo>
                  <a:lnTo>
                    <a:pt x="122" y="1077"/>
                  </a:lnTo>
                  <a:lnTo>
                    <a:pt x="103" y="1061"/>
                  </a:lnTo>
                  <a:lnTo>
                    <a:pt x="79" y="1048"/>
                  </a:lnTo>
                  <a:lnTo>
                    <a:pt x="54" y="1040"/>
                  </a:lnTo>
                  <a:lnTo>
                    <a:pt x="27" y="1037"/>
                  </a:lnTo>
                  <a:lnTo>
                    <a:pt x="0" y="1037"/>
                  </a:lnTo>
                  <a:lnTo>
                    <a:pt x="0" y="83"/>
                  </a:lnTo>
                  <a:lnTo>
                    <a:pt x="3" y="60"/>
                  </a:lnTo>
                  <a:lnTo>
                    <a:pt x="12" y="41"/>
                  </a:lnTo>
                  <a:lnTo>
                    <a:pt x="26" y="25"/>
                  </a:lnTo>
                  <a:lnTo>
                    <a:pt x="44" y="12"/>
                  </a:lnTo>
                  <a:lnTo>
                    <a:pt x="66" y="4"/>
                  </a:lnTo>
                  <a:lnTo>
                    <a:pt x="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2" name="Freeform 33">
              <a:extLst>
                <a:ext uri="{FF2B5EF4-FFF2-40B4-BE49-F238E27FC236}">
                  <a16:creationId xmlns:a16="http://schemas.microsoft.com/office/drawing/2014/main" id="{2DF0843F-8F61-461D-9903-D975E7813E6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74" y="631"/>
              <a:ext cx="45" cy="73"/>
            </a:xfrm>
            <a:custGeom>
              <a:avLst/>
              <a:gdLst>
                <a:gd name="T0" fmla="*/ 81 w 270"/>
                <a:gd name="T1" fmla="*/ 0 h 436"/>
                <a:gd name="T2" fmla="*/ 189 w 270"/>
                <a:gd name="T3" fmla="*/ 0 h 436"/>
                <a:gd name="T4" fmla="*/ 211 w 270"/>
                <a:gd name="T5" fmla="*/ 3 h 436"/>
                <a:gd name="T6" fmla="*/ 230 w 270"/>
                <a:gd name="T7" fmla="*/ 11 h 436"/>
                <a:gd name="T8" fmla="*/ 247 w 270"/>
                <a:gd name="T9" fmla="*/ 24 h 436"/>
                <a:gd name="T10" fmla="*/ 258 w 270"/>
                <a:gd name="T11" fmla="*/ 40 h 436"/>
                <a:gd name="T12" fmla="*/ 267 w 270"/>
                <a:gd name="T13" fmla="*/ 60 h 436"/>
                <a:gd name="T14" fmla="*/ 270 w 270"/>
                <a:gd name="T15" fmla="*/ 82 h 436"/>
                <a:gd name="T16" fmla="*/ 270 w 270"/>
                <a:gd name="T17" fmla="*/ 355 h 436"/>
                <a:gd name="T18" fmla="*/ 267 w 270"/>
                <a:gd name="T19" fmla="*/ 376 h 436"/>
                <a:gd name="T20" fmla="*/ 258 w 270"/>
                <a:gd name="T21" fmla="*/ 395 h 436"/>
                <a:gd name="T22" fmla="*/ 247 w 270"/>
                <a:gd name="T23" fmla="*/ 413 h 436"/>
                <a:gd name="T24" fmla="*/ 230 w 270"/>
                <a:gd name="T25" fmla="*/ 424 h 436"/>
                <a:gd name="T26" fmla="*/ 211 w 270"/>
                <a:gd name="T27" fmla="*/ 433 h 436"/>
                <a:gd name="T28" fmla="*/ 189 w 270"/>
                <a:gd name="T29" fmla="*/ 436 h 436"/>
                <a:gd name="T30" fmla="*/ 81 w 270"/>
                <a:gd name="T31" fmla="*/ 436 h 436"/>
                <a:gd name="T32" fmla="*/ 60 w 270"/>
                <a:gd name="T33" fmla="*/ 433 h 436"/>
                <a:gd name="T34" fmla="*/ 40 w 270"/>
                <a:gd name="T35" fmla="*/ 424 h 436"/>
                <a:gd name="T36" fmla="*/ 23 w 270"/>
                <a:gd name="T37" fmla="*/ 413 h 436"/>
                <a:gd name="T38" fmla="*/ 11 w 270"/>
                <a:gd name="T39" fmla="*/ 395 h 436"/>
                <a:gd name="T40" fmla="*/ 3 w 270"/>
                <a:gd name="T41" fmla="*/ 376 h 436"/>
                <a:gd name="T42" fmla="*/ 0 w 270"/>
                <a:gd name="T43" fmla="*/ 355 h 436"/>
                <a:gd name="T44" fmla="*/ 0 w 270"/>
                <a:gd name="T45" fmla="*/ 82 h 436"/>
                <a:gd name="T46" fmla="*/ 3 w 270"/>
                <a:gd name="T47" fmla="*/ 60 h 436"/>
                <a:gd name="T48" fmla="*/ 11 w 270"/>
                <a:gd name="T49" fmla="*/ 40 h 436"/>
                <a:gd name="T50" fmla="*/ 23 w 270"/>
                <a:gd name="T51" fmla="*/ 24 h 436"/>
                <a:gd name="T52" fmla="*/ 40 w 270"/>
                <a:gd name="T53" fmla="*/ 11 h 436"/>
                <a:gd name="T54" fmla="*/ 60 w 270"/>
                <a:gd name="T55" fmla="*/ 3 h 436"/>
                <a:gd name="T56" fmla="*/ 81 w 270"/>
                <a:gd name="T57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70" h="436">
                  <a:moveTo>
                    <a:pt x="81" y="0"/>
                  </a:moveTo>
                  <a:lnTo>
                    <a:pt x="189" y="0"/>
                  </a:lnTo>
                  <a:lnTo>
                    <a:pt x="211" y="3"/>
                  </a:lnTo>
                  <a:lnTo>
                    <a:pt x="230" y="11"/>
                  </a:lnTo>
                  <a:lnTo>
                    <a:pt x="247" y="24"/>
                  </a:lnTo>
                  <a:lnTo>
                    <a:pt x="258" y="40"/>
                  </a:lnTo>
                  <a:lnTo>
                    <a:pt x="267" y="60"/>
                  </a:lnTo>
                  <a:lnTo>
                    <a:pt x="270" y="82"/>
                  </a:lnTo>
                  <a:lnTo>
                    <a:pt x="270" y="355"/>
                  </a:lnTo>
                  <a:lnTo>
                    <a:pt x="267" y="376"/>
                  </a:lnTo>
                  <a:lnTo>
                    <a:pt x="258" y="395"/>
                  </a:lnTo>
                  <a:lnTo>
                    <a:pt x="247" y="413"/>
                  </a:lnTo>
                  <a:lnTo>
                    <a:pt x="230" y="424"/>
                  </a:lnTo>
                  <a:lnTo>
                    <a:pt x="211" y="433"/>
                  </a:lnTo>
                  <a:lnTo>
                    <a:pt x="189" y="436"/>
                  </a:lnTo>
                  <a:lnTo>
                    <a:pt x="81" y="436"/>
                  </a:lnTo>
                  <a:lnTo>
                    <a:pt x="60" y="433"/>
                  </a:lnTo>
                  <a:lnTo>
                    <a:pt x="40" y="424"/>
                  </a:lnTo>
                  <a:lnTo>
                    <a:pt x="23" y="413"/>
                  </a:lnTo>
                  <a:lnTo>
                    <a:pt x="11" y="395"/>
                  </a:lnTo>
                  <a:lnTo>
                    <a:pt x="3" y="376"/>
                  </a:lnTo>
                  <a:lnTo>
                    <a:pt x="0" y="35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0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60" y="3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7" name="Freeform 34">
              <a:extLst>
                <a:ext uri="{FF2B5EF4-FFF2-40B4-BE49-F238E27FC236}">
                  <a16:creationId xmlns:a16="http://schemas.microsoft.com/office/drawing/2014/main" id="{613A34CE-2917-40B7-8CC5-1172C439BE9E}"/>
                </a:ext>
              </a:extLst>
            </p:cNvPr>
            <p:cNvSpPr>
              <a:spLocks/>
            </p:cNvSpPr>
            <p:nvPr/>
          </p:nvSpPr>
          <p:spPr bwMode="auto">
            <a:xfrm>
              <a:off x="1309" y="631"/>
              <a:ext cx="45" cy="73"/>
            </a:xfrm>
            <a:custGeom>
              <a:avLst/>
              <a:gdLst>
                <a:gd name="T0" fmla="*/ 81 w 270"/>
                <a:gd name="T1" fmla="*/ 0 h 436"/>
                <a:gd name="T2" fmla="*/ 162 w 270"/>
                <a:gd name="T3" fmla="*/ 0 h 436"/>
                <a:gd name="T4" fmla="*/ 187 w 270"/>
                <a:gd name="T5" fmla="*/ 2 h 436"/>
                <a:gd name="T6" fmla="*/ 209 w 270"/>
                <a:gd name="T7" fmla="*/ 11 h 436"/>
                <a:gd name="T8" fmla="*/ 229 w 270"/>
                <a:gd name="T9" fmla="*/ 24 h 436"/>
                <a:gd name="T10" fmla="*/ 246 w 270"/>
                <a:gd name="T11" fmla="*/ 41 h 436"/>
                <a:gd name="T12" fmla="*/ 259 w 270"/>
                <a:gd name="T13" fmla="*/ 61 h 436"/>
                <a:gd name="T14" fmla="*/ 267 w 270"/>
                <a:gd name="T15" fmla="*/ 84 h 436"/>
                <a:gd name="T16" fmla="*/ 270 w 270"/>
                <a:gd name="T17" fmla="*/ 108 h 436"/>
                <a:gd name="T18" fmla="*/ 270 w 270"/>
                <a:gd name="T19" fmla="*/ 355 h 436"/>
                <a:gd name="T20" fmla="*/ 267 w 270"/>
                <a:gd name="T21" fmla="*/ 376 h 436"/>
                <a:gd name="T22" fmla="*/ 259 w 270"/>
                <a:gd name="T23" fmla="*/ 395 h 436"/>
                <a:gd name="T24" fmla="*/ 246 w 270"/>
                <a:gd name="T25" fmla="*/ 413 h 436"/>
                <a:gd name="T26" fmla="*/ 230 w 270"/>
                <a:gd name="T27" fmla="*/ 424 h 436"/>
                <a:gd name="T28" fmla="*/ 210 w 270"/>
                <a:gd name="T29" fmla="*/ 433 h 436"/>
                <a:gd name="T30" fmla="*/ 189 w 270"/>
                <a:gd name="T31" fmla="*/ 436 h 436"/>
                <a:gd name="T32" fmla="*/ 81 w 270"/>
                <a:gd name="T33" fmla="*/ 436 h 436"/>
                <a:gd name="T34" fmla="*/ 59 w 270"/>
                <a:gd name="T35" fmla="*/ 433 h 436"/>
                <a:gd name="T36" fmla="*/ 40 w 270"/>
                <a:gd name="T37" fmla="*/ 424 h 436"/>
                <a:gd name="T38" fmla="*/ 24 w 270"/>
                <a:gd name="T39" fmla="*/ 413 h 436"/>
                <a:gd name="T40" fmla="*/ 11 w 270"/>
                <a:gd name="T41" fmla="*/ 395 h 436"/>
                <a:gd name="T42" fmla="*/ 3 w 270"/>
                <a:gd name="T43" fmla="*/ 376 h 436"/>
                <a:gd name="T44" fmla="*/ 0 w 270"/>
                <a:gd name="T45" fmla="*/ 355 h 436"/>
                <a:gd name="T46" fmla="*/ 0 w 270"/>
                <a:gd name="T47" fmla="*/ 82 h 436"/>
                <a:gd name="T48" fmla="*/ 3 w 270"/>
                <a:gd name="T49" fmla="*/ 60 h 436"/>
                <a:gd name="T50" fmla="*/ 11 w 270"/>
                <a:gd name="T51" fmla="*/ 40 h 436"/>
                <a:gd name="T52" fmla="*/ 24 w 270"/>
                <a:gd name="T53" fmla="*/ 24 h 436"/>
                <a:gd name="T54" fmla="*/ 40 w 270"/>
                <a:gd name="T55" fmla="*/ 11 h 436"/>
                <a:gd name="T56" fmla="*/ 59 w 270"/>
                <a:gd name="T57" fmla="*/ 3 h 436"/>
                <a:gd name="T58" fmla="*/ 81 w 270"/>
                <a:gd name="T59" fmla="*/ 0 h 4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70" h="436">
                  <a:moveTo>
                    <a:pt x="81" y="0"/>
                  </a:moveTo>
                  <a:lnTo>
                    <a:pt x="162" y="0"/>
                  </a:lnTo>
                  <a:lnTo>
                    <a:pt x="187" y="2"/>
                  </a:lnTo>
                  <a:lnTo>
                    <a:pt x="209" y="11"/>
                  </a:lnTo>
                  <a:lnTo>
                    <a:pt x="229" y="24"/>
                  </a:lnTo>
                  <a:lnTo>
                    <a:pt x="246" y="41"/>
                  </a:lnTo>
                  <a:lnTo>
                    <a:pt x="259" y="61"/>
                  </a:lnTo>
                  <a:lnTo>
                    <a:pt x="267" y="84"/>
                  </a:lnTo>
                  <a:lnTo>
                    <a:pt x="270" y="108"/>
                  </a:lnTo>
                  <a:lnTo>
                    <a:pt x="270" y="355"/>
                  </a:lnTo>
                  <a:lnTo>
                    <a:pt x="267" y="376"/>
                  </a:lnTo>
                  <a:lnTo>
                    <a:pt x="259" y="395"/>
                  </a:lnTo>
                  <a:lnTo>
                    <a:pt x="246" y="413"/>
                  </a:lnTo>
                  <a:lnTo>
                    <a:pt x="230" y="424"/>
                  </a:lnTo>
                  <a:lnTo>
                    <a:pt x="210" y="433"/>
                  </a:lnTo>
                  <a:lnTo>
                    <a:pt x="189" y="436"/>
                  </a:lnTo>
                  <a:lnTo>
                    <a:pt x="81" y="436"/>
                  </a:lnTo>
                  <a:lnTo>
                    <a:pt x="59" y="433"/>
                  </a:lnTo>
                  <a:lnTo>
                    <a:pt x="40" y="424"/>
                  </a:lnTo>
                  <a:lnTo>
                    <a:pt x="24" y="413"/>
                  </a:lnTo>
                  <a:lnTo>
                    <a:pt x="11" y="395"/>
                  </a:lnTo>
                  <a:lnTo>
                    <a:pt x="3" y="376"/>
                  </a:lnTo>
                  <a:lnTo>
                    <a:pt x="0" y="355"/>
                  </a:lnTo>
                  <a:lnTo>
                    <a:pt x="0" y="82"/>
                  </a:lnTo>
                  <a:lnTo>
                    <a:pt x="3" y="60"/>
                  </a:lnTo>
                  <a:lnTo>
                    <a:pt x="11" y="40"/>
                  </a:lnTo>
                  <a:lnTo>
                    <a:pt x="24" y="24"/>
                  </a:lnTo>
                  <a:lnTo>
                    <a:pt x="40" y="11"/>
                  </a:lnTo>
                  <a:lnTo>
                    <a:pt x="59" y="3"/>
                  </a:lnTo>
                  <a:lnTo>
                    <a:pt x="8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78" name="Freeform 35">
              <a:extLst>
                <a:ext uri="{FF2B5EF4-FFF2-40B4-BE49-F238E27FC236}">
                  <a16:creationId xmlns:a16="http://schemas.microsoft.com/office/drawing/2014/main" id="{2D383A0A-AB3A-49AA-961D-82AACCCA7279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9" y="731"/>
              <a:ext cx="155" cy="132"/>
            </a:xfrm>
            <a:custGeom>
              <a:avLst/>
              <a:gdLst>
                <a:gd name="T0" fmla="*/ 507 w 931"/>
                <a:gd name="T1" fmla="*/ 0 h 790"/>
                <a:gd name="T2" fmla="*/ 560 w 931"/>
                <a:gd name="T3" fmla="*/ 383 h 790"/>
                <a:gd name="T4" fmla="*/ 790 w 931"/>
                <a:gd name="T5" fmla="*/ 414 h 790"/>
                <a:gd name="T6" fmla="*/ 824 w 931"/>
                <a:gd name="T7" fmla="*/ 397 h 790"/>
                <a:gd name="T8" fmla="*/ 867 w 931"/>
                <a:gd name="T9" fmla="*/ 398 h 790"/>
                <a:gd name="T10" fmla="*/ 905 w 931"/>
                <a:gd name="T11" fmla="*/ 421 h 790"/>
                <a:gd name="T12" fmla="*/ 928 w 931"/>
                <a:gd name="T13" fmla="*/ 460 h 790"/>
                <a:gd name="T14" fmla="*/ 928 w 931"/>
                <a:gd name="T15" fmla="*/ 508 h 790"/>
                <a:gd name="T16" fmla="*/ 905 w 931"/>
                <a:gd name="T17" fmla="*/ 546 h 790"/>
                <a:gd name="T18" fmla="*/ 867 w 931"/>
                <a:gd name="T19" fmla="*/ 569 h 790"/>
                <a:gd name="T20" fmla="*/ 824 w 931"/>
                <a:gd name="T21" fmla="*/ 570 h 790"/>
                <a:gd name="T22" fmla="*/ 790 w 931"/>
                <a:gd name="T23" fmla="*/ 553 h 790"/>
                <a:gd name="T24" fmla="*/ 567 w 931"/>
                <a:gd name="T25" fmla="*/ 496 h 790"/>
                <a:gd name="T26" fmla="*/ 679 w 931"/>
                <a:gd name="T27" fmla="*/ 613 h 790"/>
                <a:gd name="T28" fmla="*/ 704 w 931"/>
                <a:gd name="T29" fmla="*/ 616 h 790"/>
                <a:gd name="T30" fmla="*/ 744 w 931"/>
                <a:gd name="T31" fmla="*/ 639 h 790"/>
                <a:gd name="T32" fmla="*/ 766 w 931"/>
                <a:gd name="T33" fmla="*/ 679 h 790"/>
                <a:gd name="T34" fmla="*/ 766 w 931"/>
                <a:gd name="T35" fmla="*/ 726 h 790"/>
                <a:gd name="T36" fmla="*/ 744 w 931"/>
                <a:gd name="T37" fmla="*/ 765 h 790"/>
                <a:gd name="T38" fmla="*/ 704 w 931"/>
                <a:gd name="T39" fmla="*/ 787 h 790"/>
                <a:gd name="T40" fmla="*/ 659 w 931"/>
                <a:gd name="T41" fmla="*/ 787 h 790"/>
                <a:gd name="T42" fmla="*/ 619 w 931"/>
                <a:gd name="T43" fmla="*/ 765 h 790"/>
                <a:gd name="T44" fmla="*/ 597 w 931"/>
                <a:gd name="T45" fmla="*/ 726 h 790"/>
                <a:gd name="T46" fmla="*/ 594 w 931"/>
                <a:gd name="T47" fmla="*/ 695 h 790"/>
                <a:gd name="T48" fmla="*/ 466 w 931"/>
                <a:gd name="T49" fmla="*/ 545 h 790"/>
                <a:gd name="T50" fmla="*/ 336 w 931"/>
                <a:gd name="T51" fmla="*/ 687 h 790"/>
                <a:gd name="T52" fmla="*/ 334 w 931"/>
                <a:gd name="T53" fmla="*/ 726 h 790"/>
                <a:gd name="T54" fmla="*/ 312 w 931"/>
                <a:gd name="T55" fmla="*/ 765 h 790"/>
                <a:gd name="T56" fmla="*/ 273 w 931"/>
                <a:gd name="T57" fmla="*/ 787 h 790"/>
                <a:gd name="T58" fmla="*/ 226 w 931"/>
                <a:gd name="T59" fmla="*/ 787 h 790"/>
                <a:gd name="T60" fmla="*/ 187 w 931"/>
                <a:gd name="T61" fmla="*/ 765 h 790"/>
                <a:gd name="T62" fmla="*/ 165 w 931"/>
                <a:gd name="T63" fmla="*/ 726 h 790"/>
                <a:gd name="T64" fmla="*/ 164 w 931"/>
                <a:gd name="T65" fmla="*/ 681 h 790"/>
                <a:gd name="T66" fmla="*/ 183 w 931"/>
                <a:gd name="T67" fmla="*/ 644 h 790"/>
                <a:gd name="T68" fmla="*/ 216 w 931"/>
                <a:gd name="T69" fmla="*/ 621 h 790"/>
                <a:gd name="T70" fmla="*/ 344 w 931"/>
                <a:gd name="T71" fmla="*/ 512 h 790"/>
                <a:gd name="T72" fmla="*/ 344 w 931"/>
                <a:gd name="T73" fmla="*/ 493 h 790"/>
                <a:gd name="T74" fmla="*/ 172 w 931"/>
                <a:gd name="T75" fmla="*/ 563 h 790"/>
                <a:gd name="T76" fmla="*/ 149 w 931"/>
                <a:gd name="T77" fmla="*/ 601 h 790"/>
                <a:gd name="T78" fmla="*/ 111 w 931"/>
                <a:gd name="T79" fmla="*/ 624 h 790"/>
                <a:gd name="T80" fmla="*/ 64 w 931"/>
                <a:gd name="T81" fmla="*/ 624 h 790"/>
                <a:gd name="T82" fmla="*/ 26 w 931"/>
                <a:gd name="T83" fmla="*/ 601 h 790"/>
                <a:gd name="T84" fmla="*/ 3 w 931"/>
                <a:gd name="T85" fmla="*/ 563 h 790"/>
                <a:gd name="T86" fmla="*/ 2 w 931"/>
                <a:gd name="T87" fmla="*/ 517 h 790"/>
                <a:gd name="T88" fmla="*/ 19 w 931"/>
                <a:gd name="T89" fmla="*/ 483 h 790"/>
                <a:gd name="T90" fmla="*/ 33 w 931"/>
                <a:gd name="T91" fmla="*/ 466 h 790"/>
                <a:gd name="T92" fmla="*/ 57 w 931"/>
                <a:gd name="T93" fmla="*/ 456 h 790"/>
                <a:gd name="T94" fmla="*/ 88 w 931"/>
                <a:gd name="T95" fmla="*/ 450 h 790"/>
                <a:gd name="T96" fmla="*/ 89 w 931"/>
                <a:gd name="T97" fmla="*/ 450 h 790"/>
                <a:gd name="T98" fmla="*/ 398 w 931"/>
                <a:gd name="T99" fmla="*/ 365 h 7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931" h="790">
                  <a:moveTo>
                    <a:pt x="398" y="0"/>
                  </a:moveTo>
                  <a:lnTo>
                    <a:pt x="507" y="0"/>
                  </a:lnTo>
                  <a:lnTo>
                    <a:pt x="507" y="371"/>
                  </a:lnTo>
                  <a:lnTo>
                    <a:pt x="560" y="383"/>
                  </a:lnTo>
                  <a:lnTo>
                    <a:pt x="776" y="428"/>
                  </a:lnTo>
                  <a:lnTo>
                    <a:pt x="790" y="414"/>
                  </a:lnTo>
                  <a:lnTo>
                    <a:pt x="805" y="405"/>
                  </a:lnTo>
                  <a:lnTo>
                    <a:pt x="824" y="397"/>
                  </a:lnTo>
                  <a:lnTo>
                    <a:pt x="844" y="395"/>
                  </a:lnTo>
                  <a:lnTo>
                    <a:pt x="867" y="398"/>
                  </a:lnTo>
                  <a:lnTo>
                    <a:pt x="888" y="407"/>
                  </a:lnTo>
                  <a:lnTo>
                    <a:pt x="905" y="421"/>
                  </a:lnTo>
                  <a:lnTo>
                    <a:pt x="919" y="439"/>
                  </a:lnTo>
                  <a:lnTo>
                    <a:pt x="928" y="460"/>
                  </a:lnTo>
                  <a:lnTo>
                    <a:pt x="931" y="484"/>
                  </a:lnTo>
                  <a:lnTo>
                    <a:pt x="928" y="508"/>
                  </a:lnTo>
                  <a:lnTo>
                    <a:pt x="919" y="528"/>
                  </a:lnTo>
                  <a:lnTo>
                    <a:pt x="905" y="546"/>
                  </a:lnTo>
                  <a:lnTo>
                    <a:pt x="888" y="560"/>
                  </a:lnTo>
                  <a:lnTo>
                    <a:pt x="867" y="569"/>
                  </a:lnTo>
                  <a:lnTo>
                    <a:pt x="844" y="572"/>
                  </a:lnTo>
                  <a:lnTo>
                    <a:pt x="824" y="570"/>
                  </a:lnTo>
                  <a:lnTo>
                    <a:pt x="805" y="564"/>
                  </a:lnTo>
                  <a:lnTo>
                    <a:pt x="790" y="553"/>
                  </a:lnTo>
                  <a:lnTo>
                    <a:pt x="776" y="540"/>
                  </a:lnTo>
                  <a:lnTo>
                    <a:pt x="567" y="496"/>
                  </a:lnTo>
                  <a:lnTo>
                    <a:pt x="676" y="614"/>
                  </a:lnTo>
                  <a:lnTo>
                    <a:pt x="679" y="613"/>
                  </a:lnTo>
                  <a:lnTo>
                    <a:pt x="681" y="613"/>
                  </a:lnTo>
                  <a:lnTo>
                    <a:pt x="704" y="616"/>
                  </a:lnTo>
                  <a:lnTo>
                    <a:pt x="726" y="625"/>
                  </a:lnTo>
                  <a:lnTo>
                    <a:pt x="744" y="639"/>
                  </a:lnTo>
                  <a:lnTo>
                    <a:pt x="758" y="657"/>
                  </a:lnTo>
                  <a:lnTo>
                    <a:pt x="766" y="679"/>
                  </a:lnTo>
                  <a:lnTo>
                    <a:pt x="769" y="702"/>
                  </a:lnTo>
                  <a:lnTo>
                    <a:pt x="766" y="726"/>
                  </a:lnTo>
                  <a:lnTo>
                    <a:pt x="758" y="746"/>
                  </a:lnTo>
                  <a:lnTo>
                    <a:pt x="744" y="765"/>
                  </a:lnTo>
                  <a:lnTo>
                    <a:pt x="726" y="779"/>
                  </a:lnTo>
                  <a:lnTo>
                    <a:pt x="704" y="787"/>
                  </a:lnTo>
                  <a:lnTo>
                    <a:pt x="681" y="790"/>
                  </a:lnTo>
                  <a:lnTo>
                    <a:pt x="659" y="787"/>
                  </a:lnTo>
                  <a:lnTo>
                    <a:pt x="637" y="779"/>
                  </a:lnTo>
                  <a:lnTo>
                    <a:pt x="619" y="765"/>
                  </a:lnTo>
                  <a:lnTo>
                    <a:pt x="605" y="746"/>
                  </a:lnTo>
                  <a:lnTo>
                    <a:pt x="597" y="726"/>
                  </a:lnTo>
                  <a:lnTo>
                    <a:pt x="594" y="702"/>
                  </a:lnTo>
                  <a:lnTo>
                    <a:pt x="594" y="695"/>
                  </a:lnTo>
                  <a:lnTo>
                    <a:pt x="595" y="687"/>
                  </a:lnTo>
                  <a:lnTo>
                    <a:pt x="466" y="545"/>
                  </a:lnTo>
                  <a:lnTo>
                    <a:pt x="332" y="673"/>
                  </a:lnTo>
                  <a:lnTo>
                    <a:pt x="336" y="687"/>
                  </a:lnTo>
                  <a:lnTo>
                    <a:pt x="337" y="702"/>
                  </a:lnTo>
                  <a:lnTo>
                    <a:pt x="334" y="726"/>
                  </a:lnTo>
                  <a:lnTo>
                    <a:pt x="326" y="746"/>
                  </a:lnTo>
                  <a:lnTo>
                    <a:pt x="312" y="765"/>
                  </a:lnTo>
                  <a:lnTo>
                    <a:pt x="294" y="779"/>
                  </a:lnTo>
                  <a:lnTo>
                    <a:pt x="273" y="787"/>
                  </a:lnTo>
                  <a:lnTo>
                    <a:pt x="249" y="790"/>
                  </a:lnTo>
                  <a:lnTo>
                    <a:pt x="226" y="787"/>
                  </a:lnTo>
                  <a:lnTo>
                    <a:pt x="206" y="779"/>
                  </a:lnTo>
                  <a:lnTo>
                    <a:pt x="187" y="765"/>
                  </a:lnTo>
                  <a:lnTo>
                    <a:pt x="174" y="746"/>
                  </a:lnTo>
                  <a:lnTo>
                    <a:pt x="165" y="726"/>
                  </a:lnTo>
                  <a:lnTo>
                    <a:pt x="162" y="702"/>
                  </a:lnTo>
                  <a:lnTo>
                    <a:pt x="164" y="681"/>
                  </a:lnTo>
                  <a:lnTo>
                    <a:pt x="172" y="661"/>
                  </a:lnTo>
                  <a:lnTo>
                    <a:pt x="183" y="644"/>
                  </a:lnTo>
                  <a:lnTo>
                    <a:pt x="198" y="630"/>
                  </a:lnTo>
                  <a:lnTo>
                    <a:pt x="216" y="621"/>
                  </a:lnTo>
                  <a:lnTo>
                    <a:pt x="236" y="615"/>
                  </a:lnTo>
                  <a:lnTo>
                    <a:pt x="344" y="512"/>
                  </a:lnTo>
                  <a:lnTo>
                    <a:pt x="373" y="485"/>
                  </a:lnTo>
                  <a:lnTo>
                    <a:pt x="344" y="493"/>
                  </a:lnTo>
                  <a:lnTo>
                    <a:pt x="175" y="539"/>
                  </a:lnTo>
                  <a:lnTo>
                    <a:pt x="172" y="563"/>
                  </a:lnTo>
                  <a:lnTo>
                    <a:pt x="163" y="584"/>
                  </a:lnTo>
                  <a:lnTo>
                    <a:pt x="149" y="601"/>
                  </a:lnTo>
                  <a:lnTo>
                    <a:pt x="132" y="615"/>
                  </a:lnTo>
                  <a:lnTo>
                    <a:pt x="111" y="624"/>
                  </a:lnTo>
                  <a:lnTo>
                    <a:pt x="88" y="627"/>
                  </a:lnTo>
                  <a:lnTo>
                    <a:pt x="64" y="624"/>
                  </a:lnTo>
                  <a:lnTo>
                    <a:pt x="43" y="615"/>
                  </a:lnTo>
                  <a:lnTo>
                    <a:pt x="26" y="601"/>
                  </a:lnTo>
                  <a:lnTo>
                    <a:pt x="12" y="583"/>
                  </a:lnTo>
                  <a:lnTo>
                    <a:pt x="3" y="563"/>
                  </a:lnTo>
                  <a:lnTo>
                    <a:pt x="0" y="539"/>
                  </a:lnTo>
                  <a:lnTo>
                    <a:pt x="2" y="517"/>
                  </a:lnTo>
                  <a:lnTo>
                    <a:pt x="9" y="499"/>
                  </a:lnTo>
                  <a:lnTo>
                    <a:pt x="19" y="483"/>
                  </a:lnTo>
                  <a:lnTo>
                    <a:pt x="34" y="469"/>
                  </a:lnTo>
                  <a:lnTo>
                    <a:pt x="33" y="466"/>
                  </a:lnTo>
                  <a:lnTo>
                    <a:pt x="43" y="463"/>
                  </a:lnTo>
                  <a:lnTo>
                    <a:pt x="57" y="456"/>
                  </a:lnTo>
                  <a:lnTo>
                    <a:pt x="72" y="451"/>
                  </a:lnTo>
                  <a:lnTo>
                    <a:pt x="88" y="450"/>
                  </a:lnTo>
                  <a:lnTo>
                    <a:pt x="89" y="450"/>
                  </a:lnTo>
                  <a:lnTo>
                    <a:pt x="89" y="450"/>
                  </a:lnTo>
                  <a:lnTo>
                    <a:pt x="344" y="380"/>
                  </a:lnTo>
                  <a:lnTo>
                    <a:pt x="398" y="365"/>
                  </a:lnTo>
                  <a:lnTo>
                    <a:pt x="39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25015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3324493" y="5340758"/>
            <a:ext cx="2307173" cy="769059"/>
            <a:chOff x="3323770" y="5341255"/>
            <a:chExt cx="2307774" cy="769259"/>
          </a:xfrm>
          <a:effectLst>
            <a:outerShdw blurRad="279400" dist="38100" dir="5400000" sx="103000" sy="103000" algn="tl" rotWithShape="0">
              <a:prstClr val="black">
                <a:alpha val="32000"/>
              </a:prstClr>
            </a:outerShdw>
          </a:effectLst>
        </p:grpSpPr>
        <p:sp>
          <p:nvSpPr>
            <p:cNvPr id="4" name="Rectangle 3"/>
            <p:cNvSpPr/>
            <p:nvPr/>
          </p:nvSpPr>
          <p:spPr>
            <a:xfrm rot="5400000">
              <a:off x="3708399" y="4956628"/>
              <a:ext cx="769257" cy="153851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" name="Right Triangle 5"/>
            <p:cNvSpPr/>
            <p:nvPr/>
          </p:nvSpPr>
          <p:spPr>
            <a:xfrm flipV="1">
              <a:off x="4862285" y="5341255"/>
              <a:ext cx="769259" cy="769257"/>
            </a:xfrm>
            <a:prstGeom prst="rtTriangl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5631666" y="3033582"/>
            <a:ext cx="2307173" cy="769059"/>
            <a:chOff x="5631544" y="3033478"/>
            <a:chExt cx="2307774" cy="769259"/>
          </a:xfrm>
          <a:solidFill>
            <a:schemeClr val="accent2"/>
          </a:solidFill>
          <a:effectLst>
            <a:outerShdw blurRad="279400" dist="38100" dir="5400000" sx="103000" sy="103000" algn="tl" rotWithShape="0">
              <a:prstClr val="black">
                <a:alpha val="32000"/>
              </a:prstClr>
            </a:outerShdw>
          </a:effectLst>
        </p:grpSpPr>
        <p:sp>
          <p:nvSpPr>
            <p:cNvPr id="9" name="Rectangle 8"/>
            <p:cNvSpPr/>
            <p:nvPr/>
          </p:nvSpPr>
          <p:spPr>
            <a:xfrm rot="5400000">
              <a:off x="6016173" y="2648851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0" name="Right Triangle 9"/>
            <p:cNvSpPr/>
            <p:nvPr/>
          </p:nvSpPr>
          <p:spPr>
            <a:xfrm flipV="1">
              <a:off x="7170059" y="3033478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7938839" y="726405"/>
            <a:ext cx="2307173" cy="769059"/>
            <a:chOff x="7939318" y="725700"/>
            <a:chExt cx="2307774" cy="769259"/>
          </a:xfrm>
          <a:solidFill>
            <a:schemeClr val="accent4"/>
          </a:solidFill>
          <a:effectLst>
            <a:outerShdw blurRad="279400" dist="38100" dir="5400000" sx="103000" sy="103000" algn="tl" rotWithShape="0">
              <a:prstClr val="black">
                <a:alpha val="32000"/>
              </a:prstClr>
            </a:outerShdw>
          </a:effectLst>
        </p:grpSpPr>
        <p:sp>
          <p:nvSpPr>
            <p:cNvPr id="13" name="Rectangle 12"/>
            <p:cNvSpPr/>
            <p:nvPr/>
          </p:nvSpPr>
          <p:spPr>
            <a:xfrm rot="5400000">
              <a:off x="8323947" y="341073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4" name="Right Triangle 13"/>
            <p:cNvSpPr/>
            <p:nvPr/>
          </p:nvSpPr>
          <p:spPr>
            <a:xfrm flipV="1">
              <a:off x="9477833" y="725700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5" name="Rectangle 14"/>
          <p:cNvSpPr/>
          <p:nvPr/>
        </p:nvSpPr>
        <p:spPr>
          <a:xfrm>
            <a:off x="9476956" y="894"/>
            <a:ext cx="769057" cy="72550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9" name="Rounded Rectangle 38"/>
          <p:cNvSpPr/>
          <p:nvPr/>
        </p:nvSpPr>
        <p:spPr>
          <a:xfrm>
            <a:off x="5873991" y="1716024"/>
            <a:ext cx="1096994" cy="1096994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1291582" y="5725286"/>
            <a:ext cx="1096994" cy="1096994"/>
          </a:xfrm>
          <a:prstGeom prst="roundRect">
            <a:avLst/>
          </a:prstGeom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-736066" y="6089117"/>
            <a:ext cx="273668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Introduction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3664042" y="1878274"/>
            <a:ext cx="2736681" cy="369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987">
              <a:defRPr/>
            </a:pPr>
            <a:r>
              <a:rPr lang="en-US" sz="1799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Best regions</a:t>
            </a:r>
            <a:endParaRPr lang="en-US" sz="1799" dirty="0">
              <a:solidFill>
                <a:prstClr val="black">
                  <a:lumMod val="75000"/>
                  <a:lumOff val="25000"/>
                </a:prst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7044358" y="4389742"/>
            <a:ext cx="3471242" cy="6460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799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Data analysis and visualization</a:t>
            </a:r>
          </a:p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8989247" y="1782438"/>
            <a:ext cx="303576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>
                    <a:lumMod val="85000"/>
                    <a:lumOff val="15000"/>
                  </a:prstClr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Conclusion &amp; Future studies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5865869" y="4023201"/>
            <a:ext cx="1096994" cy="1096994"/>
          </a:xfrm>
          <a:prstGeom prst="roundRect">
            <a:avLst/>
          </a:prstGeom>
          <a:solidFill>
            <a:schemeClr val="accent2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Rounded Rectangle 37"/>
          <p:cNvSpPr/>
          <p:nvPr/>
        </p:nvSpPr>
        <p:spPr>
          <a:xfrm>
            <a:off x="8159398" y="1716024"/>
            <a:ext cx="1096994" cy="1096994"/>
          </a:xfrm>
          <a:prstGeom prst="roundRect">
            <a:avLst/>
          </a:prstGeom>
          <a:solidFill>
            <a:schemeClr val="accent5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Freeform 27"/>
          <p:cNvSpPr>
            <a:spLocks noEditPoints="1"/>
          </p:cNvSpPr>
          <p:nvPr/>
        </p:nvSpPr>
        <p:spPr bwMode="auto">
          <a:xfrm>
            <a:off x="8412699" y="1998346"/>
            <a:ext cx="590395" cy="532353"/>
          </a:xfrm>
          <a:custGeom>
            <a:avLst/>
            <a:gdLst>
              <a:gd name="T0" fmla="*/ 2527 w 3331"/>
              <a:gd name="T1" fmla="*/ 2481 h 3310"/>
              <a:gd name="T2" fmla="*/ 2423 w 3331"/>
              <a:gd name="T3" fmla="*/ 2707 h 3310"/>
              <a:gd name="T4" fmla="*/ 2527 w 3331"/>
              <a:gd name="T5" fmla="*/ 2934 h 3310"/>
              <a:gd name="T6" fmla="*/ 2770 w 3331"/>
              <a:gd name="T7" fmla="*/ 3005 h 3310"/>
              <a:gd name="T8" fmla="*/ 2980 w 3331"/>
              <a:gd name="T9" fmla="*/ 2871 h 3310"/>
              <a:gd name="T10" fmla="*/ 3016 w 3331"/>
              <a:gd name="T11" fmla="*/ 2621 h 3310"/>
              <a:gd name="T12" fmla="*/ 2853 w 3331"/>
              <a:gd name="T13" fmla="*/ 2435 h 3310"/>
              <a:gd name="T14" fmla="*/ 518 w 3331"/>
              <a:gd name="T15" fmla="*/ 2419 h 3310"/>
              <a:gd name="T16" fmla="*/ 331 w 3331"/>
              <a:gd name="T17" fmla="*/ 2581 h 3310"/>
              <a:gd name="T18" fmla="*/ 331 w 3331"/>
              <a:gd name="T19" fmla="*/ 2834 h 3310"/>
              <a:gd name="T20" fmla="*/ 518 w 3331"/>
              <a:gd name="T21" fmla="*/ 2996 h 3310"/>
              <a:gd name="T22" fmla="*/ 771 w 3331"/>
              <a:gd name="T23" fmla="*/ 2959 h 3310"/>
              <a:gd name="T24" fmla="*/ 906 w 3331"/>
              <a:gd name="T25" fmla="*/ 2752 h 3310"/>
              <a:gd name="T26" fmla="*/ 834 w 3331"/>
              <a:gd name="T27" fmla="*/ 2510 h 3310"/>
              <a:gd name="T28" fmla="*/ 606 w 3331"/>
              <a:gd name="T29" fmla="*/ 2407 h 3310"/>
              <a:gd name="T30" fmla="*/ 1667 w 3331"/>
              <a:gd name="T31" fmla="*/ 750 h 3310"/>
              <a:gd name="T32" fmla="*/ 1204 w 3331"/>
              <a:gd name="T33" fmla="*/ 1006 h 3310"/>
              <a:gd name="T34" fmla="*/ 866 w 3331"/>
              <a:gd name="T35" fmla="*/ 1410 h 3310"/>
              <a:gd name="T36" fmla="*/ 892 w 3331"/>
              <a:gd name="T37" fmla="*/ 1769 h 3310"/>
              <a:gd name="T38" fmla="*/ 930 w 3331"/>
              <a:gd name="T39" fmla="*/ 1865 h 3310"/>
              <a:gd name="T40" fmla="*/ 680 w 3331"/>
              <a:gd name="T41" fmla="*/ 2109 h 3310"/>
              <a:gd name="T42" fmla="*/ 946 w 3331"/>
              <a:gd name="T43" fmla="*/ 2210 h 3310"/>
              <a:gd name="T44" fmla="*/ 1160 w 3331"/>
              <a:gd name="T45" fmla="*/ 2466 h 3310"/>
              <a:gd name="T46" fmla="*/ 1744 w 3331"/>
              <a:gd name="T47" fmla="*/ 2461 h 3310"/>
              <a:gd name="T48" fmla="*/ 1844 w 3331"/>
              <a:gd name="T49" fmla="*/ 2411 h 3310"/>
              <a:gd name="T50" fmla="*/ 2210 w 3331"/>
              <a:gd name="T51" fmla="*/ 2393 h 3310"/>
              <a:gd name="T52" fmla="*/ 2474 w 3331"/>
              <a:gd name="T53" fmla="*/ 2160 h 3310"/>
              <a:gd name="T54" fmla="*/ 2481 w 3331"/>
              <a:gd name="T55" fmla="*/ 1577 h 3310"/>
              <a:gd name="T56" fmla="*/ 2423 w 3331"/>
              <a:gd name="T57" fmla="*/ 1505 h 3310"/>
              <a:gd name="T58" fmla="*/ 2240 w 3331"/>
              <a:gd name="T59" fmla="*/ 1201 h 3310"/>
              <a:gd name="T60" fmla="*/ 2123 w 3331"/>
              <a:gd name="T61" fmla="*/ 1083 h 3310"/>
              <a:gd name="T62" fmla="*/ 3029 w 3331"/>
              <a:gd name="T63" fmla="*/ 301 h 3310"/>
              <a:gd name="T64" fmla="*/ 3264 w 3331"/>
              <a:gd name="T65" fmla="*/ 26 h 3310"/>
              <a:gd name="T66" fmla="*/ 3331 w 3331"/>
              <a:gd name="T67" fmla="*/ 1053 h 3310"/>
              <a:gd name="T68" fmla="*/ 3239 w 3331"/>
              <a:gd name="T69" fmla="*/ 1191 h 3310"/>
              <a:gd name="T70" fmla="*/ 3027 w 3331"/>
              <a:gd name="T71" fmla="*/ 1490 h 3310"/>
              <a:gd name="T72" fmla="*/ 2985 w 3331"/>
              <a:gd name="T73" fmla="*/ 1572 h 3310"/>
              <a:gd name="T74" fmla="*/ 2917 w 3331"/>
              <a:gd name="T75" fmla="*/ 2138 h 3310"/>
              <a:gd name="T76" fmla="*/ 3196 w 3331"/>
              <a:gd name="T77" fmla="*/ 2330 h 3310"/>
              <a:gd name="T78" fmla="*/ 3328 w 3331"/>
              <a:gd name="T79" fmla="*/ 2647 h 3310"/>
              <a:gd name="T80" fmla="*/ 3258 w 3331"/>
              <a:gd name="T81" fmla="*/ 2995 h 3310"/>
              <a:gd name="T82" fmla="*/ 3014 w 3331"/>
              <a:gd name="T83" fmla="*/ 3237 h 3310"/>
              <a:gd name="T84" fmla="*/ 2666 w 3331"/>
              <a:gd name="T85" fmla="*/ 3307 h 3310"/>
              <a:gd name="T86" fmla="*/ 2350 w 3331"/>
              <a:gd name="T87" fmla="*/ 3180 h 3310"/>
              <a:gd name="T88" fmla="*/ 2156 w 3331"/>
              <a:gd name="T89" fmla="*/ 2908 h 3310"/>
              <a:gd name="T90" fmla="*/ 1804 w 3331"/>
              <a:gd name="T91" fmla="*/ 3007 h 3310"/>
              <a:gd name="T92" fmla="*/ 1742 w 3331"/>
              <a:gd name="T93" fmla="*/ 2782 h 3310"/>
              <a:gd name="T94" fmla="*/ 1102 w 3331"/>
              <a:gd name="T95" fmla="*/ 3051 h 3310"/>
              <a:gd name="T96" fmla="*/ 838 w 3331"/>
              <a:gd name="T97" fmla="*/ 3263 h 3310"/>
              <a:gd name="T98" fmla="*/ 484 w 3331"/>
              <a:gd name="T99" fmla="*/ 3297 h 3310"/>
              <a:gd name="T100" fmla="*/ 178 w 3331"/>
              <a:gd name="T101" fmla="*/ 3133 h 3310"/>
              <a:gd name="T102" fmla="*/ 13 w 3331"/>
              <a:gd name="T103" fmla="*/ 2829 h 3310"/>
              <a:gd name="T104" fmla="*/ 50 w 3331"/>
              <a:gd name="T105" fmla="*/ 2467 h 3310"/>
              <a:gd name="T106" fmla="*/ 282 w 3331"/>
              <a:gd name="T107" fmla="*/ 2200 h 3310"/>
              <a:gd name="T108" fmla="*/ 337 w 3331"/>
              <a:gd name="T109" fmla="*/ 1773 h 3310"/>
              <a:gd name="T110" fmla="*/ 392 w 3331"/>
              <a:gd name="T111" fmla="*/ 1686 h 3310"/>
              <a:gd name="T112" fmla="*/ 678 w 3331"/>
              <a:gd name="T113" fmla="*/ 1444 h 3310"/>
              <a:gd name="T114" fmla="*/ 1000 w 3331"/>
              <a:gd name="T115" fmla="*/ 987 h 3310"/>
              <a:gd name="T116" fmla="*/ 1460 w 3331"/>
              <a:gd name="T117" fmla="*/ 669 h 3310"/>
              <a:gd name="T118" fmla="*/ 2020 w 3331"/>
              <a:gd name="T119" fmla="*/ 530 h 3310"/>
              <a:gd name="T120" fmla="*/ 2164 w 3331"/>
              <a:gd name="T121" fmla="*/ 44 h 33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3331" h="3310">
                <a:moveTo>
                  <a:pt x="2726" y="2407"/>
                </a:moveTo>
                <a:lnTo>
                  <a:pt x="2681" y="2410"/>
                </a:lnTo>
                <a:lnTo>
                  <a:pt x="2638" y="2419"/>
                </a:lnTo>
                <a:lnTo>
                  <a:pt x="2599" y="2435"/>
                </a:lnTo>
                <a:lnTo>
                  <a:pt x="2561" y="2455"/>
                </a:lnTo>
                <a:lnTo>
                  <a:pt x="2527" y="2481"/>
                </a:lnTo>
                <a:lnTo>
                  <a:pt x="2497" y="2510"/>
                </a:lnTo>
                <a:lnTo>
                  <a:pt x="2472" y="2544"/>
                </a:lnTo>
                <a:lnTo>
                  <a:pt x="2451" y="2581"/>
                </a:lnTo>
                <a:lnTo>
                  <a:pt x="2436" y="2621"/>
                </a:lnTo>
                <a:lnTo>
                  <a:pt x="2427" y="2663"/>
                </a:lnTo>
                <a:lnTo>
                  <a:pt x="2423" y="2707"/>
                </a:lnTo>
                <a:lnTo>
                  <a:pt x="2427" y="2752"/>
                </a:lnTo>
                <a:lnTo>
                  <a:pt x="2436" y="2794"/>
                </a:lnTo>
                <a:lnTo>
                  <a:pt x="2451" y="2834"/>
                </a:lnTo>
                <a:lnTo>
                  <a:pt x="2472" y="2871"/>
                </a:lnTo>
                <a:lnTo>
                  <a:pt x="2497" y="2905"/>
                </a:lnTo>
                <a:lnTo>
                  <a:pt x="2527" y="2934"/>
                </a:lnTo>
                <a:lnTo>
                  <a:pt x="2561" y="2959"/>
                </a:lnTo>
                <a:lnTo>
                  <a:pt x="2599" y="2980"/>
                </a:lnTo>
                <a:lnTo>
                  <a:pt x="2638" y="2996"/>
                </a:lnTo>
                <a:lnTo>
                  <a:pt x="2681" y="3005"/>
                </a:lnTo>
                <a:lnTo>
                  <a:pt x="2726" y="3008"/>
                </a:lnTo>
                <a:lnTo>
                  <a:pt x="2770" y="3005"/>
                </a:lnTo>
                <a:lnTo>
                  <a:pt x="2813" y="2996"/>
                </a:lnTo>
                <a:lnTo>
                  <a:pt x="2853" y="2980"/>
                </a:lnTo>
                <a:lnTo>
                  <a:pt x="2891" y="2959"/>
                </a:lnTo>
                <a:lnTo>
                  <a:pt x="2924" y="2934"/>
                </a:lnTo>
                <a:lnTo>
                  <a:pt x="2954" y="2905"/>
                </a:lnTo>
                <a:lnTo>
                  <a:pt x="2980" y="2871"/>
                </a:lnTo>
                <a:lnTo>
                  <a:pt x="3001" y="2834"/>
                </a:lnTo>
                <a:lnTo>
                  <a:pt x="3016" y="2794"/>
                </a:lnTo>
                <a:lnTo>
                  <a:pt x="3026" y="2752"/>
                </a:lnTo>
                <a:lnTo>
                  <a:pt x="3029" y="2707"/>
                </a:lnTo>
                <a:lnTo>
                  <a:pt x="3026" y="2663"/>
                </a:lnTo>
                <a:lnTo>
                  <a:pt x="3016" y="2621"/>
                </a:lnTo>
                <a:lnTo>
                  <a:pt x="3001" y="2581"/>
                </a:lnTo>
                <a:lnTo>
                  <a:pt x="2980" y="2544"/>
                </a:lnTo>
                <a:lnTo>
                  <a:pt x="2954" y="2510"/>
                </a:lnTo>
                <a:lnTo>
                  <a:pt x="2924" y="2481"/>
                </a:lnTo>
                <a:lnTo>
                  <a:pt x="2891" y="2455"/>
                </a:lnTo>
                <a:lnTo>
                  <a:pt x="2853" y="2435"/>
                </a:lnTo>
                <a:lnTo>
                  <a:pt x="2813" y="2419"/>
                </a:lnTo>
                <a:lnTo>
                  <a:pt x="2770" y="2410"/>
                </a:lnTo>
                <a:lnTo>
                  <a:pt x="2726" y="2407"/>
                </a:lnTo>
                <a:close/>
                <a:moveTo>
                  <a:pt x="606" y="2407"/>
                </a:moveTo>
                <a:lnTo>
                  <a:pt x="561" y="2410"/>
                </a:lnTo>
                <a:lnTo>
                  <a:pt x="518" y="2419"/>
                </a:lnTo>
                <a:lnTo>
                  <a:pt x="478" y="2435"/>
                </a:lnTo>
                <a:lnTo>
                  <a:pt x="441" y="2455"/>
                </a:lnTo>
                <a:lnTo>
                  <a:pt x="407" y="2481"/>
                </a:lnTo>
                <a:lnTo>
                  <a:pt x="378" y="2510"/>
                </a:lnTo>
                <a:lnTo>
                  <a:pt x="352" y="2544"/>
                </a:lnTo>
                <a:lnTo>
                  <a:pt x="331" y="2581"/>
                </a:lnTo>
                <a:lnTo>
                  <a:pt x="316" y="2621"/>
                </a:lnTo>
                <a:lnTo>
                  <a:pt x="307" y="2663"/>
                </a:lnTo>
                <a:lnTo>
                  <a:pt x="304" y="2707"/>
                </a:lnTo>
                <a:lnTo>
                  <a:pt x="307" y="2752"/>
                </a:lnTo>
                <a:lnTo>
                  <a:pt x="316" y="2794"/>
                </a:lnTo>
                <a:lnTo>
                  <a:pt x="331" y="2834"/>
                </a:lnTo>
                <a:lnTo>
                  <a:pt x="352" y="2871"/>
                </a:lnTo>
                <a:lnTo>
                  <a:pt x="378" y="2905"/>
                </a:lnTo>
                <a:lnTo>
                  <a:pt x="407" y="2934"/>
                </a:lnTo>
                <a:lnTo>
                  <a:pt x="441" y="2959"/>
                </a:lnTo>
                <a:lnTo>
                  <a:pt x="478" y="2980"/>
                </a:lnTo>
                <a:lnTo>
                  <a:pt x="518" y="2996"/>
                </a:lnTo>
                <a:lnTo>
                  <a:pt x="561" y="3005"/>
                </a:lnTo>
                <a:lnTo>
                  <a:pt x="606" y="3008"/>
                </a:lnTo>
                <a:lnTo>
                  <a:pt x="650" y="3005"/>
                </a:lnTo>
                <a:lnTo>
                  <a:pt x="693" y="2996"/>
                </a:lnTo>
                <a:lnTo>
                  <a:pt x="734" y="2980"/>
                </a:lnTo>
                <a:lnTo>
                  <a:pt x="771" y="2959"/>
                </a:lnTo>
                <a:lnTo>
                  <a:pt x="804" y="2934"/>
                </a:lnTo>
                <a:lnTo>
                  <a:pt x="834" y="2905"/>
                </a:lnTo>
                <a:lnTo>
                  <a:pt x="860" y="2871"/>
                </a:lnTo>
                <a:lnTo>
                  <a:pt x="880" y="2834"/>
                </a:lnTo>
                <a:lnTo>
                  <a:pt x="896" y="2794"/>
                </a:lnTo>
                <a:lnTo>
                  <a:pt x="906" y="2752"/>
                </a:lnTo>
                <a:lnTo>
                  <a:pt x="909" y="2707"/>
                </a:lnTo>
                <a:lnTo>
                  <a:pt x="906" y="2663"/>
                </a:lnTo>
                <a:lnTo>
                  <a:pt x="896" y="2621"/>
                </a:lnTo>
                <a:lnTo>
                  <a:pt x="880" y="2581"/>
                </a:lnTo>
                <a:lnTo>
                  <a:pt x="860" y="2544"/>
                </a:lnTo>
                <a:lnTo>
                  <a:pt x="834" y="2510"/>
                </a:lnTo>
                <a:lnTo>
                  <a:pt x="804" y="2481"/>
                </a:lnTo>
                <a:lnTo>
                  <a:pt x="771" y="2455"/>
                </a:lnTo>
                <a:lnTo>
                  <a:pt x="734" y="2435"/>
                </a:lnTo>
                <a:lnTo>
                  <a:pt x="693" y="2419"/>
                </a:lnTo>
                <a:lnTo>
                  <a:pt x="650" y="2410"/>
                </a:lnTo>
                <a:lnTo>
                  <a:pt x="606" y="2407"/>
                </a:lnTo>
                <a:close/>
                <a:moveTo>
                  <a:pt x="2120" y="677"/>
                </a:moveTo>
                <a:lnTo>
                  <a:pt x="2026" y="681"/>
                </a:lnTo>
                <a:lnTo>
                  <a:pt x="1934" y="689"/>
                </a:lnTo>
                <a:lnTo>
                  <a:pt x="1843" y="703"/>
                </a:lnTo>
                <a:lnTo>
                  <a:pt x="1754" y="724"/>
                </a:lnTo>
                <a:lnTo>
                  <a:pt x="1667" y="750"/>
                </a:lnTo>
                <a:lnTo>
                  <a:pt x="1583" y="780"/>
                </a:lnTo>
                <a:lnTo>
                  <a:pt x="1501" y="817"/>
                </a:lnTo>
                <a:lnTo>
                  <a:pt x="1422" y="857"/>
                </a:lnTo>
                <a:lnTo>
                  <a:pt x="1346" y="903"/>
                </a:lnTo>
                <a:lnTo>
                  <a:pt x="1273" y="952"/>
                </a:lnTo>
                <a:lnTo>
                  <a:pt x="1204" y="1006"/>
                </a:lnTo>
                <a:lnTo>
                  <a:pt x="1138" y="1064"/>
                </a:lnTo>
                <a:lnTo>
                  <a:pt x="1075" y="1127"/>
                </a:lnTo>
                <a:lnTo>
                  <a:pt x="1017" y="1192"/>
                </a:lnTo>
                <a:lnTo>
                  <a:pt x="962" y="1261"/>
                </a:lnTo>
                <a:lnTo>
                  <a:pt x="912" y="1334"/>
                </a:lnTo>
                <a:lnTo>
                  <a:pt x="866" y="1410"/>
                </a:lnTo>
                <a:lnTo>
                  <a:pt x="825" y="1488"/>
                </a:lnTo>
                <a:lnTo>
                  <a:pt x="789" y="1569"/>
                </a:lnTo>
                <a:lnTo>
                  <a:pt x="758" y="1653"/>
                </a:lnTo>
                <a:lnTo>
                  <a:pt x="732" y="1738"/>
                </a:lnTo>
                <a:lnTo>
                  <a:pt x="872" y="1763"/>
                </a:lnTo>
                <a:lnTo>
                  <a:pt x="892" y="1769"/>
                </a:lnTo>
                <a:lnTo>
                  <a:pt x="910" y="1781"/>
                </a:lnTo>
                <a:lnTo>
                  <a:pt x="922" y="1796"/>
                </a:lnTo>
                <a:lnTo>
                  <a:pt x="932" y="1815"/>
                </a:lnTo>
                <a:lnTo>
                  <a:pt x="935" y="1832"/>
                </a:lnTo>
                <a:lnTo>
                  <a:pt x="934" y="1848"/>
                </a:lnTo>
                <a:lnTo>
                  <a:pt x="930" y="1865"/>
                </a:lnTo>
                <a:lnTo>
                  <a:pt x="921" y="1880"/>
                </a:lnTo>
                <a:lnTo>
                  <a:pt x="911" y="1892"/>
                </a:lnTo>
                <a:lnTo>
                  <a:pt x="682" y="2105"/>
                </a:lnTo>
                <a:lnTo>
                  <a:pt x="682" y="2105"/>
                </a:lnTo>
                <a:lnTo>
                  <a:pt x="682" y="2107"/>
                </a:lnTo>
                <a:lnTo>
                  <a:pt x="680" y="2109"/>
                </a:lnTo>
                <a:lnTo>
                  <a:pt x="680" y="2111"/>
                </a:lnTo>
                <a:lnTo>
                  <a:pt x="738" y="2121"/>
                </a:lnTo>
                <a:lnTo>
                  <a:pt x="795" y="2137"/>
                </a:lnTo>
                <a:lnTo>
                  <a:pt x="848" y="2156"/>
                </a:lnTo>
                <a:lnTo>
                  <a:pt x="898" y="2181"/>
                </a:lnTo>
                <a:lnTo>
                  <a:pt x="946" y="2210"/>
                </a:lnTo>
                <a:lnTo>
                  <a:pt x="991" y="2245"/>
                </a:lnTo>
                <a:lnTo>
                  <a:pt x="1033" y="2282"/>
                </a:lnTo>
                <a:lnTo>
                  <a:pt x="1071" y="2324"/>
                </a:lnTo>
                <a:lnTo>
                  <a:pt x="1106" y="2368"/>
                </a:lnTo>
                <a:lnTo>
                  <a:pt x="1135" y="2416"/>
                </a:lnTo>
                <a:lnTo>
                  <a:pt x="1160" y="2466"/>
                </a:lnTo>
                <a:lnTo>
                  <a:pt x="1181" y="2519"/>
                </a:lnTo>
                <a:lnTo>
                  <a:pt x="1197" y="2575"/>
                </a:lnTo>
                <a:lnTo>
                  <a:pt x="1206" y="2633"/>
                </a:lnTo>
                <a:lnTo>
                  <a:pt x="1742" y="2633"/>
                </a:lnTo>
                <a:lnTo>
                  <a:pt x="1742" y="2482"/>
                </a:lnTo>
                <a:lnTo>
                  <a:pt x="1744" y="2461"/>
                </a:lnTo>
                <a:lnTo>
                  <a:pt x="1753" y="2442"/>
                </a:lnTo>
                <a:lnTo>
                  <a:pt x="1766" y="2427"/>
                </a:lnTo>
                <a:lnTo>
                  <a:pt x="1784" y="2414"/>
                </a:lnTo>
                <a:lnTo>
                  <a:pt x="1804" y="2408"/>
                </a:lnTo>
                <a:lnTo>
                  <a:pt x="1824" y="2407"/>
                </a:lnTo>
                <a:lnTo>
                  <a:pt x="1844" y="2411"/>
                </a:lnTo>
                <a:lnTo>
                  <a:pt x="1863" y="2421"/>
                </a:lnTo>
                <a:lnTo>
                  <a:pt x="2127" y="2619"/>
                </a:lnTo>
                <a:lnTo>
                  <a:pt x="2140" y="2559"/>
                </a:lnTo>
                <a:lnTo>
                  <a:pt x="2158" y="2501"/>
                </a:lnTo>
                <a:lnTo>
                  <a:pt x="2181" y="2445"/>
                </a:lnTo>
                <a:lnTo>
                  <a:pt x="2210" y="2393"/>
                </a:lnTo>
                <a:lnTo>
                  <a:pt x="2244" y="2345"/>
                </a:lnTo>
                <a:lnTo>
                  <a:pt x="2282" y="2299"/>
                </a:lnTo>
                <a:lnTo>
                  <a:pt x="2324" y="2258"/>
                </a:lnTo>
                <a:lnTo>
                  <a:pt x="2371" y="2221"/>
                </a:lnTo>
                <a:lnTo>
                  <a:pt x="2421" y="2189"/>
                </a:lnTo>
                <a:lnTo>
                  <a:pt x="2474" y="2160"/>
                </a:lnTo>
                <a:lnTo>
                  <a:pt x="2530" y="2139"/>
                </a:lnTo>
                <a:lnTo>
                  <a:pt x="2589" y="2122"/>
                </a:lnTo>
                <a:lnTo>
                  <a:pt x="2650" y="2112"/>
                </a:lnTo>
                <a:lnTo>
                  <a:pt x="2650" y="1579"/>
                </a:lnTo>
                <a:lnTo>
                  <a:pt x="2498" y="1579"/>
                </a:lnTo>
                <a:lnTo>
                  <a:pt x="2481" y="1577"/>
                </a:lnTo>
                <a:lnTo>
                  <a:pt x="2466" y="1572"/>
                </a:lnTo>
                <a:lnTo>
                  <a:pt x="2452" y="1563"/>
                </a:lnTo>
                <a:lnTo>
                  <a:pt x="2440" y="1552"/>
                </a:lnTo>
                <a:lnTo>
                  <a:pt x="2431" y="1537"/>
                </a:lnTo>
                <a:lnTo>
                  <a:pt x="2425" y="1522"/>
                </a:lnTo>
                <a:lnTo>
                  <a:pt x="2423" y="1505"/>
                </a:lnTo>
                <a:lnTo>
                  <a:pt x="2425" y="1490"/>
                </a:lnTo>
                <a:lnTo>
                  <a:pt x="2429" y="1474"/>
                </a:lnTo>
                <a:lnTo>
                  <a:pt x="2438" y="1459"/>
                </a:lnTo>
                <a:lnTo>
                  <a:pt x="2631" y="1204"/>
                </a:lnTo>
                <a:lnTo>
                  <a:pt x="2272" y="1204"/>
                </a:lnTo>
                <a:lnTo>
                  <a:pt x="2240" y="1201"/>
                </a:lnTo>
                <a:lnTo>
                  <a:pt x="2212" y="1191"/>
                </a:lnTo>
                <a:lnTo>
                  <a:pt x="2187" y="1178"/>
                </a:lnTo>
                <a:lnTo>
                  <a:pt x="2164" y="1159"/>
                </a:lnTo>
                <a:lnTo>
                  <a:pt x="2146" y="1137"/>
                </a:lnTo>
                <a:lnTo>
                  <a:pt x="2132" y="1111"/>
                </a:lnTo>
                <a:lnTo>
                  <a:pt x="2123" y="1083"/>
                </a:lnTo>
                <a:lnTo>
                  <a:pt x="2120" y="1053"/>
                </a:lnTo>
                <a:lnTo>
                  <a:pt x="2120" y="677"/>
                </a:lnTo>
                <a:close/>
                <a:moveTo>
                  <a:pt x="2423" y="301"/>
                </a:moveTo>
                <a:lnTo>
                  <a:pt x="2423" y="902"/>
                </a:lnTo>
                <a:lnTo>
                  <a:pt x="3029" y="902"/>
                </a:lnTo>
                <a:lnTo>
                  <a:pt x="3029" y="301"/>
                </a:lnTo>
                <a:lnTo>
                  <a:pt x="2423" y="301"/>
                </a:lnTo>
                <a:close/>
                <a:moveTo>
                  <a:pt x="2272" y="0"/>
                </a:moveTo>
                <a:lnTo>
                  <a:pt x="3180" y="0"/>
                </a:lnTo>
                <a:lnTo>
                  <a:pt x="3210" y="3"/>
                </a:lnTo>
                <a:lnTo>
                  <a:pt x="3239" y="12"/>
                </a:lnTo>
                <a:lnTo>
                  <a:pt x="3264" y="26"/>
                </a:lnTo>
                <a:lnTo>
                  <a:pt x="3287" y="44"/>
                </a:lnTo>
                <a:lnTo>
                  <a:pt x="3305" y="67"/>
                </a:lnTo>
                <a:lnTo>
                  <a:pt x="3320" y="92"/>
                </a:lnTo>
                <a:lnTo>
                  <a:pt x="3328" y="120"/>
                </a:lnTo>
                <a:lnTo>
                  <a:pt x="3331" y="150"/>
                </a:lnTo>
                <a:lnTo>
                  <a:pt x="3331" y="1053"/>
                </a:lnTo>
                <a:lnTo>
                  <a:pt x="3328" y="1083"/>
                </a:lnTo>
                <a:lnTo>
                  <a:pt x="3320" y="1111"/>
                </a:lnTo>
                <a:lnTo>
                  <a:pt x="3305" y="1137"/>
                </a:lnTo>
                <a:lnTo>
                  <a:pt x="3287" y="1159"/>
                </a:lnTo>
                <a:lnTo>
                  <a:pt x="3264" y="1178"/>
                </a:lnTo>
                <a:lnTo>
                  <a:pt x="3239" y="1191"/>
                </a:lnTo>
                <a:lnTo>
                  <a:pt x="3210" y="1201"/>
                </a:lnTo>
                <a:lnTo>
                  <a:pt x="3180" y="1204"/>
                </a:lnTo>
                <a:lnTo>
                  <a:pt x="2820" y="1204"/>
                </a:lnTo>
                <a:lnTo>
                  <a:pt x="3013" y="1459"/>
                </a:lnTo>
                <a:lnTo>
                  <a:pt x="3022" y="1474"/>
                </a:lnTo>
                <a:lnTo>
                  <a:pt x="3027" y="1490"/>
                </a:lnTo>
                <a:lnTo>
                  <a:pt x="3029" y="1505"/>
                </a:lnTo>
                <a:lnTo>
                  <a:pt x="3026" y="1522"/>
                </a:lnTo>
                <a:lnTo>
                  <a:pt x="3020" y="1537"/>
                </a:lnTo>
                <a:lnTo>
                  <a:pt x="3011" y="1552"/>
                </a:lnTo>
                <a:lnTo>
                  <a:pt x="3000" y="1563"/>
                </a:lnTo>
                <a:lnTo>
                  <a:pt x="2985" y="1572"/>
                </a:lnTo>
                <a:lnTo>
                  <a:pt x="2969" y="1577"/>
                </a:lnTo>
                <a:lnTo>
                  <a:pt x="2952" y="1579"/>
                </a:lnTo>
                <a:lnTo>
                  <a:pt x="2802" y="1579"/>
                </a:lnTo>
                <a:lnTo>
                  <a:pt x="2802" y="2112"/>
                </a:lnTo>
                <a:lnTo>
                  <a:pt x="2860" y="2121"/>
                </a:lnTo>
                <a:lnTo>
                  <a:pt x="2917" y="2138"/>
                </a:lnTo>
                <a:lnTo>
                  <a:pt x="2971" y="2158"/>
                </a:lnTo>
                <a:lnTo>
                  <a:pt x="3023" y="2183"/>
                </a:lnTo>
                <a:lnTo>
                  <a:pt x="3072" y="2215"/>
                </a:lnTo>
                <a:lnTo>
                  <a:pt x="3117" y="2249"/>
                </a:lnTo>
                <a:lnTo>
                  <a:pt x="3159" y="2287"/>
                </a:lnTo>
                <a:lnTo>
                  <a:pt x="3196" y="2330"/>
                </a:lnTo>
                <a:lnTo>
                  <a:pt x="3231" y="2376"/>
                </a:lnTo>
                <a:lnTo>
                  <a:pt x="3260" y="2425"/>
                </a:lnTo>
                <a:lnTo>
                  <a:pt x="3285" y="2477"/>
                </a:lnTo>
                <a:lnTo>
                  <a:pt x="3305" y="2532"/>
                </a:lnTo>
                <a:lnTo>
                  <a:pt x="3320" y="2588"/>
                </a:lnTo>
                <a:lnTo>
                  <a:pt x="3328" y="2647"/>
                </a:lnTo>
                <a:lnTo>
                  <a:pt x="3331" y="2707"/>
                </a:lnTo>
                <a:lnTo>
                  <a:pt x="3328" y="2769"/>
                </a:lnTo>
                <a:lnTo>
                  <a:pt x="3319" y="2829"/>
                </a:lnTo>
                <a:lnTo>
                  <a:pt x="3304" y="2886"/>
                </a:lnTo>
                <a:lnTo>
                  <a:pt x="3283" y="2941"/>
                </a:lnTo>
                <a:lnTo>
                  <a:pt x="3258" y="2995"/>
                </a:lnTo>
                <a:lnTo>
                  <a:pt x="3228" y="3043"/>
                </a:lnTo>
                <a:lnTo>
                  <a:pt x="3193" y="3090"/>
                </a:lnTo>
                <a:lnTo>
                  <a:pt x="3153" y="3133"/>
                </a:lnTo>
                <a:lnTo>
                  <a:pt x="3110" y="3171"/>
                </a:lnTo>
                <a:lnTo>
                  <a:pt x="3064" y="3207"/>
                </a:lnTo>
                <a:lnTo>
                  <a:pt x="3014" y="3237"/>
                </a:lnTo>
                <a:lnTo>
                  <a:pt x="2961" y="3262"/>
                </a:lnTo>
                <a:lnTo>
                  <a:pt x="2905" y="3283"/>
                </a:lnTo>
                <a:lnTo>
                  <a:pt x="2848" y="3297"/>
                </a:lnTo>
                <a:lnTo>
                  <a:pt x="2787" y="3307"/>
                </a:lnTo>
                <a:lnTo>
                  <a:pt x="2725" y="3310"/>
                </a:lnTo>
                <a:lnTo>
                  <a:pt x="2666" y="3307"/>
                </a:lnTo>
                <a:lnTo>
                  <a:pt x="2607" y="3297"/>
                </a:lnTo>
                <a:lnTo>
                  <a:pt x="2550" y="3284"/>
                </a:lnTo>
                <a:lnTo>
                  <a:pt x="2497" y="3265"/>
                </a:lnTo>
                <a:lnTo>
                  <a:pt x="2446" y="3241"/>
                </a:lnTo>
                <a:lnTo>
                  <a:pt x="2396" y="3212"/>
                </a:lnTo>
                <a:lnTo>
                  <a:pt x="2350" y="3180"/>
                </a:lnTo>
                <a:lnTo>
                  <a:pt x="2309" y="3142"/>
                </a:lnTo>
                <a:lnTo>
                  <a:pt x="2269" y="3102"/>
                </a:lnTo>
                <a:lnTo>
                  <a:pt x="2234" y="3058"/>
                </a:lnTo>
                <a:lnTo>
                  <a:pt x="2204" y="3011"/>
                </a:lnTo>
                <a:lnTo>
                  <a:pt x="2178" y="2960"/>
                </a:lnTo>
                <a:lnTo>
                  <a:pt x="2156" y="2908"/>
                </a:lnTo>
                <a:lnTo>
                  <a:pt x="2139" y="2853"/>
                </a:lnTo>
                <a:lnTo>
                  <a:pt x="2127" y="2796"/>
                </a:lnTo>
                <a:lnTo>
                  <a:pt x="1863" y="2993"/>
                </a:lnTo>
                <a:lnTo>
                  <a:pt x="1844" y="3003"/>
                </a:lnTo>
                <a:lnTo>
                  <a:pt x="1824" y="3008"/>
                </a:lnTo>
                <a:lnTo>
                  <a:pt x="1804" y="3007"/>
                </a:lnTo>
                <a:lnTo>
                  <a:pt x="1784" y="3001"/>
                </a:lnTo>
                <a:lnTo>
                  <a:pt x="1766" y="2988"/>
                </a:lnTo>
                <a:lnTo>
                  <a:pt x="1753" y="2973"/>
                </a:lnTo>
                <a:lnTo>
                  <a:pt x="1744" y="2954"/>
                </a:lnTo>
                <a:lnTo>
                  <a:pt x="1742" y="2933"/>
                </a:lnTo>
                <a:lnTo>
                  <a:pt x="1742" y="2782"/>
                </a:lnTo>
                <a:lnTo>
                  <a:pt x="1206" y="2782"/>
                </a:lnTo>
                <a:lnTo>
                  <a:pt x="1196" y="2841"/>
                </a:lnTo>
                <a:lnTo>
                  <a:pt x="1180" y="2897"/>
                </a:lnTo>
                <a:lnTo>
                  <a:pt x="1159" y="2951"/>
                </a:lnTo>
                <a:lnTo>
                  <a:pt x="1133" y="3003"/>
                </a:lnTo>
                <a:lnTo>
                  <a:pt x="1102" y="3051"/>
                </a:lnTo>
                <a:lnTo>
                  <a:pt x="1068" y="3095"/>
                </a:lnTo>
                <a:lnTo>
                  <a:pt x="1028" y="3138"/>
                </a:lnTo>
                <a:lnTo>
                  <a:pt x="986" y="3175"/>
                </a:lnTo>
                <a:lnTo>
                  <a:pt x="940" y="3209"/>
                </a:lnTo>
                <a:lnTo>
                  <a:pt x="890" y="3239"/>
                </a:lnTo>
                <a:lnTo>
                  <a:pt x="838" y="3263"/>
                </a:lnTo>
                <a:lnTo>
                  <a:pt x="783" y="3283"/>
                </a:lnTo>
                <a:lnTo>
                  <a:pt x="726" y="3297"/>
                </a:lnTo>
                <a:lnTo>
                  <a:pt x="667" y="3307"/>
                </a:lnTo>
                <a:lnTo>
                  <a:pt x="606" y="3310"/>
                </a:lnTo>
                <a:lnTo>
                  <a:pt x="544" y="3307"/>
                </a:lnTo>
                <a:lnTo>
                  <a:pt x="484" y="3297"/>
                </a:lnTo>
                <a:lnTo>
                  <a:pt x="426" y="3283"/>
                </a:lnTo>
                <a:lnTo>
                  <a:pt x="371" y="3262"/>
                </a:lnTo>
                <a:lnTo>
                  <a:pt x="317" y="3237"/>
                </a:lnTo>
                <a:lnTo>
                  <a:pt x="268" y="3207"/>
                </a:lnTo>
                <a:lnTo>
                  <a:pt x="221" y="3171"/>
                </a:lnTo>
                <a:lnTo>
                  <a:pt x="178" y="3133"/>
                </a:lnTo>
                <a:lnTo>
                  <a:pt x="139" y="3090"/>
                </a:lnTo>
                <a:lnTo>
                  <a:pt x="104" y="3043"/>
                </a:lnTo>
                <a:lnTo>
                  <a:pt x="73" y="2995"/>
                </a:lnTo>
                <a:lnTo>
                  <a:pt x="48" y="2941"/>
                </a:lnTo>
                <a:lnTo>
                  <a:pt x="27" y="2886"/>
                </a:lnTo>
                <a:lnTo>
                  <a:pt x="13" y="2829"/>
                </a:lnTo>
                <a:lnTo>
                  <a:pt x="3" y="2769"/>
                </a:lnTo>
                <a:lnTo>
                  <a:pt x="0" y="2707"/>
                </a:lnTo>
                <a:lnTo>
                  <a:pt x="3" y="2644"/>
                </a:lnTo>
                <a:lnTo>
                  <a:pt x="14" y="2583"/>
                </a:lnTo>
                <a:lnTo>
                  <a:pt x="29" y="2524"/>
                </a:lnTo>
                <a:lnTo>
                  <a:pt x="50" y="2467"/>
                </a:lnTo>
                <a:lnTo>
                  <a:pt x="77" y="2414"/>
                </a:lnTo>
                <a:lnTo>
                  <a:pt x="110" y="2363"/>
                </a:lnTo>
                <a:lnTo>
                  <a:pt x="147" y="2316"/>
                </a:lnTo>
                <a:lnTo>
                  <a:pt x="187" y="2274"/>
                </a:lnTo>
                <a:lnTo>
                  <a:pt x="232" y="2234"/>
                </a:lnTo>
                <a:lnTo>
                  <a:pt x="282" y="2200"/>
                </a:lnTo>
                <a:lnTo>
                  <a:pt x="334" y="2171"/>
                </a:lnTo>
                <a:lnTo>
                  <a:pt x="389" y="2146"/>
                </a:lnTo>
                <a:lnTo>
                  <a:pt x="447" y="2127"/>
                </a:lnTo>
                <a:lnTo>
                  <a:pt x="508" y="2115"/>
                </a:lnTo>
                <a:lnTo>
                  <a:pt x="344" y="1793"/>
                </a:lnTo>
                <a:lnTo>
                  <a:pt x="337" y="1773"/>
                </a:lnTo>
                <a:lnTo>
                  <a:pt x="336" y="1753"/>
                </a:lnTo>
                <a:lnTo>
                  <a:pt x="341" y="1732"/>
                </a:lnTo>
                <a:lnTo>
                  <a:pt x="351" y="1714"/>
                </a:lnTo>
                <a:lnTo>
                  <a:pt x="362" y="1702"/>
                </a:lnTo>
                <a:lnTo>
                  <a:pt x="376" y="1692"/>
                </a:lnTo>
                <a:lnTo>
                  <a:pt x="392" y="1686"/>
                </a:lnTo>
                <a:lnTo>
                  <a:pt x="408" y="1684"/>
                </a:lnTo>
                <a:lnTo>
                  <a:pt x="425" y="1684"/>
                </a:lnTo>
                <a:lnTo>
                  <a:pt x="582" y="1712"/>
                </a:lnTo>
                <a:lnTo>
                  <a:pt x="609" y="1621"/>
                </a:lnTo>
                <a:lnTo>
                  <a:pt x="642" y="1531"/>
                </a:lnTo>
                <a:lnTo>
                  <a:pt x="678" y="1444"/>
                </a:lnTo>
                <a:lnTo>
                  <a:pt x="720" y="1361"/>
                </a:lnTo>
                <a:lnTo>
                  <a:pt x="767" y="1280"/>
                </a:lnTo>
                <a:lnTo>
                  <a:pt x="820" y="1202"/>
                </a:lnTo>
                <a:lnTo>
                  <a:pt x="875" y="1127"/>
                </a:lnTo>
                <a:lnTo>
                  <a:pt x="936" y="1055"/>
                </a:lnTo>
                <a:lnTo>
                  <a:pt x="1000" y="987"/>
                </a:lnTo>
                <a:lnTo>
                  <a:pt x="1068" y="924"/>
                </a:lnTo>
                <a:lnTo>
                  <a:pt x="1140" y="864"/>
                </a:lnTo>
                <a:lnTo>
                  <a:pt x="1215" y="808"/>
                </a:lnTo>
                <a:lnTo>
                  <a:pt x="1294" y="757"/>
                </a:lnTo>
                <a:lnTo>
                  <a:pt x="1376" y="711"/>
                </a:lnTo>
                <a:lnTo>
                  <a:pt x="1460" y="669"/>
                </a:lnTo>
                <a:lnTo>
                  <a:pt x="1547" y="633"/>
                </a:lnTo>
                <a:lnTo>
                  <a:pt x="1637" y="600"/>
                </a:lnTo>
                <a:lnTo>
                  <a:pt x="1731" y="574"/>
                </a:lnTo>
                <a:lnTo>
                  <a:pt x="1825" y="554"/>
                </a:lnTo>
                <a:lnTo>
                  <a:pt x="1921" y="539"/>
                </a:lnTo>
                <a:lnTo>
                  <a:pt x="2020" y="530"/>
                </a:lnTo>
                <a:lnTo>
                  <a:pt x="2120" y="527"/>
                </a:lnTo>
                <a:lnTo>
                  <a:pt x="2120" y="150"/>
                </a:lnTo>
                <a:lnTo>
                  <a:pt x="2123" y="120"/>
                </a:lnTo>
                <a:lnTo>
                  <a:pt x="2132" y="92"/>
                </a:lnTo>
                <a:lnTo>
                  <a:pt x="2146" y="67"/>
                </a:lnTo>
                <a:lnTo>
                  <a:pt x="2164" y="44"/>
                </a:lnTo>
                <a:lnTo>
                  <a:pt x="2187" y="26"/>
                </a:lnTo>
                <a:lnTo>
                  <a:pt x="2212" y="12"/>
                </a:lnTo>
                <a:lnTo>
                  <a:pt x="2240" y="3"/>
                </a:lnTo>
                <a:lnTo>
                  <a:pt x="227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2555435" y="5340759"/>
            <a:ext cx="769059" cy="1516349"/>
            <a:chOff x="2554511" y="5341256"/>
            <a:chExt cx="769259" cy="1516744"/>
          </a:xfrm>
          <a:solidFill>
            <a:schemeClr val="accent1">
              <a:lumMod val="75000"/>
            </a:schemeClr>
          </a:solidFill>
        </p:grpSpPr>
        <p:sp>
          <p:nvSpPr>
            <p:cNvPr id="3" name="Right Triangle 2"/>
            <p:cNvSpPr/>
            <p:nvPr/>
          </p:nvSpPr>
          <p:spPr>
            <a:xfrm flipH="1">
              <a:off x="2554511" y="5341256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2554512" y="6110513"/>
              <a:ext cx="769257" cy="747487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862608" y="3033583"/>
            <a:ext cx="769059" cy="2307173"/>
            <a:chOff x="4862285" y="3033479"/>
            <a:chExt cx="769259" cy="2307774"/>
          </a:xfrm>
          <a:solidFill>
            <a:schemeClr val="accent2">
              <a:lumMod val="75000"/>
            </a:schemeClr>
          </a:solidFill>
        </p:grpSpPr>
        <p:sp>
          <p:nvSpPr>
            <p:cNvPr id="7" name="Rectangle 6"/>
            <p:cNvSpPr/>
            <p:nvPr/>
          </p:nvSpPr>
          <p:spPr>
            <a:xfrm>
              <a:off x="4862287" y="3802738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" name="Right Triangle 7"/>
            <p:cNvSpPr/>
            <p:nvPr/>
          </p:nvSpPr>
          <p:spPr>
            <a:xfrm flipH="1">
              <a:off x="4862285" y="3033479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7169781" y="726405"/>
            <a:ext cx="769059" cy="2307174"/>
            <a:chOff x="7170059" y="725701"/>
            <a:chExt cx="769259" cy="2307775"/>
          </a:xfrm>
          <a:solidFill>
            <a:schemeClr val="accent4">
              <a:lumMod val="75000"/>
            </a:schemeClr>
          </a:solidFill>
        </p:grpSpPr>
        <p:sp>
          <p:nvSpPr>
            <p:cNvPr id="11" name="Rectangle 10"/>
            <p:cNvSpPr/>
            <p:nvPr/>
          </p:nvSpPr>
          <p:spPr>
            <a:xfrm>
              <a:off x="7170061" y="1494961"/>
              <a:ext cx="769257" cy="153851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Right Triangle 11"/>
            <p:cNvSpPr/>
            <p:nvPr/>
          </p:nvSpPr>
          <p:spPr>
            <a:xfrm flipH="1">
              <a:off x="7170059" y="725701"/>
              <a:ext cx="769259" cy="769257"/>
            </a:xfrm>
            <a:prstGeom prst="rt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126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7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11" name="Freeform 37"/>
          <p:cNvSpPr>
            <a:spLocks noEditPoints="1"/>
          </p:cNvSpPr>
          <p:nvPr/>
        </p:nvSpPr>
        <p:spPr bwMode="auto">
          <a:xfrm>
            <a:off x="6073099" y="2007960"/>
            <a:ext cx="749003" cy="594128"/>
          </a:xfrm>
          <a:custGeom>
            <a:avLst/>
            <a:gdLst>
              <a:gd name="T0" fmla="*/ 2288 w 4012"/>
              <a:gd name="T1" fmla="*/ 3051 h 3882"/>
              <a:gd name="T2" fmla="*/ 2196 w 4012"/>
              <a:gd name="T3" fmla="*/ 2925 h 3882"/>
              <a:gd name="T4" fmla="*/ 2332 w 4012"/>
              <a:gd name="T5" fmla="*/ 2916 h 3882"/>
              <a:gd name="T6" fmla="*/ 2312 w 4012"/>
              <a:gd name="T7" fmla="*/ 3132 h 3882"/>
              <a:gd name="T8" fmla="*/ 2221 w 4012"/>
              <a:gd name="T9" fmla="*/ 3094 h 3882"/>
              <a:gd name="T10" fmla="*/ 2221 w 4012"/>
              <a:gd name="T11" fmla="*/ 2806 h 3882"/>
              <a:gd name="T12" fmla="*/ 2112 w 4012"/>
              <a:gd name="T13" fmla="*/ 3161 h 3882"/>
              <a:gd name="T14" fmla="*/ 2441 w 4012"/>
              <a:gd name="T15" fmla="*/ 2929 h 3882"/>
              <a:gd name="T16" fmla="*/ 2337 w 4012"/>
              <a:gd name="T17" fmla="*/ 2698 h 3882"/>
              <a:gd name="T18" fmla="*/ 2453 w 4012"/>
              <a:gd name="T19" fmla="*/ 3240 h 3882"/>
              <a:gd name="T20" fmla="*/ 1933 w 4012"/>
              <a:gd name="T21" fmla="*/ 3048 h 3882"/>
              <a:gd name="T22" fmla="*/ 1742 w 4012"/>
              <a:gd name="T23" fmla="*/ 2248 h 3882"/>
              <a:gd name="T24" fmla="*/ 1121 w 4012"/>
              <a:gd name="T25" fmla="*/ 3001 h 3882"/>
              <a:gd name="T26" fmla="*/ 1742 w 4012"/>
              <a:gd name="T27" fmla="*/ 3754 h 3882"/>
              <a:gd name="T28" fmla="*/ 2599 w 4012"/>
              <a:gd name="T29" fmla="*/ 3283 h 3882"/>
              <a:gd name="T30" fmla="*/ 2293 w 4012"/>
              <a:gd name="T31" fmla="*/ 2351 h 3882"/>
              <a:gd name="T32" fmla="*/ 2455 w 4012"/>
              <a:gd name="T33" fmla="*/ 2327 h 3882"/>
              <a:gd name="T34" fmla="*/ 2683 w 4012"/>
              <a:gd name="T35" fmla="*/ 3379 h 3882"/>
              <a:gd name="T36" fmla="*/ 1728 w 4012"/>
              <a:gd name="T37" fmla="*/ 3869 h 3882"/>
              <a:gd name="T38" fmla="*/ 1009 w 4012"/>
              <a:gd name="T39" fmla="*/ 3081 h 3882"/>
              <a:gd name="T40" fmla="*/ 1580 w 4012"/>
              <a:gd name="T41" fmla="*/ 2175 h 3882"/>
              <a:gd name="T42" fmla="*/ 1121 w 4012"/>
              <a:gd name="T43" fmla="*/ 1158 h 3882"/>
              <a:gd name="T44" fmla="*/ 558 w 4012"/>
              <a:gd name="T45" fmla="*/ 1242 h 3882"/>
              <a:gd name="T46" fmla="*/ 853 w 4012"/>
              <a:gd name="T47" fmla="*/ 833 h 3882"/>
              <a:gd name="T48" fmla="*/ 2874 w 4012"/>
              <a:gd name="T49" fmla="*/ 911 h 3882"/>
              <a:gd name="T50" fmla="*/ 3157 w 4012"/>
              <a:gd name="T51" fmla="*/ 1286 h 3882"/>
              <a:gd name="T52" fmla="*/ 3320 w 4012"/>
              <a:gd name="T53" fmla="*/ 845 h 3882"/>
              <a:gd name="T54" fmla="*/ 3382 w 4012"/>
              <a:gd name="T55" fmla="*/ 611 h 3882"/>
              <a:gd name="T56" fmla="*/ 3630 w 4012"/>
              <a:gd name="T57" fmla="*/ 881 h 3882"/>
              <a:gd name="T58" fmla="*/ 3616 w 4012"/>
              <a:gd name="T59" fmla="*/ 1245 h 3882"/>
              <a:gd name="T60" fmla="*/ 3407 w 4012"/>
              <a:gd name="T61" fmla="*/ 1477 h 3882"/>
              <a:gd name="T62" fmla="*/ 3044 w 4012"/>
              <a:gd name="T63" fmla="*/ 1522 h 3882"/>
              <a:gd name="T64" fmla="*/ 2812 w 4012"/>
              <a:gd name="T65" fmla="*/ 1323 h 3882"/>
              <a:gd name="T66" fmla="*/ 2641 w 4012"/>
              <a:gd name="T67" fmla="*/ 1125 h 3882"/>
              <a:gd name="T68" fmla="*/ 2656 w 4012"/>
              <a:gd name="T69" fmla="*/ 760 h 3882"/>
              <a:gd name="T70" fmla="*/ 2925 w 4012"/>
              <a:gd name="T71" fmla="*/ 511 h 3882"/>
              <a:gd name="T72" fmla="*/ 3236 w 4012"/>
              <a:gd name="T73" fmla="*/ 495 h 3882"/>
              <a:gd name="T74" fmla="*/ 2418 w 4012"/>
              <a:gd name="T75" fmla="*/ 741 h 3882"/>
              <a:gd name="T76" fmla="*/ 2725 w 4012"/>
              <a:gd name="T77" fmla="*/ 1671 h 3882"/>
              <a:gd name="T78" fmla="*/ 3695 w 4012"/>
              <a:gd name="T79" fmla="*/ 1539 h 3882"/>
              <a:gd name="T80" fmla="*/ 3740 w 4012"/>
              <a:gd name="T81" fmla="*/ 559 h 3882"/>
              <a:gd name="T82" fmla="*/ 1008 w 4012"/>
              <a:gd name="T83" fmla="*/ 270 h 3882"/>
              <a:gd name="T84" fmla="*/ 896 w 4012"/>
              <a:gd name="T85" fmla="*/ 738 h 3882"/>
              <a:gd name="T86" fmla="*/ 643 w 4012"/>
              <a:gd name="T87" fmla="*/ 327 h 3882"/>
              <a:gd name="T88" fmla="*/ 3698 w 4012"/>
              <a:gd name="T89" fmla="*/ 348 h 3882"/>
              <a:gd name="T90" fmla="*/ 3927 w 4012"/>
              <a:gd name="T91" fmla="*/ 1400 h 3882"/>
              <a:gd name="T92" fmla="*/ 2972 w 4012"/>
              <a:gd name="T93" fmla="*/ 1890 h 3882"/>
              <a:gd name="T94" fmla="*/ 2252 w 4012"/>
              <a:gd name="T95" fmla="*/ 1102 h 3882"/>
              <a:gd name="T96" fmla="*/ 2823 w 4012"/>
              <a:gd name="T97" fmla="*/ 196 h 3882"/>
              <a:gd name="T98" fmla="*/ 247 w 4012"/>
              <a:gd name="T99" fmla="*/ 445 h 3882"/>
              <a:gd name="T100" fmla="*/ 347 w 4012"/>
              <a:gd name="T101" fmla="*/ 1380 h 3882"/>
              <a:gd name="T102" fmla="*/ 584 w 4012"/>
              <a:gd name="T103" fmla="*/ 870 h 3882"/>
              <a:gd name="T104" fmla="*/ 1014 w 4012"/>
              <a:gd name="T105" fmla="*/ 800 h 3882"/>
              <a:gd name="T106" fmla="*/ 1344 w 4012"/>
              <a:gd name="T107" fmla="*/ 1178 h 3882"/>
              <a:gd name="T108" fmla="*/ 1584 w 4012"/>
              <a:gd name="T109" fmla="*/ 854 h 3882"/>
              <a:gd name="T110" fmla="*/ 928 w 4012"/>
              <a:gd name="T111" fmla="*/ 126 h 3882"/>
              <a:gd name="T112" fmla="*/ 1646 w 4012"/>
              <a:gd name="T113" fmla="*/ 539 h 3882"/>
              <a:gd name="T114" fmla="*/ 1306 w 4012"/>
              <a:gd name="T115" fmla="*/ 1577 h 3882"/>
              <a:gd name="T116" fmla="*/ 223 w 4012"/>
              <a:gd name="T117" fmla="*/ 1428 h 3882"/>
              <a:gd name="T118" fmla="*/ 174 w 4012"/>
              <a:gd name="T119" fmla="*/ 337 h 38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4012" h="3882">
                <a:moveTo>
                  <a:pt x="1283" y="3126"/>
                </a:moveTo>
                <a:lnTo>
                  <a:pt x="1863" y="3126"/>
                </a:lnTo>
                <a:lnTo>
                  <a:pt x="1863" y="3283"/>
                </a:lnTo>
                <a:lnTo>
                  <a:pt x="1283" y="3283"/>
                </a:lnTo>
                <a:lnTo>
                  <a:pt x="1283" y="3126"/>
                </a:lnTo>
                <a:close/>
                <a:moveTo>
                  <a:pt x="2263" y="3034"/>
                </a:moveTo>
                <a:lnTo>
                  <a:pt x="2263" y="3092"/>
                </a:lnTo>
                <a:lnTo>
                  <a:pt x="2277" y="3087"/>
                </a:lnTo>
                <a:lnTo>
                  <a:pt x="2285" y="3081"/>
                </a:lnTo>
                <a:lnTo>
                  <a:pt x="2290" y="3075"/>
                </a:lnTo>
                <a:lnTo>
                  <a:pt x="2291" y="3068"/>
                </a:lnTo>
                <a:lnTo>
                  <a:pt x="2291" y="3065"/>
                </a:lnTo>
                <a:lnTo>
                  <a:pt x="2291" y="3060"/>
                </a:lnTo>
                <a:lnTo>
                  <a:pt x="2290" y="3055"/>
                </a:lnTo>
                <a:lnTo>
                  <a:pt x="2288" y="3051"/>
                </a:lnTo>
                <a:lnTo>
                  <a:pt x="2284" y="3048"/>
                </a:lnTo>
                <a:lnTo>
                  <a:pt x="2275" y="3040"/>
                </a:lnTo>
                <a:lnTo>
                  <a:pt x="2263" y="3034"/>
                </a:lnTo>
                <a:close/>
                <a:moveTo>
                  <a:pt x="1283" y="2922"/>
                </a:moveTo>
                <a:lnTo>
                  <a:pt x="1863" y="2922"/>
                </a:lnTo>
                <a:lnTo>
                  <a:pt x="1863" y="3080"/>
                </a:lnTo>
                <a:lnTo>
                  <a:pt x="1283" y="3080"/>
                </a:lnTo>
                <a:lnTo>
                  <a:pt x="1283" y="2922"/>
                </a:lnTo>
                <a:close/>
                <a:moveTo>
                  <a:pt x="2221" y="2899"/>
                </a:moveTo>
                <a:lnTo>
                  <a:pt x="2214" y="2902"/>
                </a:lnTo>
                <a:lnTo>
                  <a:pt x="2208" y="2905"/>
                </a:lnTo>
                <a:lnTo>
                  <a:pt x="2203" y="2908"/>
                </a:lnTo>
                <a:lnTo>
                  <a:pt x="2199" y="2913"/>
                </a:lnTo>
                <a:lnTo>
                  <a:pt x="2197" y="2919"/>
                </a:lnTo>
                <a:lnTo>
                  <a:pt x="2196" y="2925"/>
                </a:lnTo>
                <a:lnTo>
                  <a:pt x="2196" y="2930"/>
                </a:lnTo>
                <a:lnTo>
                  <a:pt x="2197" y="2935"/>
                </a:lnTo>
                <a:lnTo>
                  <a:pt x="2199" y="2938"/>
                </a:lnTo>
                <a:lnTo>
                  <a:pt x="2202" y="2942"/>
                </a:lnTo>
                <a:lnTo>
                  <a:pt x="2207" y="2947"/>
                </a:lnTo>
                <a:lnTo>
                  <a:pt x="2213" y="2951"/>
                </a:lnTo>
                <a:lnTo>
                  <a:pt x="2221" y="2956"/>
                </a:lnTo>
                <a:lnTo>
                  <a:pt x="2221" y="2899"/>
                </a:lnTo>
                <a:close/>
                <a:moveTo>
                  <a:pt x="2221" y="2806"/>
                </a:moveTo>
                <a:lnTo>
                  <a:pt x="2263" y="2806"/>
                </a:lnTo>
                <a:lnTo>
                  <a:pt x="2263" y="2843"/>
                </a:lnTo>
                <a:lnTo>
                  <a:pt x="2306" y="2849"/>
                </a:lnTo>
                <a:lnTo>
                  <a:pt x="2347" y="2862"/>
                </a:lnTo>
                <a:lnTo>
                  <a:pt x="2351" y="2863"/>
                </a:lnTo>
                <a:lnTo>
                  <a:pt x="2332" y="2916"/>
                </a:lnTo>
                <a:lnTo>
                  <a:pt x="2326" y="2914"/>
                </a:lnTo>
                <a:lnTo>
                  <a:pt x="2294" y="2904"/>
                </a:lnTo>
                <a:lnTo>
                  <a:pt x="2263" y="2898"/>
                </a:lnTo>
                <a:lnTo>
                  <a:pt x="2263" y="2970"/>
                </a:lnTo>
                <a:lnTo>
                  <a:pt x="2277" y="2976"/>
                </a:lnTo>
                <a:lnTo>
                  <a:pt x="2304" y="2987"/>
                </a:lnTo>
                <a:lnTo>
                  <a:pt x="2323" y="3000"/>
                </a:lnTo>
                <a:lnTo>
                  <a:pt x="2338" y="3012"/>
                </a:lnTo>
                <a:lnTo>
                  <a:pt x="2348" y="3027"/>
                </a:lnTo>
                <a:lnTo>
                  <a:pt x="2354" y="3043"/>
                </a:lnTo>
                <a:lnTo>
                  <a:pt x="2356" y="3061"/>
                </a:lnTo>
                <a:lnTo>
                  <a:pt x="2354" y="3083"/>
                </a:lnTo>
                <a:lnTo>
                  <a:pt x="2345" y="3103"/>
                </a:lnTo>
                <a:lnTo>
                  <a:pt x="2331" y="3120"/>
                </a:lnTo>
                <a:lnTo>
                  <a:pt x="2312" y="3132"/>
                </a:lnTo>
                <a:lnTo>
                  <a:pt x="2290" y="3141"/>
                </a:lnTo>
                <a:lnTo>
                  <a:pt x="2263" y="3147"/>
                </a:lnTo>
                <a:lnTo>
                  <a:pt x="2263" y="3197"/>
                </a:lnTo>
                <a:lnTo>
                  <a:pt x="2221" y="3197"/>
                </a:lnTo>
                <a:lnTo>
                  <a:pt x="2221" y="3148"/>
                </a:lnTo>
                <a:lnTo>
                  <a:pt x="2187" y="3146"/>
                </a:lnTo>
                <a:lnTo>
                  <a:pt x="2158" y="3140"/>
                </a:lnTo>
                <a:lnTo>
                  <a:pt x="2132" y="3131"/>
                </a:lnTo>
                <a:lnTo>
                  <a:pt x="2129" y="3130"/>
                </a:lnTo>
                <a:lnTo>
                  <a:pt x="2129" y="3068"/>
                </a:lnTo>
                <a:lnTo>
                  <a:pt x="2137" y="3073"/>
                </a:lnTo>
                <a:lnTo>
                  <a:pt x="2158" y="3082"/>
                </a:lnTo>
                <a:lnTo>
                  <a:pt x="2181" y="3088"/>
                </a:lnTo>
                <a:lnTo>
                  <a:pt x="2203" y="3093"/>
                </a:lnTo>
                <a:lnTo>
                  <a:pt x="2221" y="3094"/>
                </a:lnTo>
                <a:lnTo>
                  <a:pt x="2221" y="3019"/>
                </a:lnTo>
                <a:lnTo>
                  <a:pt x="2205" y="3014"/>
                </a:lnTo>
                <a:lnTo>
                  <a:pt x="2182" y="3003"/>
                </a:lnTo>
                <a:lnTo>
                  <a:pt x="2164" y="2991"/>
                </a:lnTo>
                <a:lnTo>
                  <a:pt x="2149" y="2978"/>
                </a:lnTo>
                <a:lnTo>
                  <a:pt x="2139" y="2963"/>
                </a:lnTo>
                <a:lnTo>
                  <a:pt x="2133" y="2946"/>
                </a:lnTo>
                <a:lnTo>
                  <a:pt x="2131" y="2925"/>
                </a:lnTo>
                <a:lnTo>
                  <a:pt x="2134" y="2904"/>
                </a:lnTo>
                <a:lnTo>
                  <a:pt x="2143" y="2886"/>
                </a:lnTo>
                <a:lnTo>
                  <a:pt x="2158" y="2870"/>
                </a:lnTo>
                <a:lnTo>
                  <a:pt x="2175" y="2857"/>
                </a:lnTo>
                <a:lnTo>
                  <a:pt x="2197" y="2849"/>
                </a:lnTo>
                <a:lnTo>
                  <a:pt x="2221" y="2844"/>
                </a:lnTo>
                <a:lnTo>
                  <a:pt x="2221" y="2806"/>
                </a:lnTo>
                <a:close/>
                <a:moveTo>
                  <a:pt x="2246" y="2793"/>
                </a:moveTo>
                <a:lnTo>
                  <a:pt x="2208" y="2797"/>
                </a:lnTo>
                <a:lnTo>
                  <a:pt x="2174" y="2806"/>
                </a:lnTo>
                <a:lnTo>
                  <a:pt x="2140" y="2822"/>
                </a:lnTo>
                <a:lnTo>
                  <a:pt x="2112" y="2843"/>
                </a:lnTo>
                <a:lnTo>
                  <a:pt x="2086" y="2867"/>
                </a:lnTo>
                <a:lnTo>
                  <a:pt x="2067" y="2897"/>
                </a:lnTo>
                <a:lnTo>
                  <a:pt x="2051" y="2929"/>
                </a:lnTo>
                <a:lnTo>
                  <a:pt x="2041" y="2964"/>
                </a:lnTo>
                <a:lnTo>
                  <a:pt x="2039" y="3001"/>
                </a:lnTo>
                <a:lnTo>
                  <a:pt x="2041" y="3038"/>
                </a:lnTo>
                <a:lnTo>
                  <a:pt x="2051" y="3073"/>
                </a:lnTo>
                <a:lnTo>
                  <a:pt x="2067" y="3105"/>
                </a:lnTo>
                <a:lnTo>
                  <a:pt x="2086" y="3135"/>
                </a:lnTo>
                <a:lnTo>
                  <a:pt x="2112" y="3161"/>
                </a:lnTo>
                <a:lnTo>
                  <a:pt x="2140" y="3180"/>
                </a:lnTo>
                <a:lnTo>
                  <a:pt x="2174" y="3196"/>
                </a:lnTo>
                <a:lnTo>
                  <a:pt x="2208" y="3206"/>
                </a:lnTo>
                <a:lnTo>
                  <a:pt x="2246" y="3208"/>
                </a:lnTo>
                <a:lnTo>
                  <a:pt x="2283" y="3206"/>
                </a:lnTo>
                <a:lnTo>
                  <a:pt x="2318" y="3196"/>
                </a:lnTo>
                <a:lnTo>
                  <a:pt x="2350" y="3180"/>
                </a:lnTo>
                <a:lnTo>
                  <a:pt x="2380" y="3161"/>
                </a:lnTo>
                <a:lnTo>
                  <a:pt x="2404" y="3135"/>
                </a:lnTo>
                <a:lnTo>
                  <a:pt x="2425" y="3105"/>
                </a:lnTo>
                <a:lnTo>
                  <a:pt x="2441" y="3073"/>
                </a:lnTo>
                <a:lnTo>
                  <a:pt x="2450" y="3038"/>
                </a:lnTo>
                <a:lnTo>
                  <a:pt x="2453" y="3001"/>
                </a:lnTo>
                <a:lnTo>
                  <a:pt x="2450" y="2964"/>
                </a:lnTo>
                <a:lnTo>
                  <a:pt x="2441" y="2929"/>
                </a:lnTo>
                <a:lnTo>
                  <a:pt x="2425" y="2897"/>
                </a:lnTo>
                <a:lnTo>
                  <a:pt x="2404" y="2867"/>
                </a:lnTo>
                <a:lnTo>
                  <a:pt x="2380" y="2843"/>
                </a:lnTo>
                <a:lnTo>
                  <a:pt x="2350" y="2822"/>
                </a:lnTo>
                <a:lnTo>
                  <a:pt x="2318" y="2806"/>
                </a:lnTo>
                <a:lnTo>
                  <a:pt x="2283" y="2797"/>
                </a:lnTo>
                <a:lnTo>
                  <a:pt x="2246" y="2793"/>
                </a:lnTo>
                <a:close/>
                <a:moveTo>
                  <a:pt x="1213" y="2716"/>
                </a:moveTo>
                <a:lnTo>
                  <a:pt x="1793" y="2716"/>
                </a:lnTo>
                <a:lnTo>
                  <a:pt x="1793" y="2873"/>
                </a:lnTo>
                <a:lnTo>
                  <a:pt x="1213" y="2873"/>
                </a:lnTo>
                <a:lnTo>
                  <a:pt x="1213" y="2716"/>
                </a:lnTo>
                <a:close/>
                <a:moveTo>
                  <a:pt x="2246" y="2684"/>
                </a:moveTo>
                <a:lnTo>
                  <a:pt x="2293" y="2688"/>
                </a:lnTo>
                <a:lnTo>
                  <a:pt x="2337" y="2698"/>
                </a:lnTo>
                <a:lnTo>
                  <a:pt x="2380" y="2714"/>
                </a:lnTo>
                <a:lnTo>
                  <a:pt x="2418" y="2736"/>
                </a:lnTo>
                <a:lnTo>
                  <a:pt x="2453" y="2763"/>
                </a:lnTo>
                <a:lnTo>
                  <a:pt x="2484" y="2793"/>
                </a:lnTo>
                <a:lnTo>
                  <a:pt x="2511" y="2829"/>
                </a:lnTo>
                <a:lnTo>
                  <a:pt x="2533" y="2867"/>
                </a:lnTo>
                <a:lnTo>
                  <a:pt x="2549" y="2910"/>
                </a:lnTo>
                <a:lnTo>
                  <a:pt x="2559" y="2954"/>
                </a:lnTo>
                <a:lnTo>
                  <a:pt x="2563" y="3001"/>
                </a:lnTo>
                <a:lnTo>
                  <a:pt x="2559" y="3048"/>
                </a:lnTo>
                <a:lnTo>
                  <a:pt x="2549" y="3092"/>
                </a:lnTo>
                <a:lnTo>
                  <a:pt x="2533" y="3135"/>
                </a:lnTo>
                <a:lnTo>
                  <a:pt x="2511" y="3173"/>
                </a:lnTo>
                <a:lnTo>
                  <a:pt x="2484" y="3208"/>
                </a:lnTo>
                <a:lnTo>
                  <a:pt x="2453" y="3240"/>
                </a:lnTo>
                <a:lnTo>
                  <a:pt x="2418" y="3266"/>
                </a:lnTo>
                <a:lnTo>
                  <a:pt x="2380" y="3288"/>
                </a:lnTo>
                <a:lnTo>
                  <a:pt x="2337" y="3304"/>
                </a:lnTo>
                <a:lnTo>
                  <a:pt x="2293" y="3314"/>
                </a:lnTo>
                <a:lnTo>
                  <a:pt x="2246" y="3318"/>
                </a:lnTo>
                <a:lnTo>
                  <a:pt x="2199" y="3314"/>
                </a:lnTo>
                <a:lnTo>
                  <a:pt x="2154" y="3304"/>
                </a:lnTo>
                <a:lnTo>
                  <a:pt x="2112" y="3288"/>
                </a:lnTo>
                <a:lnTo>
                  <a:pt x="2074" y="3266"/>
                </a:lnTo>
                <a:lnTo>
                  <a:pt x="2039" y="3240"/>
                </a:lnTo>
                <a:lnTo>
                  <a:pt x="2007" y="3208"/>
                </a:lnTo>
                <a:lnTo>
                  <a:pt x="1981" y="3173"/>
                </a:lnTo>
                <a:lnTo>
                  <a:pt x="1959" y="3135"/>
                </a:lnTo>
                <a:lnTo>
                  <a:pt x="1943" y="3092"/>
                </a:lnTo>
                <a:lnTo>
                  <a:pt x="1933" y="3048"/>
                </a:lnTo>
                <a:lnTo>
                  <a:pt x="1929" y="3001"/>
                </a:lnTo>
                <a:lnTo>
                  <a:pt x="1933" y="2954"/>
                </a:lnTo>
                <a:lnTo>
                  <a:pt x="1943" y="2910"/>
                </a:lnTo>
                <a:lnTo>
                  <a:pt x="1959" y="2867"/>
                </a:lnTo>
                <a:lnTo>
                  <a:pt x="1981" y="2829"/>
                </a:lnTo>
                <a:lnTo>
                  <a:pt x="2007" y="2793"/>
                </a:lnTo>
                <a:lnTo>
                  <a:pt x="2039" y="2763"/>
                </a:lnTo>
                <a:lnTo>
                  <a:pt x="2074" y="2736"/>
                </a:lnTo>
                <a:lnTo>
                  <a:pt x="2112" y="2714"/>
                </a:lnTo>
                <a:lnTo>
                  <a:pt x="2154" y="2698"/>
                </a:lnTo>
                <a:lnTo>
                  <a:pt x="2199" y="2688"/>
                </a:lnTo>
                <a:lnTo>
                  <a:pt x="2246" y="2684"/>
                </a:lnTo>
                <a:close/>
                <a:moveTo>
                  <a:pt x="1886" y="2235"/>
                </a:moveTo>
                <a:lnTo>
                  <a:pt x="1813" y="2239"/>
                </a:lnTo>
                <a:lnTo>
                  <a:pt x="1742" y="2248"/>
                </a:lnTo>
                <a:lnTo>
                  <a:pt x="1672" y="2266"/>
                </a:lnTo>
                <a:lnTo>
                  <a:pt x="1605" y="2289"/>
                </a:lnTo>
                <a:lnTo>
                  <a:pt x="1541" y="2317"/>
                </a:lnTo>
                <a:lnTo>
                  <a:pt x="1480" y="2351"/>
                </a:lnTo>
                <a:lnTo>
                  <a:pt x="1424" y="2391"/>
                </a:lnTo>
                <a:lnTo>
                  <a:pt x="1370" y="2435"/>
                </a:lnTo>
                <a:lnTo>
                  <a:pt x="1322" y="2484"/>
                </a:lnTo>
                <a:lnTo>
                  <a:pt x="1276" y="2538"/>
                </a:lnTo>
                <a:lnTo>
                  <a:pt x="1237" y="2595"/>
                </a:lnTo>
                <a:lnTo>
                  <a:pt x="1203" y="2656"/>
                </a:lnTo>
                <a:lnTo>
                  <a:pt x="1175" y="2720"/>
                </a:lnTo>
                <a:lnTo>
                  <a:pt x="1151" y="2786"/>
                </a:lnTo>
                <a:lnTo>
                  <a:pt x="1134" y="2856"/>
                </a:lnTo>
                <a:lnTo>
                  <a:pt x="1124" y="2927"/>
                </a:lnTo>
                <a:lnTo>
                  <a:pt x="1121" y="3001"/>
                </a:lnTo>
                <a:lnTo>
                  <a:pt x="1124" y="3075"/>
                </a:lnTo>
                <a:lnTo>
                  <a:pt x="1134" y="3147"/>
                </a:lnTo>
                <a:lnTo>
                  <a:pt x="1151" y="3216"/>
                </a:lnTo>
                <a:lnTo>
                  <a:pt x="1175" y="3283"/>
                </a:lnTo>
                <a:lnTo>
                  <a:pt x="1203" y="3347"/>
                </a:lnTo>
                <a:lnTo>
                  <a:pt x="1237" y="3407"/>
                </a:lnTo>
                <a:lnTo>
                  <a:pt x="1276" y="3464"/>
                </a:lnTo>
                <a:lnTo>
                  <a:pt x="1322" y="3518"/>
                </a:lnTo>
                <a:lnTo>
                  <a:pt x="1370" y="3567"/>
                </a:lnTo>
                <a:lnTo>
                  <a:pt x="1424" y="3611"/>
                </a:lnTo>
                <a:lnTo>
                  <a:pt x="1480" y="3650"/>
                </a:lnTo>
                <a:lnTo>
                  <a:pt x="1541" y="3685"/>
                </a:lnTo>
                <a:lnTo>
                  <a:pt x="1605" y="3713"/>
                </a:lnTo>
                <a:lnTo>
                  <a:pt x="1672" y="3736"/>
                </a:lnTo>
                <a:lnTo>
                  <a:pt x="1742" y="3754"/>
                </a:lnTo>
                <a:lnTo>
                  <a:pt x="1813" y="3763"/>
                </a:lnTo>
                <a:lnTo>
                  <a:pt x="1886" y="3767"/>
                </a:lnTo>
                <a:lnTo>
                  <a:pt x="1960" y="3763"/>
                </a:lnTo>
                <a:lnTo>
                  <a:pt x="2032" y="3754"/>
                </a:lnTo>
                <a:lnTo>
                  <a:pt x="2101" y="3736"/>
                </a:lnTo>
                <a:lnTo>
                  <a:pt x="2169" y="3713"/>
                </a:lnTo>
                <a:lnTo>
                  <a:pt x="2232" y="3685"/>
                </a:lnTo>
                <a:lnTo>
                  <a:pt x="2293" y="3650"/>
                </a:lnTo>
                <a:lnTo>
                  <a:pt x="2350" y="3611"/>
                </a:lnTo>
                <a:lnTo>
                  <a:pt x="2403" y="3567"/>
                </a:lnTo>
                <a:lnTo>
                  <a:pt x="2452" y="3518"/>
                </a:lnTo>
                <a:lnTo>
                  <a:pt x="2496" y="3464"/>
                </a:lnTo>
                <a:lnTo>
                  <a:pt x="2536" y="3407"/>
                </a:lnTo>
                <a:lnTo>
                  <a:pt x="2570" y="3347"/>
                </a:lnTo>
                <a:lnTo>
                  <a:pt x="2599" y="3283"/>
                </a:lnTo>
                <a:lnTo>
                  <a:pt x="2621" y="3216"/>
                </a:lnTo>
                <a:lnTo>
                  <a:pt x="2639" y="3147"/>
                </a:lnTo>
                <a:lnTo>
                  <a:pt x="2648" y="3075"/>
                </a:lnTo>
                <a:lnTo>
                  <a:pt x="2652" y="3001"/>
                </a:lnTo>
                <a:lnTo>
                  <a:pt x="2648" y="2927"/>
                </a:lnTo>
                <a:lnTo>
                  <a:pt x="2639" y="2856"/>
                </a:lnTo>
                <a:lnTo>
                  <a:pt x="2621" y="2786"/>
                </a:lnTo>
                <a:lnTo>
                  <a:pt x="2599" y="2720"/>
                </a:lnTo>
                <a:lnTo>
                  <a:pt x="2570" y="2656"/>
                </a:lnTo>
                <a:lnTo>
                  <a:pt x="2536" y="2595"/>
                </a:lnTo>
                <a:lnTo>
                  <a:pt x="2496" y="2538"/>
                </a:lnTo>
                <a:lnTo>
                  <a:pt x="2452" y="2484"/>
                </a:lnTo>
                <a:lnTo>
                  <a:pt x="2403" y="2435"/>
                </a:lnTo>
                <a:lnTo>
                  <a:pt x="2350" y="2391"/>
                </a:lnTo>
                <a:lnTo>
                  <a:pt x="2293" y="2351"/>
                </a:lnTo>
                <a:lnTo>
                  <a:pt x="2232" y="2317"/>
                </a:lnTo>
                <a:lnTo>
                  <a:pt x="2169" y="2289"/>
                </a:lnTo>
                <a:lnTo>
                  <a:pt x="2101" y="2266"/>
                </a:lnTo>
                <a:lnTo>
                  <a:pt x="2032" y="2248"/>
                </a:lnTo>
                <a:lnTo>
                  <a:pt x="1960" y="2239"/>
                </a:lnTo>
                <a:lnTo>
                  <a:pt x="1886" y="2235"/>
                </a:lnTo>
                <a:close/>
                <a:moveTo>
                  <a:pt x="1886" y="2119"/>
                </a:moveTo>
                <a:lnTo>
                  <a:pt x="1967" y="2123"/>
                </a:lnTo>
                <a:lnTo>
                  <a:pt x="2045" y="2134"/>
                </a:lnTo>
                <a:lnTo>
                  <a:pt x="2121" y="2151"/>
                </a:lnTo>
                <a:lnTo>
                  <a:pt x="2194" y="2175"/>
                </a:lnTo>
                <a:lnTo>
                  <a:pt x="2264" y="2204"/>
                </a:lnTo>
                <a:lnTo>
                  <a:pt x="2332" y="2240"/>
                </a:lnTo>
                <a:lnTo>
                  <a:pt x="2394" y="2282"/>
                </a:lnTo>
                <a:lnTo>
                  <a:pt x="2455" y="2327"/>
                </a:lnTo>
                <a:lnTo>
                  <a:pt x="2510" y="2379"/>
                </a:lnTo>
                <a:lnTo>
                  <a:pt x="2560" y="2434"/>
                </a:lnTo>
                <a:lnTo>
                  <a:pt x="2607" y="2493"/>
                </a:lnTo>
                <a:lnTo>
                  <a:pt x="2647" y="2557"/>
                </a:lnTo>
                <a:lnTo>
                  <a:pt x="2683" y="2624"/>
                </a:lnTo>
                <a:lnTo>
                  <a:pt x="2712" y="2694"/>
                </a:lnTo>
                <a:lnTo>
                  <a:pt x="2737" y="2766"/>
                </a:lnTo>
                <a:lnTo>
                  <a:pt x="2754" y="2843"/>
                </a:lnTo>
                <a:lnTo>
                  <a:pt x="2765" y="2921"/>
                </a:lnTo>
                <a:lnTo>
                  <a:pt x="2768" y="3001"/>
                </a:lnTo>
                <a:lnTo>
                  <a:pt x="2765" y="3081"/>
                </a:lnTo>
                <a:lnTo>
                  <a:pt x="2754" y="3159"/>
                </a:lnTo>
                <a:lnTo>
                  <a:pt x="2737" y="3235"/>
                </a:lnTo>
                <a:lnTo>
                  <a:pt x="2712" y="3308"/>
                </a:lnTo>
                <a:lnTo>
                  <a:pt x="2683" y="3379"/>
                </a:lnTo>
                <a:lnTo>
                  <a:pt x="2647" y="3445"/>
                </a:lnTo>
                <a:lnTo>
                  <a:pt x="2607" y="3509"/>
                </a:lnTo>
                <a:lnTo>
                  <a:pt x="2560" y="3569"/>
                </a:lnTo>
                <a:lnTo>
                  <a:pt x="2510" y="3625"/>
                </a:lnTo>
                <a:lnTo>
                  <a:pt x="2455" y="3675"/>
                </a:lnTo>
                <a:lnTo>
                  <a:pt x="2394" y="3722"/>
                </a:lnTo>
                <a:lnTo>
                  <a:pt x="2331" y="3762"/>
                </a:lnTo>
                <a:lnTo>
                  <a:pt x="2264" y="3798"/>
                </a:lnTo>
                <a:lnTo>
                  <a:pt x="2194" y="3827"/>
                </a:lnTo>
                <a:lnTo>
                  <a:pt x="2121" y="3852"/>
                </a:lnTo>
                <a:lnTo>
                  <a:pt x="2045" y="3869"/>
                </a:lnTo>
                <a:lnTo>
                  <a:pt x="1967" y="3879"/>
                </a:lnTo>
                <a:lnTo>
                  <a:pt x="1886" y="3882"/>
                </a:lnTo>
                <a:lnTo>
                  <a:pt x="1807" y="3879"/>
                </a:lnTo>
                <a:lnTo>
                  <a:pt x="1728" y="3869"/>
                </a:lnTo>
                <a:lnTo>
                  <a:pt x="1653" y="3852"/>
                </a:lnTo>
                <a:lnTo>
                  <a:pt x="1580" y="3827"/>
                </a:lnTo>
                <a:lnTo>
                  <a:pt x="1510" y="3798"/>
                </a:lnTo>
                <a:lnTo>
                  <a:pt x="1442" y="3762"/>
                </a:lnTo>
                <a:lnTo>
                  <a:pt x="1378" y="3722"/>
                </a:lnTo>
                <a:lnTo>
                  <a:pt x="1319" y="3675"/>
                </a:lnTo>
                <a:lnTo>
                  <a:pt x="1264" y="3625"/>
                </a:lnTo>
                <a:lnTo>
                  <a:pt x="1213" y="3569"/>
                </a:lnTo>
                <a:lnTo>
                  <a:pt x="1167" y="3509"/>
                </a:lnTo>
                <a:lnTo>
                  <a:pt x="1125" y="3445"/>
                </a:lnTo>
                <a:lnTo>
                  <a:pt x="1090" y="3379"/>
                </a:lnTo>
                <a:lnTo>
                  <a:pt x="1060" y="3308"/>
                </a:lnTo>
                <a:lnTo>
                  <a:pt x="1037" y="3235"/>
                </a:lnTo>
                <a:lnTo>
                  <a:pt x="1020" y="3159"/>
                </a:lnTo>
                <a:lnTo>
                  <a:pt x="1009" y="3081"/>
                </a:lnTo>
                <a:lnTo>
                  <a:pt x="1005" y="3001"/>
                </a:lnTo>
                <a:lnTo>
                  <a:pt x="1009" y="2921"/>
                </a:lnTo>
                <a:lnTo>
                  <a:pt x="1020" y="2843"/>
                </a:lnTo>
                <a:lnTo>
                  <a:pt x="1037" y="2766"/>
                </a:lnTo>
                <a:lnTo>
                  <a:pt x="1060" y="2694"/>
                </a:lnTo>
                <a:lnTo>
                  <a:pt x="1090" y="2624"/>
                </a:lnTo>
                <a:lnTo>
                  <a:pt x="1125" y="2557"/>
                </a:lnTo>
                <a:lnTo>
                  <a:pt x="1167" y="2493"/>
                </a:lnTo>
                <a:lnTo>
                  <a:pt x="1213" y="2434"/>
                </a:lnTo>
                <a:lnTo>
                  <a:pt x="1264" y="2379"/>
                </a:lnTo>
                <a:lnTo>
                  <a:pt x="1319" y="2327"/>
                </a:lnTo>
                <a:lnTo>
                  <a:pt x="1378" y="2282"/>
                </a:lnTo>
                <a:lnTo>
                  <a:pt x="1442" y="2240"/>
                </a:lnTo>
                <a:lnTo>
                  <a:pt x="1510" y="2204"/>
                </a:lnTo>
                <a:lnTo>
                  <a:pt x="1580" y="2175"/>
                </a:lnTo>
                <a:lnTo>
                  <a:pt x="1653" y="2151"/>
                </a:lnTo>
                <a:lnTo>
                  <a:pt x="1728" y="2134"/>
                </a:lnTo>
                <a:lnTo>
                  <a:pt x="1807" y="2123"/>
                </a:lnTo>
                <a:lnTo>
                  <a:pt x="1886" y="2119"/>
                </a:lnTo>
                <a:close/>
                <a:moveTo>
                  <a:pt x="2648" y="1902"/>
                </a:moveTo>
                <a:lnTo>
                  <a:pt x="2768" y="1975"/>
                </a:lnTo>
                <a:lnTo>
                  <a:pt x="2588" y="2267"/>
                </a:lnTo>
                <a:lnTo>
                  <a:pt x="2471" y="2194"/>
                </a:lnTo>
                <a:lnTo>
                  <a:pt x="2648" y="1902"/>
                </a:lnTo>
                <a:close/>
                <a:moveTo>
                  <a:pt x="1325" y="1836"/>
                </a:moveTo>
                <a:lnTo>
                  <a:pt x="1473" y="2111"/>
                </a:lnTo>
                <a:lnTo>
                  <a:pt x="1351" y="2177"/>
                </a:lnTo>
                <a:lnTo>
                  <a:pt x="1204" y="1902"/>
                </a:lnTo>
                <a:lnTo>
                  <a:pt x="1325" y="1836"/>
                </a:lnTo>
                <a:close/>
                <a:moveTo>
                  <a:pt x="1121" y="1158"/>
                </a:moveTo>
                <a:lnTo>
                  <a:pt x="1121" y="1534"/>
                </a:lnTo>
                <a:lnTo>
                  <a:pt x="1154" y="1519"/>
                </a:lnTo>
                <a:lnTo>
                  <a:pt x="1160" y="1479"/>
                </a:lnTo>
                <a:lnTo>
                  <a:pt x="1163" y="1434"/>
                </a:lnTo>
                <a:lnTo>
                  <a:pt x="1163" y="1388"/>
                </a:lnTo>
                <a:lnTo>
                  <a:pt x="1162" y="1342"/>
                </a:lnTo>
                <a:lnTo>
                  <a:pt x="1157" y="1297"/>
                </a:lnTo>
                <a:lnTo>
                  <a:pt x="1150" y="1254"/>
                </a:lnTo>
                <a:lnTo>
                  <a:pt x="1141" y="1216"/>
                </a:lnTo>
                <a:lnTo>
                  <a:pt x="1132" y="1184"/>
                </a:lnTo>
                <a:lnTo>
                  <a:pt x="1121" y="1158"/>
                </a:lnTo>
                <a:close/>
                <a:moveTo>
                  <a:pt x="585" y="1158"/>
                </a:moveTo>
                <a:lnTo>
                  <a:pt x="576" y="1180"/>
                </a:lnTo>
                <a:lnTo>
                  <a:pt x="566" y="1208"/>
                </a:lnTo>
                <a:lnTo>
                  <a:pt x="558" y="1242"/>
                </a:lnTo>
                <a:lnTo>
                  <a:pt x="551" y="1278"/>
                </a:lnTo>
                <a:lnTo>
                  <a:pt x="546" y="1319"/>
                </a:lnTo>
                <a:lnTo>
                  <a:pt x="544" y="1361"/>
                </a:lnTo>
                <a:lnTo>
                  <a:pt x="542" y="1402"/>
                </a:lnTo>
                <a:lnTo>
                  <a:pt x="542" y="1443"/>
                </a:lnTo>
                <a:lnTo>
                  <a:pt x="546" y="1483"/>
                </a:lnTo>
                <a:lnTo>
                  <a:pt x="552" y="1520"/>
                </a:lnTo>
                <a:lnTo>
                  <a:pt x="585" y="1534"/>
                </a:lnTo>
                <a:lnTo>
                  <a:pt x="585" y="1158"/>
                </a:lnTo>
                <a:close/>
                <a:moveTo>
                  <a:pt x="1838" y="899"/>
                </a:moveTo>
                <a:lnTo>
                  <a:pt x="2129" y="899"/>
                </a:lnTo>
                <a:lnTo>
                  <a:pt x="2129" y="1038"/>
                </a:lnTo>
                <a:lnTo>
                  <a:pt x="1838" y="1038"/>
                </a:lnTo>
                <a:lnTo>
                  <a:pt x="1838" y="899"/>
                </a:lnTo>
                <a:close/>
                <a:moveTo>
                  <a:pt x="853" y="833"/>
                </a:moveTo>
                <a:lnTo>
                  <a:pt x="789" y="1253"/>
                </a:lnTo>
                <a:lnTo>
                  <a:pt x="853" y="1340"/>
                </a:lnTo>
                <a:lnTo>
                  <a:pt x="854" y="1340"/>
                </a:lnTo>
                <a:lnTo>
                  <a:pt x="917" y="1253"/>
                </a:lnTo>
                <a:lnTo>
                  <a:pt x="854" y="833"/>
                </a:lnTo>
                <a:lnTo>
                  <a:pt x="853" y="833"/>
                </a:lnTo>
                <a:close/>
                <a:moveTo>
                  <a:pt x="3119" y="754"/>
                </a:moveTo>
                <a:lnTo>
                  <a:pt x="3079" y="757"/>
                </a:lnTo>
                <a:lnTo>
                  <a:pt x="3042" y="765"/>
                </a:lnTo>
                <a:lnTo>
                  <a:pt x="3007" y="779"/>
                </a:lnTo>
                <a:lnTo>
                  <a:pt x="2971" y="798"/>
                </a:lnTo>
                <a:lnTo>
                  <a:pt x="2941" y="822"/>
                </a:lnTo>
                <a:lnTo>
                  <a:pt x="2915" y="849"/>
                </a:lnTo>
                <a:lnTo>
                  <a:pt x="2893" y="879"/>
                </a:lnTo>
                <a:lnTo>
                  <a:pt x="2874" y="911"/>
                </a:lnTo>
                <a:lnTo>
                  <a:pt x="2862" y="947"/>
                </a:lnTo>
                <a:lnTo>
                  <a:pt x="2853" y="984"/>
                </a:lnTo>
                <a:lnTo>
                  <a:pt x="2851" y="1021"/>
                </a:lnTo>
                <a:lnTo>
                  <a:pt x="2853" y="1059"/>
                </a:lnTo>
                <a:lnTo>
                  <a:pt x="2862" y="1097"/>
                </a:lnTo>
                <a:lnTo>
                  <a:pt x="2876" y="1134"/>
                </a:lnTo>
                <a:lnTo>
                  <a:pt x="2894" y="1168"/>
                </a:lnTo>
                <a:lnTo>
                  <a:pt x="2917" y="1197"/>
                </a:lnTo>
                <a:lnTo>
                  <a:pt x="2944" y="1224"/>
                </a:lnTo>
                <a:lnTo>
                  <a:pt x="2974" y="1247"/>
                </a:lnTo>
                <a:lnTo>
                  <a:pt x="3007" y="1265"/>
                </a:lnTo>
                <a:lnTo>
                  <a:pt x="3042" y="1278"/>
                </a:lnTo>
                <a:lnTo>
                  <a:pt x="3079" y="1286"/>
                </a:lnTo>
                <a:lnTo>
                  <a:pt x="3119" y="1289"/>
                </a:lnTo>
                <a:lnTo>
                  <a:pt x="3157" y="1286"/>
                </a:lnTo>
                <a:lnTo>
                  <a:pt x="3193" y="1278"/>
                </a:lnTo>
                <a:lnTo>
                  <a:pt x="3230" y="1265"/>
                </a:lnTo>
                <a:lnTo>
                  <a:pt x="3265" y="1245"/>
                </a:lnTo>
                <a:lnTo>
                  <a:pt x="3295" y="1222"/>
                </a:lnTo>
                <a:lnTo>
                  <a:pt x="3322" y="1195"/>
                </a:lnTo>
                <a:lnTo>
                  <a:pt x="3344" y="1164"/>
                </a:lnTo>
                <a:lnTo>
                  <a:pt x="3362" y="1131"/>
                </a:lnTo>
                <a:lnTo>
                  <a:pt x="3375" y="1097"/>
                </a:lnTo>
                <a:lnTo>
                  <a:pt x="3382" y="1060"/>
                </a:lnTo>
                <a:lnTo>
                  <a:pt x="3386" y="1023"/>
                </a:lnTo>
                <a:lnTo>
                  <a:pt x="3382" y="985"/>
                </a:lnTo>
                <a:lnTo>
                  <a:pt x="3375" y="947"/>
                </a:lnTo>
                <a:lnTo>
                  <a:pt x="3362" y="910"/>
                </a:lnTo>
                <a:lnTo>
                  <a:pt x="3342" y="876"/>
                </a:lnTo>
                <a:lnTo>
                  <a:pt x="3320" y="845"/>
                </a:lnTo>
                <a:lnTo>
                  <a:pt x="3293" y="819"/>
                </a:lnTo>
                <a:lnTo>
                  <a:pt x="3262" y="797"/>
                </a:lnTo>
                <a:lnTo>
                  <a:pt x="3229" y="779"/>
                </a:lnTo>
                <a:lnTo>
                  <a:pt x="3193" y="765"/>
                </a:lnTo>
                <a:lnTo>
                  <a:pt x="3157" y="757"/>
                </a:lnTo>
                <a:lnTo>
                  <a:pt x="3119" y="754"/>
                </a:lnTo>
                <a:close/>
                <a:moveTo>
                  <a:pt x="3254" y="494"/>
                </a:moveTo>
                <a:lnTo>
                  <a:pt x="3271" y="498"/>
                </a:lnTo>
                <a:lnTo>
                  <a:pt x="3342" y="525"/>
                </a:lnTo>
                <a:lnTo>
                  <a:pt x="3358" y="533"/>
                </a:lnTo>
                <a:lnTo>
                  <a:pt x="3371" y="544"/>
                </a:lnTo>
                <a:lnTo>
                  <a:pt x="3380" y="559"/>
                </a:lnTo>
                <a:lnTo>
                  <a:pt x="3385" y="576"/>
                </a:lnTo>
                <a:lnTo>
                  <a:pt x="3386" y="593"/>
                </a:lnTo>
                <a:lnTo>
                  <a:pt x="3382" y="611"/>
                </a:lnTo>
                <a:lnTo>
                  <a:pt x="3362" y="667"/>
                </a:lnTo>
                <a:lnTo>
                  <a:pt x="3395" y="692"/>
                </a:lnTo>
                <a:lnTo>
                  <a:pt x="3425" y="720"/>
                </a:lnTo>
                <a:lnTo>
                  <a:pt x="3452" y="752"/>
                </a:lnTo>
                <a:lnTo>
                  <a:pt x="3508" y="726"/>
                </a:lnTo>
                <a:lnTo>
                  <a:pt x="3525" y="721"/>
                </a:lnTo>
                <a:lnTo>
                  <a:pt x="3542" y="721"/>
                </a:lnTo>
                <a:lnTo>
                  <a:pt x="3559" y="725"/>
                </a:lnTo>
                <a:lnTo>
                  <a:pt x="3574" y="732"/>
                </a:lnTo>
                <a:lnTo>
                  <a:pt x="3587" y="744"/>
                </a:lnTo>
                <a:lnTo>
                  <a:pt x="3597" y="759"/>
                </a:lnTo>
                <a:lnTo>
                  <a:pt x="3628" y="828"/>
                </a:lnTo>
                <a:lnTo>
                  <a:pt x="3634" y="845"/>
                </a:lnTo>
                <a:lnTo>
                  <a:pt x="3634" y="863"/>
                </a:lnTo>
                <a:lnTo>
                  <a:pt x="3630" y="881"/>
                </a:lnTo>
                <a:lnTo>
                  <a:pt x="3623" y="895"/>
                </a:lnTo>
                <a:lnTo>
                  <a:pt x="3611" y="909"/>
                </a:lnTo>
                <a:lnTo>
                  <a:pt x="3595" y="917"/>
                </a:lnTo>
                <a:lnTo>
                  <a:pt x="3541" y="943"/>
                </a:lnTo>
                <a:lnTo>
                  <a:pt x="3547" y="985"/>
                </a:lnTo>
                <a:lnTo>
                  <a:pt x="3548" y="1026"/>
                </a:lnTo>
                <a:lnTo>
                  <a:pt x="3546" y="1067"/>
                </a:lnTo>
                <a:lnTo>
                  <a:pt x="3602" y="1088"/>
                </a:lnTo>
                <a:lnTo>
                  <a:pt x="3618" y="1097"/>
                </a:lnTo>
                <a:lnTo>
                  <a:pt x="3630" y="1109"/>
                </a:lnTo>
                <a:lnTo>
                  <a:pt x="3640" y="1123"/>
                </a:lnTo>
                <a:lnTo>
                  <a:pt x="3645" y="1140"/>
                </a:lnTo>
                <a:lnTo>
                  <a:pt x="3646" y="1157"/>
                </a:lnTo>
                <a:lnTo>
                  <a:pt x="3641" y="1175"/>
                </a:lnTo>
                <a:lnTo>
                  <a:pt x="3616" y="1245"/>
                </a:lnTo>
                <a:lnTo>
                  <a:pt x="3607" y="1261"/>
                </a:lnTo>
                <a:lnTo>
                  <a:pt x="3596" y="1275"/>
                </a:lnTo>
                <a:lnTo>
                  <a:pt x="3580" y="1283"/>
                </a:lnTo>
                <a:lnTo>
                  <a:pt x="3564" y="1289"/>
                </a:lnTo>
                <a:lnTo>
                  <a:pt x="3546" y="1289"/>
                </a:lnTo>
                <a:lnTo>
                  <a:pt x="3528" y="1286"/>
                </a:lnTo>
                <a:lnTo>
                  <a:pt x="3473" y="1265"/>
                </a:lnTo>
                <a:lnTo>
                  <a:pt x="3447" y="1298"/>
                </a:lnTo>
                <a:lnTo>
                  <a:pt x="3419" y="1329"/>
                </a:lnTo>
                <a:lnTo>
                  <a:pt x="3389" y="1356"/>
                </a:lnTo>
                <a:lnTo>
                  <a:pt x="3413" y="1411"/>
                </a:lnTo>
                <a:lnTo>
                  <a:pt x="3418" y="1428"/>
                </a:lnTo>
                <a:lnTo>
                  <a:pt x="3419" y="1445"/>
                </a:lnTo>
                <a:lnTo>
                  <a:pt x="3416" y="1463"/>
                </a:lnTo>
                <a:lnTo>
                  <a:pt x="3407" y="1477"/>
                </a:lnTo>
                <a:lnTo>
                  <a:pt x="3396" y="1491"/>
                </a:lnTo>
                <a:lnTo>
                  <a:pt x="3380" y="1501"/>
                </a:lnTo>
                <a:lnTo>
                  <a:pt x="3311" y="1531"/>
                </a:lnTo>
                <a:lnTo>
                  <a:pt x="3294" y="1537"/>
                </a:lnTo>
                <a:lnTo>
                  <a:pt x="3277" y="1537"/>
                </a:lnTo>
                <a:lnTo>
                  <a:pt x="3260" y="1534"/>
                </a:lnTo>
                <a:lnTo>
                  <a:pt x="3245" y="1526"/>
                </a:lnTo>
                <a:lnTo>
                  <a:pt x="3231" y="1514"/>
                </a:lnTo>
                <a:lnTo>
                  <a:pt x="3222" y="1498"/>
                </a:lnTo>
                <a:lnTo>
                  <a:pt x="3197" y="1444"/>
                </a:lnTo>
                <a:lnTo>
                  <a:pt x="3155" y="1450"/>
                </a:lnTo>
                <a:lnTo>
                  <a:pt x="3114" y="1452"/>
                </a:lnTo>
                <a:lnTo>
                  <a:pt x="3073" y="1449"/>
                </a:lnTo>
                <a:lnTo>
                  <a:pt x="3052" y="1506"/>
                </a:lnTo>
                <a:lnTo>
                  <a:pt x="3044" y="1522"/>
                </a:lnTo>
                <a:lnTo>
                  <a:pt x="3031" y="1534"/>
                </a:lnTo>
                <a:lnTo>
                  <a:pt x="3017" y="1544"/>
                </a:lnTo>
                <a:lnTo>
                  <a:pt x="2999" y="1549"/>
                </a:lnTo>
                <a:lnTo>
                  <a:pt x="2982" y="1550"/>
                </a:lnTo>
                <a:lnTo>
                  <a:pt x="2965" y="1545"/>
                </a:lnTo>
                <a:lnTo>
                  <a:pt x="2894" y="1519"/>
                </a:lnTo>
                <a:lnTo>
                  <a:pt x="2878" y="1510"/>
                </a:lnTo>
                <a:lnTo>
                  <a:pt x="2866" y="1499"/>
                </a:lnTo>
                <a:lnTo>
                  <a:pt x="2856" y="1485"/>
                </a:lnTo>
                <a:lnTo>
                  <a:pt x="2851" y="1468"/>
                </a:lnTo>
                <a:lnTo>
                  <a:pt x="2850" y="1450"/>
                </a:lnTo>
                <a:lnTo>
                  <a:pt x="2855" y="1432"/>
                </a:lnTo>
                <a:lnTo>
                  <a:pt x="2876" y="1377"/>
                </a:lnTo>
                <a:lnTo>
                  <a:pt x="2842" y="1351"/>
                </a:lnTo>
                <a:lnTo>
                  <a:pt x="2812" y="1323"/>
                </a:lnTo>
                <a:lnTo>
                  <a:pt x="2783" y="1292"/>
                </a:lnTo>
                <a:lnTo>
                  <a:pt x="2729" y="1317"/>
                </a:lnTo>
                <a:lnTo>
                  <a:pt x="2712" y="1323"/>
                </a:lnTo>
                <a:lnTo>
                  <a:pt x="2695" y="1323"/>
                </a:lnTo>
                <a:lnTo>
                  <a:pt x="2678" y="1319"/>
                </a:lnTo>
                <a:lnTo>
                  <a:pt x="2662" y="1310"/>
                </a:lnTo>
                <a:lnTo>
                  <a:pt x="2650" y="1299"/>
                </a:lnTo>
                <a:lnTo>
                  <a:pt x="2640" y="1283"/>
                </a:lnTo>
                <a:lnTo>
                  <a:pt x="2608" y="1215"/>
                </a:lnTo>
                <a:lnTo>
                  <a:pt x="2603" y="1197"/>
                </a:lnTo>
                <a:lnTo>
                  <a:pt x="2602" y="1180"/>
                </a:lnTo>
                <a:lnTo>
                  <a:pt x="2606" y="1163"/>
                </a:lnTo>
                <a:lnTo>
                  <a:pt x="2614" y="1148"/>
                </a:lnTo>
                <a:lnTo>
                  <a:pt x="2626" y="1135"/>
                </a:lnTo>
                <a:lnTo>
                  <a:pt x="2641" y="1125"/>
                </a:lnTo>
                <a:lnTo>
                  <a:pt x="2695" y="1100"/>
                </a:lnTo>
                <a:lnTo>
                  <a:pt x="2690" y="1059"/>
                </a:lnTo>
                <a:lnTo>
                  <a:pt x="2688" y="1017"/>
                </a:lnTo>
                <a:lnTo>
                  <a:pt x="2690" y="976"/>
                </a:lnTo>
                <a:lnTo>
                  <a:pt x="2635" y="956"/>
                </a:lnTo>
                <a:lnTo>
                  <a:pt x="2619" y="947"/>
                </a:lnTo>
                <a:lnTo>
                  <a:pt x="2606" y="936"/>
                </a:lnTo>
                <a:lnTo>
                  <a:pt x="2597" y="920"/>
                </a:lnTo>
                <a:lnTo>
                  <a:pt x="2591" y="904"/>
                </a:lnTo>
                <a:lnTo>
                  <a:pt x="2591" y="886"/>
                </a:lnTo>
                <a:lnTo>
                  <a:pt x="2594" y="868"/>
                </a:lnTo>
                <a:lnTo>
                  <a:pt x="2620" y="797"/>
                </a:lnTo>
                <a:lnTo>
                  <a:pt x="2629" y="782"/>
                </a:lnTo>
                <a:lnTo>
                  <a:pt x="2641" y="769"/>
                </a:lnTo>
                <a:lnTo>
                  <a:pt x="2656" y="760"/>
                </a:lnTo>
                <a:lnTo>
                  <a:pt x="2673" y="755"/>
                </a:lnTo>
                <a:lnTo>
                  <a:pt x="2690" y="754"/>
                </a:lnTo>
                <a:lnTo>
                  <a:pt x="2707" y="758"/>
                </a:lnTo>
                <a:lnTo>
                  <a:pt x="2764" y="779"/>
                </a:lnTo>
                <a:lnTo>
                  <a:pt x="2788" y="746"/>
                </a:lnTo>
                <a:lnTo>
                  <a:pt x="2817" y="715"/>
                </a:lnTo>
                <a:lnTo>
                  <a:pt x="2849" y="687"/>
                </a:lnTo>
                <a:lnTo>
                  <a:pt x="2823" y="633"/>
                </a:lnTo>
                <a:lnTo>
                  <a:pt x="2818" y="615"/>
                </a:lnTo>
                <a:lnTo>
                  <a:pt x="2817" y="598"/>
                </a:lnTo>
                <a:lnTo>
                  <a:pt x="2822" y="581"/>
                </a:lnTo>
                <a:lnTo>
                  <a:pt x="2829" y="565"/>
                </a:lnTo>
                <a:lnTo>
                  <a:pt x="2841" y="553"/>
                </a:lnTo>
                <a:lnTo>
                  <a:pt x="2856" y="543"/>
                </a:lnTo>
                <a:lnTo>
                  <a:pt x="2925" y="511"/>
                </a:lnTo>
                <a:lnTo>
                  <a:pt x="2942" y="506"/>
                </a:lnTo>
                <a:lnTo>
                  <a:pt x="2960" y="505"/>
                </a:lnTo>
                <a:lnTo>
                  <a:pt x="2976" y="510"/>
                </a:lnTo>
                <a:lnTo>
                  <a:pt x="2992" y="517"/>
                </a:lnTo>
                <a:lnTo>
                  <a:pt x="3004" y="530"/>
                </a:lnTo>
                <a:lnTo>
                  <a:pt x="3014" y="544"/>
                </a:lnTo>
                <a:lnTo>
                  <a:pt x="3040" y="598"/>
                </a:lnTo>
                <a:lnTo>
                  <a:pt x="3082" y="593"/>
                </a:lnTo>
                <a:lnTo>
                  <a:pt x="3122" y="592"/>
                </a:lnTo>
                <a:lnTo>
                  <a:pt x="3164" y="595"/>
                </a:lnTo>
                <a:lnTo>
                  <a:pt x="3185" y="538"/>
                </a:lnTo>
                <a:lnTo>
                  <a:pt x="3193" y="522"/>
                </a:lnTo>
                <a:lnTo>
                  <a:pt x="3204" y="510"/>
                </a:lnTo>
                <a:lnTo>
                  <a:pt x="3220" y="500"/>
                </a:lnTo>
                <a:lnTo>
                  <a:pt x="3236" y="495"/>
                </a:lnTo>
                <a:lnTo>
                  <a:pt x="3254" y="494"/>
                </a:lnTo>
                <a:close/>
                <a:moveTo>
                  <a:pt x="3131" y="256"/>
                </a:moveTo>
                <a:lnTo>
                  <a:pt x="3057" y="259"/>
                </a:lnTo>
                <a:lnTo>
                  <a:pt x="2985" y="269"/>
                </a:lnTo>
                <a:lnTo>
                  <a:pt x="2916" y="286"/>
                </a:lnTo>
                <a:lnTo>
                  <a:pt x="2849" y="310"/>
                </a:lnTo>
                <a:lnTo>
                  <a:pt x="2785" y="338"/>
                </a:lnTo>
                <a:lnTo>
                  <a:pt x="2725" y="372"/>
                </a:lnTo>
                <a:lnTo>
                  <a:pt x="2667" y="412"/>
                </a:lnTo>
                <a:lnTo>
                  <a:pt x="2614" y="456"/>
                </a:lnTo>
                <a:lnTo>
                  <a:pt x="2565" y="505"/>
                </a:lnTo>
                <a:lnTo>
                  <a:pt x="2521" y="559"/>
                </a:lnTo>
                <a:lnTo>
                  <a:pt x="2482" y="615"/>
                </a:lnTo>
                <a:lnTo>
                  <a:pt x="2447" y="677"/>
                </a:lnTo>
                <a:lnTo>
                  <a:pt x="2418" y="741"/>
                </a:lnTo>
                <a:lnTo>
                  <a:pt x="2396" y="807"/>
                </a:lnTo>
                <a:lnTo>
                  <a:pt x="2378" y="877"/>
                </a:lnTo>
                <a:lnTo>
                  <a:pt x="2367" y="948"/>
                </a:lnTo>
                <a:lnTo>
                  <a:pt x="2365" y="1022"/>
                </a:lnTo>
                <a:lnTo>
                  <a:pt x="2367" y="1096"/>
                </a:lnTo>
                <a:lnTo>
                  <a:pt x="2378" y="1168"/>
                </a:lnTo>
                <a:lnTo>
                  <a:pt x="2396" y="1237"/>
                </a:lnTo>
                <a:lnTo>
                  <a:pt x="2418" y="1304"/>
                </a:lnTo>
                <a:lnTo>
                  <a:pt x="2447" y="1368"/>
                </a:lnTo>
                <a:lnTo>
                  <a:pt x="2482" y="1428"/>
                </a:lnTo>
                <a:lnTo>
                  <a:pt x="2521" y="1485"/>
                </a:lnTo>
                <a:lnTo>
                  <a:pt x="2565" y="1539"/>
                </a:lnTo>
                <a:lnTo>
                  <a:pt x="2614" y="1588"/>
                </a:lnTo>
                <a:lnTo>
                  <a:pt x="2667" y="1632"/>
                </a:lnTo>
                <a:lnTo>
                  <a:pt x="2725" y="1671"/>
                </a:lnTo>
                <a:lnTo>
                  <a:pt x="2785" y="1706"/>
                </a:lnTo>
                <a:lnTo>
                  <a:pt x="2849" y="1734"/>
                </a:lnTo>
                <a:lnTo>
                  <a:pt x="2916" y="1757"/>
                </a:lnTo>
                <a:lnTo>
                  <a:pt x="2985" y="1774"/>
                </a:lnTo>
                <a:lnTo>
                  <a:pt x="3057" y="1784"/>
                </a:lnTo>
                <a:lnTo>
                  <a:pt x="3131" y="1788"/>
                </a:lnTo>
                <a:lnTo>
                  <a:pt x="3204" y="1784"/>
                </a:lnTo>
                <a:lnTo>
                  <a:pt x="3276" y="1774"/>
                </a:lnTo>
                <a:lnTo>
                  <a:pt x="3346" y="1757"/>
                </a:lnTo>
                <a:lnTo>
                  <a:pt x="3412" y="1734"/>
                </a:lnTo>
                <a:lnTo>
                  <a:pt x="3476" y="1706"/>
                </a:lnTo>
                <a:lnTo>
                  <a:pt x="3537" y="1671"/>
                </a:lnTo>
                <a:lnTo>
                  <a:pt x="3593" y="1632"/>
                </a:lnTo>
                <a:lnTo>
                  <a:pt x="3646" y="1588"/>
                </a:lnTo>
                <a:lnTo>
                  <a:pt x="3695" y="1539"/>
                </a:lnTo>
                <a:lnTo>
                  <a:pt x="3740" y="1485"/>
                </a:lnTo>
                <a:lnTo>
                  <a:pt x="3780" y="1428"/>
                </a:lnTo>
                <a:lnTo>
                  <a:pt x="3814" y="1368"/>
                </a:lnTo>
                <a:lnTo>
                  <a:pt x="3843" y="1304"/>
                </a:lnTo>
                <a:lnTo>
                  <a:pt x="3866" y="1237"/>
                </a:lnTo>
                <a:lnTo>
                  <a:pt x="3883" y="1168"/>
                </a:lnTo>
                <a:lnTo>
                  <a:pt x="3893" y="1096"/>
                </a:lnTo>
                <a:lnTo>
                  <a:pt x="3897" y="1022"/>
                </a:lnTo>
                <a:lnTo>
                  <a:pt x="3893" y="948"/>
                </a:lnTo>
                <a:lnTo>
                  <a:pt x="3883" y="877"/>
                </a:lnTo>
                <a:lnTo>
                  <a:pt x="3866" y="807"/>
                </a:lnTo>
                <a:lnTo>
                  <a:pt x="3843" y="741"/>
                </a:lnTo>
                <a:lnTo>
                  <a:pt x="3814" y="677"/>
                </a:lnTo>
                <a:lnTo>
                  <a:pt x="3780" y="615"/>
                </a:lnTo>
                <a:lnTo>
                  <a:pt x="3740" y="559"/>
                </a:lnTo>
                <a:lnTo>
                  <a:pt x="3695" y="505"/>
                </a:lnTo>
                <a:lnTo>
                  <a:pt x="3646" y="456"/>
                </a:lnTo>
                <a:lnTo>
                  <a:pt x="3593" y="412"/>
                </a:lnTo>
                <a:lnTo>
                  <a:pt x="3537" y="372"/>
                </a:lnTo>
                <a:lnTo>
                  <a:pt x="3476" y="338"/>
                </a:lnTo>
                <a:lnTo>
                  <a:pt x="3412" y="310"/>
                </a:lnTo>
                <a:lnTo>
                  <a:pt x="3346" y="286"/>
                </a:lnTo>
                <a:lnTo>
                  <a:pt x="3276" y="269"/>
                </a:lnTo>
                <a:lnTo>
                  <a:pt x="3204" y="259"/>
                </a:lnTo>
                <a:lnTo>
                  <a:pt x="3131" y="256"/>
                </a:lnTo>
                <a:close/>
                <a:moveTo>
                  <a:pt x="853" y="220"/>
                </a:moveTo>
                <a:lnTo>
                  <a:pt x="896" y="224"/>
                </a:lnTo>
                <a:lnTo>
                  <a:pt x="935" y="234"/>
                </a:lnTo>
                <a:lnTo>
                  <a:pt x="973" y="250"/>
                </a:lnTo>
                <a:lnTo>
                  <a:pt x="1008" y="270"/>
                </a:lnTo>
                <a:lnTo>
                  <a:pt x="1038" y="296"/>
                </a:lnTo>
                <a:lnTo>
                  <a:pt x="1064" y="327"/>
                </a:lnTo>
                <a:lnTo>
                  <a:pt x="1085" y="361"/>
                </a:lnTo>
                <a:lnTo>
                  <a:pt x="1101" y="398"/>
                </a:lnTo>
                <a:lnTo>
                  <a:pt x="1111" y="439"/>
                </a:lnTo>
                <a:lnTo>
                  <a:pt x="1114" y="482"/>
                </a:lnTo>
                <a:lnTo>
                  <a:pt x="1111" y="523"/>
                </a:lnTo>
                <a:lnTo>
                  <a:pt x="1101" y="564"/>
                </a:lnTo>
                <a:lnTo>
                  <a:pt x="1085" y="601"/>
                </a:lnTo>
                <a:lnTo>
                  <a:pt x="1064" y="635"/>
                </a:lnTo>
                <a:lnTo>
                  <a:pt x="1038" y="666"/>
                </a:lnTo>
                <a:lnTo>
                  <a:pt x="1008" y="692"/>
                </a:lnTo>
                <a:lnTo>
                  <a:pt x="973" y="712"/>
                </a:lnTo>
                <a:lnTo>
                  <a:pt x="935" y="728"/>
                </a:lnTo>
                <a:lnTo>
                  <a:pt x="896" y="738"/>
                </a:lnTo>
                <a:lnTo>
                  <a:pt x="853" y="742"/>
                </a:lnTo>
                <a:lnTo>
                  <a:pt x="811" y="738"/>
                </a:lnTo>
                <a:lnTo>
                  <a:pt x="771" y="728"/>
                </a:lnTo>
                <a:lnTo>
                  <a:pt x="733" y="712"/>
                </a:lnTo>
                <a:lnTo>
                  <a:pt x="700" y="692"/>
                </a:lnTo>
                <a:lnTo>
                  <a:pt x="669" y="666"/>
                </a:lnTo>
                <a:lnTo>
                  <a:pt x="643" y="635"/>
                </a:lnTo>
                <a:lnTo>
                  <a:pt x="621" y="601"/>
                </a:lnTo>
                <a:lnTo>
                  <a:pt x="605" y="564"/>
                </a:lnTo>
                <a:lnTo>
                  <a:pt x="595" y="523"/>
                </a:lnTo>
                <a:lnTo>
                  <a:pt x="593" y="482"/>
                </a:lnTo>
                <a:lnTo>
                  <a:pt x="595" y="439"/>
                </a:lnTo>
                <a:lnTo>
                  <a:pt x="605" y="398"/>
                </a:lnTo>
                <a:lnTo>
                  <a:pt x="621" y="361"/>
                </a:lnTo>
                <a:lnTo>
                  <a:pt x="643" y="327"/>
                </a:lnTo>
                <a:lnTo>
                  <a:pt x="669" y="296"/>
                </a:lnTo>
                <a:lnTo>
                  <a:pt x="700" y="270"/>
                </a:lnTo>
                <a:lnTo>
                  <a:pt x="733" y="250"/>
                </a:lnTo>
                <a:lnTo>
                  <a:pt x="771" y="234"/>
                </a:lnTo>
                <a:lnTo>
                  <a:pt x="811" y="224"/>
                </a:lnTo>
                <a:lnTo>
                  <a:pt x="853" y="220"/>
                </a:lnTo>
                <a:close/>
                <a:moveTo>
                  <a:pt x="3131" y="140"/>
                </a:moveTo>
                <a:lnTo>
                  <a:pt x="3211" y="144"/>
                </a:lnTo>
                <a:lnTo>
                  <a:pt x="3289" y="154"/>
                </a:lnTo>
                <a:lnTo>
                  <a:pt x="3364" y="171"/>
                </a:lnTo>
                <a:lnTo>
                  <a:pt x="3438" y="196"/>
                </a:lnTo>
                <a:lnTo>
                  <a:pt x="3508" y="225"/>
                </a:lnTo>
                <a:lnTo>
                  <a:pt x="3575" y="261"/>
                </a:lnTo>
                <a:lnTo>
                  <a:pt x="3639" y="301"/>
                </a:lnTo>
                <a:lnTo>
                  <a:pt x="3698" y="348"/>
                </a:lnTo>
                <a:lnTo>
                  <a:pt x="3753" y="398"/>
                </a:lnTo>
                <a:lnTo>
                  <a:pt x="3805" y="455"/>
                </a:lnTo>
                <a:lnTo>
                  <a:pt x="3850" y="514"/>
                </a:lnTo>
                <a:lnTo>
                  <a:pt x="3892" y="577"/>
                </a:lnTo>
                <a:lnTo>
                  <a:pt x="3927" y="644"/>
                </a:lnTo>
                <a:lnTo>
                  <a:pt x="3957" y="715"/>
                </a:lnTo>
                <a:lnTo>
                  <a:pt x="3980" y="787"/>
                </a:lnTo>
                <a:lnTo>
                  <a:pt x="3997" y="863"/>
                </a:lnTo>
                <a:lnTo>
                  <a:pt x="4008" y="942"/>
                </a:lnTo>
                <a:lnTo>
                  <a:pt x="4012" y="1022"/>
                </a:lnTo>
                <a:lnTo>
                  <a:pt x="4008" y="1102"/>
                </a:lnTo>
                <a:lnTo>
                  <a:pt x="3997" y="1180"/>
                </a:lnTo>
                <a:lnTo>
                  <a:pt x="3980" y="1256"/>
                </a:lnTo>
                <a:lnTo>
                  <a:pt x="3957" y="1329"/>
                </a:lnTo>
                <a:lnTo>
                  <a:pt x="3927" y="1400"/>
                </a:lnTo>
                <a:lnTo>
                  <a:pt x="3892" y="1466"/>
                </a:lnTo>
                <a:lnTo>
                  <a:pt x="3850" y="1530"/>
                </a:lnTo>
                <a:lnTo>
                  <a:pt x="3805" y="1590"/>
                </a:lnTo>
                <a:lnTo>
                  <a:pt x="3753" y="1646"/>
                </a:lnTo>
                <a:lnTo>
                  <a:pt x="3698" y="1696"/>
                </a:lnTo>
                <a:lnTo>
                  <a:pt x="3639" y="1743"/>
                </a:lnTo>
                <a:lnTo>
                  <a:pt x="3575" y="1783"/>
                </a:lnTo>
                <a:lnTo>
                  <a:pt x="3508" y="1819"/>
                </a:lnTo>
                <a:lnTo>
                  <a:pt x="3438" y="1848"/>
                </a:lnTo>
                <a:lnTo>
                  <a:pt x="3364" y="1873"/>
                </a:lnTo>
                <a:lnTo>
                  <a:pt x="3289" y="1890"/>
                </a:lnTo>
                <a:lnTo>
                  <a:pt x="3211" y="1900"/>
                </a:lnTo>
                <a:lnTo>
                  <a:pt x="3131" y="1903"/>
                </a:lnTo>
                <a:lnTo>
                  <a:pt x="3050" y="1900"/>
                </a:lnTo>
                <a:lnTo>
                  <a:pt x="2972" y="1890"/>
                </a:lnTo>
                <a:lnTo>
                  <a:pt x="2896" y="1873"/>
                </a:lnTo>
                <a:lnTo>
                  <a:pt x="2823" y="1848"/>
                </a:lnTo>
                <a:lnTo>
                  <a:pt x="2753" y="1819"/>
                </a:lnTo>
                <a:lnTo>
                  <a:pt x="2685" y="1783"/>
                </a:lnTo>
                <a:lnTo>
                  <a:pt x="2623" y="1743"/>
                </a:lnTo>
                <a:lnTo>
                  <a:pt x="2563" y="1696"/>
                </a:lnTo>
                <a:lnTo>
                  <a:pt x="2507" y="1646"/>
                </a:lnTo>
                <a:lnTo>
                  <a:pt x="2457" y="1589"/>
                </a:lnTo>
                <a:lnTo>
                  <a:pt x="2410" y="1530"/>
                </a:lnTo>
                <a:lnTo>
                  <a:pt x="2370" y="1466"/>
                </a:lnTo>
                <a:lnTo>
                  <a:pt x="2334" y="1400"/>
                </a:lnTo>
                <a:lnTo>
                  <a:pt x="2305" y="1329"/>
                </a:lnTo>
                <a:lnTo>
                  <a:pt x="2280" y="1256"/>
                </a:lnTo>
                <a:lnTo>
                  <a:pt x="2263" y="1180"/>
                </a:lnTo>
                <a:lnTo>
                  <a:pt x="2252" y="1102"/>
                </a:lnTo>
                <a:lnTo>
                  <a:pt x="2250" y="1022"/>
                </a:lnTo>
                <a:lnTo>
                  <a:pt x="2252" y="942"/>
                </a:lnTo>
                <a:lnTo>
                  <a:pt x="2263" y="863"/>
                </a:lnTo>
                <a:lnTo>
                  <a:pt x="2280" y="787"/>
                </a:lnTo>
                <a:lnTo>
                  <a:pt x="2305" y="715"/>
                </a:lnTo>
                <a:lnTo>
                  <a:pt x="2334" y="644"/>
                </a:lnTo>
                <a:lnTo>
                  <a:pt x="2370" y="577"/>
                </a:lnTo>
                <a:lnTo>
                  <a:pt x="2410" y="514"/>
                </a:lnTo>
                <a:lnTo>
                  <a:pt x="2457" y="455"/>
                </a:lnTo>
                <a:lnTo>
                  <a:pt x="2507" y="398"/>
                </a:lnTo>
                <a:lnTo>
                  <a:pt x="2563" y="348"/>
                </a:lnTo>
                <a:lnTo>
                  <a:pt x="2623" y="301"/>
                </a:lnTo>
                <a:lnTo>
                  <a:pt x="2685" y="261"/>
                </a:lnTo>
                <a:lnTo>
                  <a:pt x="2753" y="225"/>
                </a:lnTo>
                <a:lnTo>
                  <a:pt x="2823" y="196"/>
                </a:lnTo>
                <a:lnTo>
                  <a:pt x="2896" y="171"/>
                </a:lnTo>
                <a:lnTo>
                  <a:pt x="2972" y="154"/>
                </a:lnTo>
                <a:lnTo>
                  <a:pt x="3050" y="144"/>
                </a:lnTo>
                <a:lnTo>
                  <a:pt x="3131" y="140"/>
                </a:lnTo>
                <a:close/>
                <a:moveTo>
                  <a:pt x="853" y="122"/>
                </a:moveTo>
                <a:lnTo>
                  <a:pt x="778" y="126"/>
                </a:lnTo>
                <a:lnTo>
                  <a:pt x="706" y="137"/>
                </a:lnTo>
                <a:lnTo>
                  <a:pt x="636" y="155"/>
                </a:lnTo>
                <a:lnTo>
                  <a:pt x="568" y="180"/>
                </a:lnTo>
                <a:lnTo>
                  <a:pt x="504" y="210"/>
                </a:lnTo>
                <a:lnTo>
                  <a:pt x="444" y="247"/>
                </a:lnTo>
                <a:lnTo>
                  <a:pt x="388" y="289"/>
                </a:lnTo>
                <a:lnTo>
                  <a:pt x="336" y="337"/>
                </a:lnTo>
                <a:lnTo>
                  <a:pt x="290" y="388"/>
                </a:lnTo>
                <a:lnTo>
                  <a:pt x="247" y="445"/>
                </a:lnTo>
                <a:lnTo>
                  <a:pt x="210" y="505"/>
                </a:lnTo>
                <a:lnTo>
                  <a:pt x="179" y="569"/>
                </a:lnTo>
                <a:lnTo>
                  <a:pt x="155" y="636"/>
                </a:lnTo>
                <a:lnTo>
                  <a:pt x="137" y="706"/>
                </a:lnTo>
                <a:lnTo>
                  <a:pt x="126" y="779"/>
                </a:lnTo>
                <a:lnTo>
                  <a:pt x="122" y="854"/>
                </a:lnTo>
                <a:lnTo>
                  <a:pt x="125" y="921"/>
                </a:lnTo>
                <a:lnTo>
                  <a:pt x="135" y="989"/>
                </a:lnTo>
                <a:lnTo>
                  <a:pt x="150" y="1053"/>
                </a:lnTo>
                <a:lnTo>
                  <a:pt x="171" y="1115"/>
                </a:lnTo>
                <a:lnTo>
                  <a:pt x="196" y="1174"/>
                </a:lnTo>
                <a:lnTo>
                  <a:pt x="227" y="1231"/>
                </a:lnTo>
                <a:lnTo>
                  <a:pt x="263" y="1285"/>
                </a:lnTo>
                <a:lnTo>
                  <a:pt x="303" y="1335"/>
                </a:lnTo>
                <a:lnTo>
                  <a:pt x="347" y="1380"/>
                </a:lnTo>
                <a:lnTo>
                  <a:pt x="346" y="1359"/>
                </a:lnTo>
                <a:lnTo>
                  <a:pt x="346" y="1342"/>
                </a:lnTo>
                <a:lnTo>
                  <a:pt x="345" y="1329"/>
                </a:lnTo>
                <a:lnTo>
                  <a:pt x="346" y="1274"/>
                </a:lnTo>
                <a:lnTo>
                  <a:pt x="352" y="1222"/>
                </a:lnTo>
                <a:lnTo>
                  <a:pt x="363" y="1173"/>
                </a:lnTo>
                <a:lnTo>
                  <a:pt x="378" y="1127"/>
                </a:lnTo>
                <a:lnTo>
                  <a:pt x="398" y="1086"/>
                </a:lnTo>
                <a:lnTo>
                  <a:pt x="420" y="1046"/>
                </a:lnTo>
                <a:lnTo>
                  <a:pt x="444" y="1010"/>
                </a:lnTo>
                <a:lnTo>
                  <a:pt x="471" y="976"/>
                </a:lnTo>
                <a:lnTo>
                  <a:pt x="500" y="946"/>
                </a:lnTo>
                <a:lnTo>
                  <a:pt x="528" y="917"/>
                </a:lnTo>
                <a:lnTo>
                  <a:pt x="556" y="893"/>
                </a:lnTo>
                <a:lnTo>
                  <a:pt x="584" y="870"/>
                </a:lnTo>
                <a:lnTo>
                  <a:pt x="611" y="850"/>
                </a:lnTo>
                <a:lnTo>
                  <a:pt x="637" y="833"/>
                </a:lnTo>
                <a:lnTo>
                  <a:pt x="659" y="818"/>
                </a:lnTo>
                <a:lnTo>
                  <a:pt x="680" y="806"/>
                </a:lnTo>
                <a:lnTo>
                  <a:pt x="686" y="802"/>
                </a:lnTo>
                <a:lnTo>
                  <a:pt x="692" y="800"/>
                </a:lnTo>
                <a:lnTo>
                  <a:pt x="723" y="781"/>
                </a:lnTo>
                <a:lnTo>
                  <a:pt x="756" y="766"/>
                </a:lnTo>
                <a:lnTo>
                  <a:pt x="789" y="757"/>
                </a:lnTo>
                <a:lnTo>
                  <a:pt x="790" y="757"/>
                </a:lnTo>
                <a:lnTo>
                  <a:pt x="853" y="823"/>
                </a:lnTo>
                <a:lnTo>
                  <a:pt x="918" y="758"/>
                </a:lnTo>
                <a:lnTo>
                  <a:pt x="951" y="768"/>
                </a:lnTo>
                <a:lnTo>
                  <a:pt x="983" y="781"/>
                </a:lnTo>
                <a:lnTo>
                  <a:pt x="1014" y="800"/>
                </a:lnTo>
                <a:lnTo>
                  <a:pt x="1020" y="802"/>
                </a:lnTo>
                <a:lnTo>
                  <a:pt x="1027" y="806"/>
                </a:lnTo>
                <a:lnTo>
                  <a:pt x="1047" y="818"/>
                </a:lnTo>
                <a:lnTo>
                  <a:pt x="1070" y="833"/>
                </a:lnTo>
                <a:lnTo>
                  <a:pt x="1096" y="851"/>
                </a:lnTo>
                <a:lnTo>
                  <a:pt x="1123" y="871"/>
                </a:lnTo>
                <a:lnTo>
                  <a:pt x="1151" y="893"/>
                </a:lnTo>
                <a:lnTo>
                  <a:pt x="1179" y="919"/>
                </a:lnTo>
                <a:lnTo>
                  <a:pt x="1209" y="947"/>
                </a:lnTo>
                <a:lnTo>
                  <a:pt x="1237" y="978"/>
                </a:lnTo>
                <a:lnTo>
                  <a:pt x="1263" y="1012"/>
                </a:lnTo>
                <a:lnTo>
                  <a:pt x="1289" y="1049"/>
                </a:lnTo>
                <a:lnTo>
                  <a:pt x="1311" y="1089"/>
                </a:lnTo>
                <a:lnTo>
                  <a:pt x="1329" y="1132"/>
                </a:lnTo>
                <a:lnTo>
                  <a:pt x="1344" y="1178"/>
                </a:lnTo>
                <a:lnTo>
                  <a:pt x="1355" y="1227"/>
                </a:lnTo>
                <a:lnTo>
                  <a:pt x="1361" y="1280"/>
                </a:lnTo>
                <a:lnTo>
                  <a:pt x="1360" y="1336"/>
                </a:lnTo>
                <a:lnTo>
                  <a:pt x="1360" y="1347"/>
                </a:lnTo>
                <a:lnTo>
                  <a:pt x="1359" y="1363"/>
                </a:lnTo>
                <a:lnTo>
                  <a:pt x="1359" y="1382"/>
                </a:lnTo>
                <a:lnTo>
                  <a:pt x="1403" y="1335"/>
                </a:lnTo>
                <a:lnTo>
                  <a:pt x="1442" y="1285"/>
                </a:lnTo>
                <a:lnTo>
                  <a:pt x="1479" y="1232"/>
                </a:lnTo>
                <a:lnTo>
                  <a:pt x="1510" y="1174"/>
                </a:lnTo>
                <a:lnTo>
                  <a:pt x="1535" y="1115"/>
                </a:lnTo>
                <a:lnTo>
                  <a:pt x="1556" y="1053"/>
                </a:lnTo>
                <a:lnTo>
                  <a:pt x="1572" y="989"/>
                </a:lnTo>
                <a:lnTo>
                  <a:pt x="1581" y="921"/>
                </a:lnTo>
                <a:lnTo>
                  <a:pt x="1584" y="854"/>
                </a:lnTo>
                <a:lnTo>
                  <a:pt x="1581" y="779"/>
                </a:lnTo>
                <a:lnTo>
                  <a:pt x="1570" y="706"/>
                </a:lnTo>
                <a:lnTo>
                  <a:pt x="1551" y="636"/>
                </a:lnTo>
                <a:lnTo>
                  <a:pt x="1527" y="569"/>
                </a:lnTo>
                <a:lnTo>
                  <a:pt x="1496" y="505"/>
                </a:lnTo>
                <a:lnTo>
                  <a:pt x="1459" y="445"/>
                </a:lnTo>
                <a:lnTo>
                  <a:pt x="1418" y="388"/>
                </a:lnTo>
                <a:lnTo>
                  <a:pt x="1370" y="337"/>
                </a:lnTo>
                <a:lnTo>
                  <a:pt x="1318" y="289"/>
                </a:lnTo>
                <a:lnTo>
                  <a:pt x="1262" y="247"/>
                </a:lnTo>
                <a:lnTo>
                  <a:pt x="1202" y="210"/>
                </a:lnTo>
                <a:lnTo>
                  <a:pt x="1138" y="180"/>
                </a:lnTo>
                <a:lnTo>
                  <a:pt x="1070" y="155"/>
                </a:lnTo>
                <a:lnTo>
                  <a:pt x="1000" y="137"/>
                </a:lnTo>
                <a:lnTo>
                  <a:pt x="928" y="126"/>
                </a:lnTo>
                <a:lnTo>
                  <a:pt x="853" y="122"/>
                </a:lnTo>
                <a:close/>
                <a:moveTo>
                  <a:pt x="853" y="0"/>
                </a:moveTo>
                <a:lnTo>
                  <a:pt x="935" y="4"/>
                </a:lnTo>
                <a:lnTo>
                  <a:pt x="1015" y="15"/>
                </a:lnTo>
                <a:lnTo>
                  <a:pt x="1092" y="34"/>
                </a:lnTo>
                <a:lnTo>
                  <a:pt x="1167" y="59"/>
                </a:lnTo>
                <a:lnTo>
                  <a:pt x="1238" y="91"/>
                </a:lnTo>
                <a:lnTo>
                  <a:pt x="1306" y="131"/>
                </a:lnTo>
                <a:lnTo>
                  <a:pt x="1368" y="173"/>
                </a:lnTo>
                <a:lnTo>
                  <a:pt x="1429" y="224"/>
                </a:lnTo>
                <a:lnTo>
                  <a:pt x="1483" y="278"/>
                </a:lnTo>
                <a:lnTo>
                  <a:pt x="1532" y="337"/>
                </a:lnTo>
                <a:lnTo>
                  <a:pt x="1576" y="401"/>
                </a:lnTo>
                <a:lnTo>
                  <a:pt x="1614" y="468"/>
                </a:lnTo>
                <a:lnTo>
                  <a:pt x="1646" y="539"/>
                </a:lnTo>
                <a:lnTo>
                  <a:pt x="1672" y="614"/>
                </a:lnTo>
                <a:lnTo>
                  <a:pt x="1691" y="692"/>
                </a:lnTo>
                <a:lnTo>
                  <a:pt x="1702" y="771"/>
                </a:lnTo>
                <a:lnTo>
                  <a:pt x="1706" y="854"/>
                </a:lnTo>
                <a:lnTo>
                  <a:pt x="1702" y="936"/>
                </a:lnTo>
                <a:lnTo>
                  <a:pt x="1691" y="1016"/>
                </a:lnTo>
                <a:lnTo>
                  <a:pt x="1672" y="1093"/>
                </a:lnTo>
                <a:lnTo>
                  <a:pt x="1646" y="1167"/>
                </a:lnTo>
                <a:lnTo>
                  <a:pt x="1614" y="1238"/>
                </a:lnTo>
                <a:lnTo>
                  <a:pt x="1576" y="1305"/>
                </a:lnTo>
                <a:lnTo>
                  <a:pt x="1532" y="1369"/>
                </a:lnTo>
                <a:lnTo>
                  <a:pt x="1483" y="1428"/>
                </a:lnTo>
                <a:lnTo>
                  <a:pt x="1429" y="1483"/>
                </a:lnTo>
                <a:lnTo>
                  <a:pt x="1368" y="1533"/>
                </a:lnTo>
                <a:lnTo>
                  <a:pt x="1306" y="1577"/>
                </a:lnTo>
                <a:lnTo>
                  <a:pt x="1238" y="1615"/>
                </a:lnTo>
                <a:lnTo>
                  <a:pt x="1167" y="1647"/>
                </a:lnTo>
                <a:lnTo>
                  <a:pt x="1092" y="1673"/>
                </a:lnTo>
                <a:lnTo>
                  <a:pt x="1015" y="1691"/>
                </a:lnTo>
                <a:lnTo>
                  <a:pt x="935" y="1703"/>
                </a:lnTo>
                <a:lnTo>
                  <a:pt x="853" y="1707"/>
                </a:lnTo>
                <a:lnTo>
                  <a:pt x="771" y="1703"/>
                </a:lnTo>
                <a:lnTo>
                  <a:pt x="691" y="1691"/>
                </a:lnTo>
                <a:lnTo>
                  <a:pt x="614" y="1673"/>
                </a:lnTo>
                <a:lnTo>
                  <a:pt x="540" y="1647"/>
                </a:lnTo>
                <a:lnTo>
                  <a:pt x="469" y="1615"/>
                </a:lnTo>
                <a:lnTo>
                  <a:pt x="401" y="1577"/>
                </a:lnTo>
                <a:lnTo>
                  <a:pt x="338" y="1533"/>
                </a:lnTo>
                <a:lnTo>
                  <a:pt x="279" y="1483"/>
                </a:lnTo>
                <a:lnTo>
                  <a:pt x="223" y="1428"/>
                </a:lnTo>
                <a:lnTo>
                  <a:pt x="174" y="1369"/>
                </a:lnTo>
                <a:lnTo>
                  <a:pt x="130" y="1305"/>
                </a:lnTo>
                <a:lnTo>
                  <a:pt x="92" y="1238"/>
                </a:lnTo>
                <a:lnTo>
                  <a:pt x="60" y="1167"/>
                </a:lnTo>
                <a:lnTo>
                  <a:pt x="34" y="1093"/>
                </a:lnTo>
                <a:lnTo>
                  <a:pt x="16" y="1016"/>
                </a:lnTo>
                <a:lnTo>
                  <a:pt x="4" y="936"/>
                </a:lnTo>
                <a:lnTo>
                  <a:pt x="0" y="854"/>
                </a:lnTo>
                <a:lnTo>
                  <a:pt x="4" y="771"/>
                </a:lnTo>
                <a:lnTo>
                  <a:pt x="16" y="692"/>
                </a:lnTo>
                <a:lnTo>
                  <a:pt x="34" y="614"/>
                </a:lnTo>
                <a:lnTo>
                  <a:pt x="60" y="539"/>
                </a:lnTo>
                <a:lnTo>
                  <a:pt x="92" y="468"/>
                </a:lnTo>
                <a:lnTo>
                  <a:pt x="130" y="401"/>
                </a:lnTo>
                <a:lnTo>
                  <a:pt x="174" y="337"/>
                </a:lnTo>
                <a:lnTo>
                  <a:pt x="223" y="278"/>
                </a:lnTo>
                <a:lnTo>
                  <a:pt x="279" y="224"/>
                </a:lnTo>
                <a:lnTo>
                  <a:pt x="338" y="173"/>
                </a:lnTo>
                <a:lnTo>
                  <a:pt x="401" y="131"/>
                </a:lnTo>
                <a:lnTo>
                  <a:pt x="469" y="91"/>
                </a:lnTo>
                <a:lnTo>
                  <a:pt x="540" y="59"/>
                </a:lnTo>
                <a:lnTo>
                  <a:pt x="614" y="34"/>
                </a:lnTo>
                <a:lnTo>
                  <a:pt x="691" y="15"/>
                </a:lnTo>
                <a:lnTo>
                  <a:pt x="771" y="4"/>
                </a:lnTo>
                <a:lnTo>
                  <a:pt x="853" y="0"/>
                </a:lnTo>
                <a:lnTo>
                  <a:pt x="853" y="0"/>
                </a:lnTo>
                <a:close/>
              </a:path>
            </a:pathLst>
          </a:custGeom>
          <a:solidFill>
            <a:schemeClr val="accent6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16" tIns="45708" rIns="91416" bIns="45708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621" y="1636295"/>
            <a:ext cx="1526583" cy="1397284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6906" y="4138201"/>
            <a:ext cx="771164" cy="874453"/>
          </a:xfrm>
          <a:prstGeom prst="rect">
            <a:avLst/>
          </a:prstGeom>
        </p:spPr>
      </p:pic>
      <p:sp>
        <p:nvSpPr>
          <p:cNvPr id="113" name="Title 1"/>
          <p:cNvSpPr txBox="1">
            <a:spLocks/>
          </p:cNvSpPr>
          <p:nvPr/>
        </p:nvSpPr>
        <p:spPr>
          <a:xfrm>
            <a:off x="0" y="-24793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8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9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Outline</a:t>
            </a:r>
            <a:endParaRPr kumimoji="0" lang="es-UY" sz="3199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4" name="Rounded Rectangle 38">
            <a:extLst>
              <a:ext uri="{FF2B5EF4-FFF2-40B4-BE49-F238E27FC236}">
                <a16:creationId xmlns:a16="http://schemas.microsoft.com/office/drawing/2014/main" id="{AE691511-4A6F-4B2D-948C-8D3F66D0339F}"/>
              </a:ext>
            </a:extLst>
          </p:cNvPr>
          <p:cNvSpPr/>
          <p:nvPr/>
        </p:nvSpPr>
        <p:spPr>
          <a:xfrm>
            <a:off x="3332067" y="4103862"/>
            <a:ext cx="1096994" cy="1096994"/>
          </a:xfrm>
          <a:prstGeom prst="roundRect">
            <a:avLst/>
          </a:prstGeom>
          <a:solidFill>
            <a:schemeClr val="accent4"/>
          </a:solidFill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799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DF8C25D-DC49-4106-A835-727A1EF10F6B}"/>
              </a:ext>
            </a:extLst>
          </p:cNvPr>
          <p:cNvSpPr/>
          <p:nvPr/>
        </p:nvSpPr>
        <p:spPr>
          <a:xfrm>
            <a:off x="400634" y="4491320"/>
            <a:ext cx="3042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218987">
              <a:defRPr/>
            </a:pPr>
            <a:r>
              <a:rPr lang="en-US" kern="0" dirty="0">
                <a:solidFill>
                  <a:prstClr val="black">
                    <a:lumMod val="85000"/>
                    <a:lumOff val="15000"/>
                  </a:prstClr>
                </a:solidFill>
                <a:latin typeface="Arial" pitchFamily="34" charset="0"/>
                <a:cs typeface="Arial" pitchFamily="34" charset="0"/>
              </a:rPr>
              <a:t>Data usage (magic of data)</a:t>
            </a:r>
          </a:p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black">
                  <a:lumMod val="85000"/>
                  <a:lumOff val="15000"/>
                </a:prstClr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29525522-BD25-4A32-B944-CA2BB7403110}"/>
              </a:ext>
            </a:extLst>
          </p:cNvPr>
          <p:cNvGrpSpPr/>
          <p:nvPr/>
        </p:nvGrpSpPr>
        <p:grpSpPr>
          <a:xfrm>
            <a:off x="3438711" y="4225213"/>
            <a:ext cx="915027" cy="876197"/>
            <a:chOff x="2438400" y="1581150"/>
            <a:chExt cx="2671482" cy="2671482"/>
          </a:xfrm>
          <a:effectLst/>
          <a:scene3d>
            <a:camera prst="orthographicFront"/>
            <a:lightRig rig="soft" dir="t"/>
          </a:scene3d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C8BED2F-AE53-46AC-9392-A31F6426CADE}"/>
                </a:ext>
              </a:extLst>
            </p:cNvPr>
            <p:cNvSpPr/>
            <p:nvPr/>
          </p:nvSpPr>
          <p:spPr>
            <a:xfrm>
              <a:off x="2438400" y="1581150"/>
              <a:ext cx="2671482" cy="2671482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800000" scaled="0"/>
            </a:gradFill>
            <a:ln>
              <a:noFill/>
            </a:ln>
            <a:sp3d prstMaterial="matt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E6860D82-E49E-492C-9581-A62CE3F13EC6}"/>
                </a:ext>
              </a:extLst>
            </p:cNvPr>
            <p:cNvSpPr/>
            <p:nvPr/>
          </p:nvSpPr>
          <p:spPr>
            <a:xfrm>
              <a:off x="2683249" y="1825999"/>
              <a:ext cx="2181785" cy="2181785"/>
            </a:xfrm>
            <a:prstGeom prst="ellipse">
              <a:avLst/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/>
                </a:gs>
              </a:gsLst>
              <a:lin ang="13800000" scaled="0"/>
            </a:gradFill>
            <a:ln>
              <a:noFill/>
            </a:ln>
            <a:sp3d prstMaterial="matt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06ACF1FA-068C-46D9-8A89-8F13A82F51EB}"/>
                </a:ext>
              </a:extLst>
            </p:cNvPr>
            <p:cNvSpPr/>
            <p:nvPr/>
          </p:nvSpPr>
          <p:spPr>
            <a:xfrm>
              <a:off x="2892519" y="2035269"/>
              <a:ext cx="1763245" cy="1763245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800000" scaled="0"/>
            </a:gradFill>
            <a:ln>
              <a:noFill/>
            </a:ln>
            <a:sp3d prstMaterial="matt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F057FA94-3D52-4ECF-9281-16C60284A2E0}"/>
                </a:ext>
              </a:extLst>
            </p:cNvPr>
            <p:cNvSpPr/>
            <p:nvPr/>
          </p:nvSpPr>
          <p:spPr>
            <a:xfrm>
              <a:off x="3140169" y="2282919"/>
              <a:ext cx="1267945" cy="126794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sp3d prstMaterial="matt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1D8C8113-5E6C-4ED2-A7F4-C8CE02313242}"/>
                </a:ext>
              </a:extLst>
            </p:cNvPr>
            <p:cNvSpPr/>
            <p:nvPr/>
          </p:nvSpPr>
          <p:spPr>
            <a:xfrm>
              <a:off x="3355041" y="2497791"/>
              <a:ext cx="838200" cy="838200"/>
            </a:xfrm>
            <a:prstGeom prst="ellipse">
              <a:avLst/>
            </a:prstGeom>
            <a:gradFill>
              <a:gsLst>
                <a:gs pos="0">
                  <a:schemeClr val="accent1"/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13800000" scaled="0"/>
            </a:gradFill>
            <a:ln>
              <a:noFill/>
            </a:ln>
            <a:sp3d prstMaterial="matt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5FF4869D-314D-46D8-81FD-ADF933F86583}"/>
                </a:ext>
              </a:extLst>
            </p:cNvPr>
            <p:cNvSpPr/>
            <p:nvPr/>
          </p:nvSpPr>
          <p:spPr>
            <a:xfrm>
              <a:off x="3545541" y="2688291"/>
              <a:ext cx="457200" cy="457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sp3d prstMaterial="matte">
              <a:bevelT w="63500" h="190500"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2188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399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25" name="Donut 2">
            <a:extLst>
              <a:ext uri="{FF2B5EF4-FFF2-40B4-BE49-F238E27FC236}">
                <a16:creationId xmlns:a16="http://schemas.microsoft.com/office/drawing/2014/main" id="{54B30AA6-7781-485A-81F9-B33DE6643DAA}"/>
              </a:ext>
            </a:extLst>
          </p:cNvPr>
          <p:cNvSpPr/>
          <p:nvPr/>
        </p:nvSpPr>
        <p:spPr>
          <a:xfrm>
            <a:off x="448337" y="547950"/>
            <a:ext cx="3292745" cy="3252576"/>
          </a:xfrm>
          <a:prstGeom prst="donut">
            <a:avLst>
              <a:gd name="adj" fmla="val 10687"/>
            </a:avLst>
          </a:prstGeom>
          <a:gradFill>
            <a:gsLst>
              <a:gs pos="16000">
                <a:schemeClr val="bg1">
                  <a:lumMod val="9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26" name="Donut 101">
            <a:extLst>
              <a:ext uri="{FF2B5EF4-FFF2-40B4-BE49-F238E27FC236}">
                <a16:creationId xmlns:a16="http://schemas.microsoft.com/office/drawing/2014/main" id="{B41211A9-0CC8-4886-B998-783423962746}"/>
              </a:ext>
            </a:extLst>
          </p:cNvPr>
          <p:cNvSpPr/>
          <p:nvPr/>
        </p:nvSpPr>
        <p:spPr>
          <a:xfrm>
            <a:off x="279400" y="399551"/>
            <a:ext cx="3622020" cy="3577834"/>
          </a:xfrm>
          <a:prstGeom prst="donut">
            <a:avLst>
              <a:gd name="adj" fmla="val 1514"/>
            </a:avLst>
          </a:prstGeom>
          <a:gradFill>
            <a:gsLst>
              <a:gs pos="16000">
                <a:schemeClr val="bg1">
                  <a:lumMod val="85000"/>
                </a:schemeClr>
              </a:gs>
              <a:gs pos="87000">
                <a:schemeClr val="bg1">
                  <a:lumMod val="65000"/>
                  <a:alpha val="52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7" name="Picture 126">
            <a:extLst>
              <a:ext uri="{FF2B5EF4-FFF2-40B4-BE49-F238E27FC236}">
                <a16:creationId xmlns:a16="http://schemas.microsoft.com/office/drawing/2014/main" id="{29F0DA2A-757F-433B-92C5-3F2A4A7FE0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7508" y="1019830"/>
            <a:ext cx="2496940" cy="2301571"/>
          </a:xfrm>
          <a:prstGeom prst="ellipse">
            <a:avLst/>
          </a:prstGeom>
          <a:ln w="3175" cap="rnd">
            <a:solidFill>
              <a:schemeClr val="bg2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101E29A-BAB5-40A9-B4EA-0DD393CE310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97167" y="5838170"/>
            <a:ext cx="888834" cy="8833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653099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remove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hought Bubble: Cloud 9">
            <a:extLst>
              <a:ext uri="{FF2B5EF4-FFF2-40B4-BE49-F238E27FC236}">
                <a16:creationId xmlns:a16="http://schemas.microsoft.com/office/drawing/2014/main" id="{D04A37E2-DD73-437B-9E93-E4674ED21090}"/>
              </a:ext>
            </a:extLst>
          </p:cNvPr>
          <p:cNvSpPr/>
          <p:nvPr/>
        </p:nvSpPr>
        <p:spPr>
          <a:xfrm>
            <a:off x="6317046" y="0"/>
            <a:ext cx="2962513" cy="1383722"/>
          </a:xfrm>
          <a:prstGeom prst="cloudCallout">
            <a:avLst>
              <a:gd name="adj1" fmla="val 88498"/>
              <a:gd name="adj2" fmla="val 7773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person posing for the camera&#10;&#10;Description automatically generated">
            <a:extLst>
              <a:ext uri="{FF2B5EF4-FFF2-40B4-BE49-F238E27FC236}">
                <a16:creationId xmlns:a16="http://schemas.microsoft.com/office/drawing/2014/main" id="{B7C6713E-6B3F-4166-9CB3-0C534A74B7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2" y="-22737"/>
            <a:ext cx="4941791" cy="1383722"/>
          </a:xfrm>
          <a:prstGeom prst="rect">
            <a:avLst/>
          </a:prstGeom>
        </p:spPr>
      </p:pic>
      <p:sp>
        <p:nvSpPr>
          <p:cNvPr id="113" name="Title 1"/>
          <p:cNvSpPr txBox="1">
            <a:spLocks/>
          </p:cNvSpPr>
          <p:nvPr/>
        </p:nvSpPr>
        <p:spPr>
          <a:xfrm>
            <a:off x="145265" y="162899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8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Introduction</a:t>
            </a:r>
            <a:endParaRPr kumimoji="0" lang="es-UY" sz="4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AFC751-5678-4B20-9330-369DF16E5630}"/>
              </a:ext>
            </a:extLst>
          </p:cNvPr>
          <p:cNvSpPr txBox="1"/>
          <p:nvPr/>
        </p:nvSpPr>
        <p:spPr>
          <a:xfrm>
            <a:off x="6734173" y="291114"/>
            <a:ext cx="24372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b="1" dirty="0">
                <a:solidFill>
                  <a:schemeClr val="bg1"/>
                </a:solidFill>
              </a:rPr>
              <a:t>Why bikes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0A5073-4F20-455A-B059-8B9B0D7D4761}"/>
              </a:ext>
            </a:extLst>
          </p:cNvPr>
          <p:cNvSpPr txBox="1"/>
          <p:nvPr/>
        </p:nvSpPr>
        <p:spPr>
          <a:xfrm>
            <a:off x="0" y="1041759"/>
            <a:ext cx="11975690" cy="6759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Geographic condition of Denmark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I speak English, Persian, very little Danish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no hills and ups and downs in the streets make it very easy for different age range of people to use</a:t>
            </a:r>
            <a:r>
              <a:rPr lang="en-US" dirty="0"/>
              <a:t> 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The high taxes of the fuel and rather expensive prices for public transportations, have turned bikes very valuable means of transportation for people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193185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itle 1"/>
          <p:cNvSpPr txBox="1">
            <a:spLocks/>
          </p:cNvSpPr>
          <p:nvPr/>
        </p:nvSpPr>
        <p:spPr>
          <a:xfrm>
            <a:off x="145265" y="162899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8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Problem</a:t>
            </a:r>
            <a:endParaRPr kumimoji="0" lang="es-UY" sz="4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0A5073-4F20-455A-B059-8B9B0D7D4761}"/>
              </a:ext>
            </a:extLst>
          </p:cNvPr>
          <p:cNvSpPr txBox="1"/>
          <p:nvPr/>
        </p:nvSpPr>
        <p:spPr>
          <a:xfrm>
            <a:off x="0" y="2037344"/>
            <a:ext cx="11975690" cy="45440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There is high price of bike services (it can be around </a:t>
            </a:r>
            <a:r>
              <a:rPr lang="en-US" sz="32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300</a:t>
            </a:r>
            <a:r>
              <a:rPr lang="en-US" sz="3200" dirty="0"/>
              <a:t> </a:t>
            </a:r>
            <a:r>
              <a:rPr lang="en-US" sz="3200" dirty="0" err="1"/>
              <a:t>dkk</a:t>
            </a:r>
            <a:r>
              <a:rPr lang="en-US" sz="3200" dirty="0"/>
              <a:t> for a normal service)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There are not sufficient service points around DTU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There is a time limit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a-DK" sz="2400" dirty="0"/>
          </a:p>
        </p:txBody>
      </p:sp>
      <p:pic>
        <p:nvPicPr>
          <p:cNvPr id="8194" name="Picture 2" descr="Petroleum-Engineer – Masa Petroleum Services">
            <a:extLst>
              <a:ext uri="{FF2B5EF4-FFF2-40B4-BE49-F238E27FC236}">
                <a16:creationId xmlns:a16="http://schemas.microsoft.com/office/drawing/2014/main" id="{B69E5564-E904-4636-B242-C7B5918426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0698" y="-7185"/>
            <a:ext cx="3071302" cy="2045535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63420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1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D5F85DB-819E-4E81-8AAD-B1F1CA28F3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0596" y="353596"/>
            <a:ext cx="3227804" cy="322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B323558-264D-4614-A239-0F90D02DBD31}"/>
              </a:ext>
            </a:extLst>
          </p:cNvPr>
          <p:cNvSpPr txBox="1">
            <a:spLocks/>
          </p:cNvSpPr>
          <p:nvPr/>
        </p:nvSpPr>
        <p:spPr>
          <a:xfrm>
            <a:off x="0" y="-41991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121884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>
                    <a:lumMod val="65000"/>
                    <a:lumOff val="35000"/>
                  </a:srgbClr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Who can benefit</a:t>
            </a:r>
            <a:endParaRPr kumimoji="0" lang="es-UY" sz="4400" b="0" i="0" u="none" strike="noStrike" kern="1200" cap="none" spc="0" normalizeH="0" baseline="0" noProof="0" dirty="0">
              <a:ln>
                <a:noFill/>
              </a:ln>
              <a:solidFill>
                <a:srgbClr val="000000">
                  <a:lumMod val="65000"/>
                  <a:lumOff val="35000"/>
                </a:srgbClr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0E4EDE-FDCD-4691-8CB4-3F6EF1920083}"/>
              </a:ext>
            </a:extLst>
          </p:cNvPr>
          <p:cNvSpPr txBox="1"/>
          <p:nvPr/>
        </p:nvSpPr>
        <p:spPr>
          <a:xfrm>
            <a:off x="249047" y="6198258"/>
            <a:ext cx="49625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Students</a:t>
            </a:r>
            <a:endParaRPr lang="da-DK" dirty="0"/>
          </a:p>
        </p:txBody>
      </p:sp>
      <p:pic>
        <p:nvPicPr>
          <p:cNvPr id="3074" name="Picture 2" descr="General election 2019: Green Party vows to write off £34bn in student debt  - BBC News">
            <a:extLst>
              <a:ext uri="{FF2B5EF4-FFF2-40B4-BE49-F238E27FC236}">
                <a16:creationId xmlns:a16="http://schemas.microsoft.com/office/drawing/2014/main" id="{09C02220-B827-4687-83E6-B778AFDDB4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99" y="769923"/>
            <a:ext cx="9650374" cy="54283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610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D5F85DB-819E-4E81-8AAD-B1F1CA28F3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0596" y="353596"/>
            <a:ext cx="3227804" cy="322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B323558-264D-4614-A239-0F90D02DBD31}"/>
              </a:ext>
            </a:extLst>
          </p:cNvPr>
          <p:cNvSpPr txBox="1">
            <a:spLocks/>
          </p:cNvSpPr>
          <p:nvPr/>
        </p:nvSpPr>
        <p:spPr>
          <a:xfrm>
            <a:off x="0" y="-41991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Data usage (magic of data)</a:t>
            </a:r>
          </a:p>
          <a:p>
            <a:pPr lvl="0">
              <a:defRPr/>
            </a:pPr>
            <a:endParaRPr lang="es-UY" sz="44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CC46E71-5C8C-4350-822A-E7E472DF9FDB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02583" y="136522"/>
            <a:ext cx="1789417" cy="5560460"/>
            <a:chOff x="110" y="939"/>
            <a:chExt cx="391" cy="1215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766C7373-B961-4313-B211-51485D94EA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" y="939"/>
              <a:ext cx="391" cy="1215"/>
            </a:xfrm>
            <a:custGeom>
              <a:avLst/>
              <a:gdLst>
                <a:gd name="T0" fmla="*/ 281 w 338"/>
                <a:gd name="T1" fmla="*/ 214 h 1056"/>
                <a:gd name="T2" fmla="*/ 302 w 338"/>
                <a:gd name="T3" fmla="*/ 451 h 1056"/>
                <a:gd name="T4" fmla="*/ 302 w 338"/>
                <a:gd name="T5" fmla="*/ 541 h 1056"/>
                <a:gd name="T6" fmla="*/ 296 w 338"/>
                <a:gd name="T7" fmla="*/ 578 h 1056"/>
                <a:gd name="T8" fmla="*/ 335 w 338"/>
                <a:gd name="T9" fmla="*/ 741 h 1056"/>
                <a:gd name="T10" fmla="*/ 251 w 338"/>
                <a:gd name="T11" fmla="*/ 784 h 1056"/>
                <a:gd name="T12" fmla="*/ 258 w 338"/>
                <a:gd name="T13" fmla="*/ 582 h 1056"/>
                <a:gd name="T14" fmla="*/ 259 w 338"/>
                <a:gd name="T15" fmla="*/ 539 h 1056"/>
                <a:gd name="T16" fmla="*/ 251 w 338"/>
                <a:gd name="T17" fmla="*/ 181 h 1056"/>
                <a:gd name="T18" fmla="*/ 201 w 338"/>
                <a:gd name="T19" fmla="*/ 33 h 1056"/>
                <a:gd name="T20" fmla="*/ 203 w 338"/>
                <a:gd name="T21" fmla="*/ 102 h 1056"/>
                <a:gd name="T22" fmla="*/ 183 w 338"/>
                <a:gd name="T23" fmla="*/ 135 h 1056"/>
                <a:gd name="T24" fmla="*/ 244 w 338"/>
                <a:gd name="T25" fmla="*/ 179 h 1056"/>
                <a:gd name="T26" fmla="*/ 251 w 338"/>
                <a:gd name="T27" fmla="*/ 548 h 1056"/>
                <a:gd name="T28" fmla="*/ 241 w 338"/>
                <a:gd name="T29" fmla="*/ 549 h 1056"/>
                <a:gd name="T30" fmla="*/ 243 w 338"/>
                <a:gd name="T31" fmla="*/ 584 h 1056"/>
                <a:gd name="T32" fmla="*/ 251 w 338"/>
                <a:gd name="T33" fmla="*/ 784 h 1056"/>
                <a:gd name="T34" fmla="*/ 235 w 338"/>
                <a:gd name="T35" fmla="*/ 785 h 1056"/>
                <a:gd name="T36" fmla="*/ 227 w 338"/>
                <a:gd name="T37" fmla="*/ 918 h 1056"/>
                <a:gd name="T38" fmla="*/ 235 w 338"/>
                <a:gd name="T39" fmla="*/ 1007 h 1056"/>
                <a:gd name="T40" fmla="*/ 180 w 338"/>
                <a:gd name="T41" fmla="*/ 1012 h 1056"/>
                <a:gd name="T42" fmla="*/ 168 w 338"/>
                <a:gd name="T43" fmla="*/ 947 h 1056"/>
                <a:gd name="T44" fmla="*/ 170 w 338"/>
                <a:gd name="T45" fmla="*/ 845 h 1056"/>
                <a:gd name="T46" fmla="*/ 144 w 338"/>
                <a:gd name="T47" fmla="*/ 622 h 1056"/>
                <a:gd name="T48" fmla="*/ 118 w 338"/>
                <a:gd name="T49" fmla="*/ 669 h 1056"/>
                <a:gd name="T50" fmla="*/ 89 w 338"/>
                <a:gd name="T51" fmla="*/ 894 h 1056"/>
                <a:gd name="T52" fmla="*/ 96 w 338"/>
                <a:gd name="T53" fmla="*/ 932 h 1056"/>
                <a:gd name="T54" fmla="*/ 78 w 338"/>
                <a:gd name="T55" fmla="*/ 1001 h 1056"/>
                <a:gd name="T56" fmla="*/ 28 w 338"/>
                <a:gd name="T57" fmla="*/ 1052 h 1056"/>
                <a:gd name="T58" fmla="*/ 35 w 338"/>
                <a:gd name="T59" fmla="*/ 965 h 1056"/>
                <a:gd name="T60" fmla="*/ 31 w 338"/>
                <a:gd name="T61" fmla="*/ 913 h 1056"/>
                <a:gd name="T62" fmla="*/ 27 w 338"/>
                <a:gd name="T63" fmla="*/ 724 h 1056"/>
                <a:gd name="T64" fmla="*/ 28 w 338"/>
                <a:gd name="T65" fmla="*/ 526 h 1056"/>
                <a:gd name="T66" fmla="*/ 17 w 338"/>
                <a:gd name="T67" fmla="*/ 493 h 1056"/>
                <a:gd name="T68" fmla="*/ 7 w 338"/>
                <a:gd name="T69" fmla="*/ 405 h 1056"/>
                <a:gd name="T70" fmla="*/ 20 w 338"/>
                <a:gd name="T71" fmla="*/ 233 h 1056"/>
                <a:gd name="T72" fmla="*/ 113 w 338"/>
                <a:gd name="T73" fmla="*/ 159 h 1056"/>
                <a:gd name="T74" fmla="*/ 117 w 338"/>
                <a:gd name="T75" fmla="*/ 108 h 1056"/>
                <a:gd name="T76" fmla="*/ 103 w 338"/>
                <a:gd name="T77" fmla="*/ 73 h 1056"/>
                <a:gd name="T78" fmla="*/ 108 w 338"/>
                <a:gd name="T79" fmla="*/ 33 h 1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38" h="1056">
                  <a:moveTo>
                    <a:pt x="251" y="181"/>
                  </a:moveTo>
                  <a:cubicBezTo>
                    <a:pt x="268" y="186"/>
                    <a:pt x="281" y="191"/>
                    <a:pt x="281" y="214"/>
                  </a:cubicBezTo>
                  <a:cubicBezTo>
                    <a:pt x="282" y="239"/>
                    <a:pt x="284" y="289"/>
                    <a:pt x="288" y="323"/>
                  </a:cubicBezTo>
                  <a:cubicBezTo>
                    <a:pt x="292" y="356"/>
                    <a:pt x="302" y="428"/>
                    <a:pt x="302" y="451"/>
                  </a:cubicBezTo>
                  <a:cubicBezTo>
                    <a:pt x="303" y="474"/>
                    <a:pt x="305" y="522"/>
                    <a:pt x="305" y="527"/>
                  </a:cubicBezTo>
                  <a:cubicBezTo>
                    <a:pt x="304" y="533"/>
                    <a:pt x="300" y="532"/>
                    <a:pt x="302" y="541"/>
                  </a:cubicBezTo>
                  <a:cubicBezTo>
                    <a:pt x="303" y="550"/>
                    <a:pt x="303" y="558"/>
                    <a:pt x="299" y="564"/>
                  </a:cubicBezTo>
                  <a:cubicBezTo>
                    <a:pt x="294" y="570"/>
                    <a:pt x="296" y="578"/>
                    <a:pt x="296" y="578"/>
                  </a:cubicBezTo>
                  <a:cubicBezTo>
                    <a:pt x="338" y="576"/>
                    <a:pt x="338" y="576"/>
                    <a:pt x="338" y="576"/>
                  </a:cubicBezTo>
                  <a:cubicBezTo>
                    <a:pt x="335" y="741"/>
                    <a:pt x="335" y="741"/>
                    <a:pt x="335" y="741"/>
                  </a:cubicBezTo>
                  <a:cubicBezTo>
                    <a:pt x="269" y="792"/>
                    <a:pt x="269" y="792"/>
                    <a:pt x="269" y="792"/>
                  </a:cubicBezTo>
                  <a:cubicBezTo>
                    <a:pt x="269" y="792"/>
                    <a:pt x="260" y="785"/>
                    <a:pt x="251" y="784"/>
                  </a:cubicBezTo>
                  <a:cubicBezTo>
                    <a:pt x="251" y="583"/>
                    <a:pt x="251" y="583"/>
                    <a:pt x="251" y="583"/>
                  </a:cubicBezTo>
                  <a:cubicBezTo>
                    <a:pt x="258" y="582"/>
                    <a:pt x="258" y="582"/>
                    <a:pt x="258" y="582"/>
                  </a:cubicBezTo>
                  <a:cubicBezTo>
                    <a:pt x="258" y="582"/>
                    <a:pt x="257" y="570"/>
                    <a:pt x="259" y="562"/>
                  </a:cubicBezTo>
                  <a:cubicBezTo>
                    <a:pt x="261" y="555"/>
                    <a:pt x="261" y="548"/>
                    <a:pt x="259" y="539"/>
                  </a:cubicBezTo>
                  <a:cubicBezTo>
                    <a:pt x="259" y="539"/>
                    <a:pt x="256" y="547"/>
                    <a:pt x="251" y="548"/>
                  </a:cubicBezTo>
                  <a:lnTo>
                    <a:pt x="251" y="181"/>
                  </a:lnTo>
                  <a:close/>
                  <a:moveTo>
                    <a:pt x="159" y="0"/>
                  </a:moveTo>
                  <a:cubicBezTo>
                    <a:pt x="177" y="0"/>
                    <a:pt x="198" y="14"/>
                    <a:pt x="201" y="33"/>
                  </a:cubicBezTo>
                  <a:cubicBezTo>
                    <a:pt x="203" y="52"/>
                    <a:pt x="202" y="79"/>
                    <a:pt x="202" y="79"/>
                  </a:cubicBezTo>
                  <a:cubicBezTo>
                    <a:pt x="202" y="79"/>
                    <a:pt x="208" y="92"/>
                    <a:pt x="203" y="102"/>
                  </a:cubicBezTo>
                  <a:cubicBezTo>
                    <a:pt x="198" y="112"/>
                    <a:pt x="186" y="110"/>
                    <a:pt x="186" y="110"/>
                  </a:cubicBezTo>
                  <a:cubicBezTo>
                    <a:pt x="186" y="110"/>
                    <a:pt x="183" y="126"/>
                    <a:pt x="183" y="135"/>
                  </a:cubicBezTo>
                  <a:cubicBezTo>
                    <a:pt x="183" y="144"/>
                    <a:pt x="183" y="150"/>
                    <a:pt x="191" y="156"/>
                  </a:cubicBezTo>
                  <a:cubicBezTo>
                    <a:pt x="198" y="162"/>
                    <a:pt x="224" y="173"/>
                    <a:pt x="244" y="179"/>
                  </a:cubicBezTo>
                  <a:cubicBezTo>
                    <a:pt x="247" y="180"/>
                    <a:pt x="249" y="180"/>
                    <a:pt x="251" y="181"/>
                  </a:cubicBezTo>
                  <a:cubicBezTo>
                    <a:pt x="251" y="548"/>
                    <a:pt x="251" y="548"/>
                    <a:pt x="251" y="548"/>
                  </a:cubicBezTo>
                  <a:cubicBezTo>
                    <a:pt x="251" y="548"/>
                    <a:pt x="250" y="548"/>
                    <a:pt x="250" y="548"/>
                  </a:cubicBezTo>
                  <a:cubicBezTo>
                    <a:pt x="244" y="548"/>
                    <a:pt x="241" y="549"/>
                    <a:pt x="241" y="549"/>
                  </a:cubicBezTo>
                  <a:cubicBezTo>
                    <a:pt x="241" y="549"/>
                    <a:pt x="244" y="559"/>
                    <a:pt x="244" y="567"/>
                  </a:cubicBezTo>
                  <a:cubicBezTo>
                    <a:pt x="244" y="576"/>
                    <a:pt x="243" y="584"/>
                    <a:pt x="243" y="584"/>
                  </a:cubicBezTo>
                  <a:cubicBezTo>
                    <a:pt x="251" y="583"/>
                    <a:pt x="251" y="583"/>
                    <a:pt x="251" y="583"/>
                  </a:cubicBezTo>
                  <a:cubicBezTo>
                    <a:pt x="251" y="784"/>
                    <a:pt x="251" y="784"/>
                    <a:pt x="251" y="784"/>
                  </a:cubicBezTo>
                  <a:cubicBezTo>
                    <a:pt x="250" y="784"/>
                    <a:pt x="250" y="784"/>
                    <a:pt x="249" y="784"/>
                  </a:cubicBezTo>
                  <a:cubicBezTo>
                    <a:pt x="240" y="784"/>
                    <a:pt x="235" y="785"/>
                    <a:pt x="235" y="785"/>
                  </a:cubicBezTo>
                  <a:cubicBezTo>
                    <a:pt x="235" y="785"/>
                    <a:pt x="237" y="834"/>
                    <a:pt x="237" y="853"/>
                  </a:cubicBezTo>
                  <a:cubicBezTo>
                    <a:pt x="237" y="873"/>
                    <a:pt x="236" y="904"/>
                    <a:pt x="227" y="918"/>
                  </a:cubicBezTo>
                  <a:cubicBezTo>
                    <a:pt x="219" y="932"/>
                    <a:pt x="217" y="937"/>
                    <a:pt x="217" y="949"/>
                  </a:cubicBezTo>
                  <a:cubicBezTo>
                    <a:pt x="217" y="962"/>
                    <a:pt x="236" y="995"/>
                    <a:pt x="235" y="1007"/>
                  </a:cubicBezTo>
                  <a:cubicBezTo>
                    <a:pt x="235" y="1018"/>
                    <a:pt x="232" y="1036"/>
                    <a:pt x="213" y="1035"/>
                  </a:cubicBezTo>
                  <a:cubicBezTo>
                    <a:pt x="194" y="1035"/>
                    <a:pt x="180" y="1027"/>
                    <a:pt x="180" y="1012"/>
                  </a:cubicBezTo>
                  <a:cubicBezTo>
                    <a:pt x="180" y="996"/>
                    <a:pt x="182" y="987"/>
                    <a:pt x="176" y="981"/>
                  </a:cubicBezTo>
                  <a:cubicBezTo>
                    <a:pt x="170" y="975"/>
                    <a:pt x="179" y="962"/>
                    <a:pt x="168" y="947"/>
                  </a:cubicBezTo>
                  <a:cubicBezTo>
                    <a:pt x="158" y="932"/>
                    <a:pt x="170" y="930"/>
                    <a:pt x="167" y="917"/>
                  </a:cubicBezTo>
                  <a:cubicBezTo>
                    <a:pt x="164" y="903"/>
                    <a:pt x="169" y="861"/>
                    <a:pt x="170" y="845"/>
                  </a:cubicBezTo>
                  <a:cubicBezTo>
                    <a:pt x="171" y="828"/>
                    <a:pt x="168" y="809"/>
                    <a:pt x="160" y="738"/>
                  </a:cubicBezTo>
                  <a:cubicBezTo>
                    <a:pt x="151" y="668"/>
                    <a:pt x="146" y="637"/>
                    <a:pt x="144" y="622"/>
                  </a:cubicBezTo>
                  <a:cubicBezTo>
                    <a:pt x="142" y="606"/>
                    <a:pt x="138" y="587"/>
                    <a:pt x="138" y="587"/>
                  </a:cubicBezTo>
                  <a:cubicBezTo>
                    <a:pt x="138" y="587"/>
                    <a:pt x="127" y="653"/>
                    <a:pt x="118" y="669"/>
                  </a:cubicBezTo>
                  <a:cubicBezTo>
                    <a:pt x="109" y="686"/>
                    <a:pt x="99" y="768"/>
                    <a:pt x="96" y="792"/>
                  </a:cubicBezTo>
                  <a:cubicBezTo>
                    <a:pt x="93" y="816"/>
                    <a:pt x="95" y="886"/>
                    <a:pt x="89" y="894"/>
                  </a:cubicBezTo>
                  <a:cubicBezTo>
                    <a:pt x="84" y="901"/>
                    <a:pt x="81" y="912"/>
                    <a:pt x="81" y="912"/>
                  </a:cubicBezTo>
                  <a:cubicBezTo>
                    <a:pt x="81" y="912"/>
                    <a:pt x="96" y="920"/>
                    <a:pt x="96" y="932"/>
                  </a:cubicBezTo>
                  <a:cubicBezTo>
                    <a:pt x="96" y="944"/>
                    <a:pt x="85" y="954"/>
                    <a:pt x="85" y="969"/>
                  </a:cubicBezTo>
                  <a:cubicBezTo>
                    <a:pt x="86" y="985"/>
                    <a:pt x="84" y="998"/>
                    <a:pt x="78" y="1001"/>
                  </a:cubicBezTo>
                  <a:cubicBezTo>
                    <a:pt x="72" y="1004"/>
                    <a:pt x="73" y="1031"/>
                    <a:pt x="65" y="1040"/>
                  </a:cubicBezTo>
                  <a:cubicBezTo>
                    <a:pt x="57" y="1049"/>
                    <a:pt x="44" y="1056"/>
                    <a:pt x="28" y="1052"/>
                  </a:cubicBezTo>
                  <a:cubicBezTo>
                    <a:pt x="12" y="1047"/>
                    <a:pt x="12" y="1026"/>
                    <a:pt x="20" y="1006"/>
                  </a:cubicBezTo>
                  <a:cubicBezTo>
                    <a:pt x="28" y="986"/>
                    <a:pt x="37" y="973"/>
                    <a:pt x="35" y="965"/>
                  </a:cubicBezTo>
                  <a:cubicBezTo>
                    <a:pt x="32" y="957"/>
                    <a:pt x="29" y="945"/>
                    <a:pt x="37" y="937"/>
                  </a:cubicBezTo>
                  <a:cubicBezTo>
                    <a:pt x="45" y="929"/>
                    <a:pt x="36" y="920"/>
                    <a:pt x="31" y="913"/>
                  </a:cubicBezTo>
                  <a:cubicBezTo>
                    <a:pt x="26" y="906"/>
                    <a:pt x="27" y="875"/>
                    <a:pt x="27" y="857"/>
                  </a:cubicBezTo>
                  <a:cubicBezTo>
                    <a:pt x="26" y="840"/>
                    <a:pt x="28" y="755"/>
                    <a:pt x="27" y="724"/>
                  </a:cubicBezTo>
                  <a:cubicBezTo>
                    <a:pt x="26" y="692"/>
                    <a:pt x="23" y="598"/>
                    <a:pt x="28" y="572"/>
                  </a:cubicBezTo>
                  <a:cubicBezTo>
                    <a:pt x="32" y="546"/>
                    <a:pt x="28" y="526"/>
                    <a:pt x="28" y="526"/>
                  </a:cubicBezTo>
                  <a:cubicBezTo>
                    <a:pt x="28" y="526"/>
                    <a:pt x="18" y="531"/>
                    <a:pt x="18" y="522"/>
                  </a:cubicBezTo>
                  <a:cubicBezTo>
                    <a:pt x="18" y="512"/>
                    <a:pt x="22" y="510"/>
                    <a:pt x="17" y="493"/>
                  </a:cubicBezTo>
                  <a:cubicBezTo>
                    <a:pt x="13" y="476"/>
                    <a:pt x="12" y="460"/>
                    <a:pt x="7" y="447"/>
                  </a:cubicBezTo>
                  <a:cubicBezTo>
                    <a:pt x="1" y="434"/>
                    <a:pt x="0" y="412"/>
                    <a:pt x="7" y="405"/>
                  </a:cubicBezTo>
                  <a:cubicBezTo>
                    <a:pt x="13" y="398"/>
                    <a:pt x="4" y="361"/>
                    <a:pt x="9" y="332"/>
                  </a:cubicBezTo>
                  <a:cubicBezTo>
                    <a:pt x="15" y="304"/>
                    <a:pt x="19" y="258"/>
                    <a:pt x="20" y="233"/>
                  </a:cubicBezTo>
                  <a:cubicBezTo>
                    <a:pt x="20" y="209"/>
                    <a:pt x="21" y="191"/>
                    <a:pt x="53" y="183"/>
                  </a:cubicBezTo>
                  <a:cubicBezTo>
                    <a:pt x="85" y="175"/>
                    <a:pt x="109" y="166"/>
                    <a:pt x="113" y="159"/>
                  </a:cubicBezTo>
                  <a:cubicBezTo>
                    <a:pt x="118" y="153"/>
                    <a:pt x="119" y="135"/>
                    <a:pt x="118" y="127"/>
                  </a:cubicBezTo>
                  <a:cubicBezTo>
                    <a:pt x="117" y="119"/>
                    <a:pt x="117" y="113"/>
                    <a:pt x="117" y="108"/>
                  </a:cubicBezTo>
                  <a:cubicBezTo>
                    <a:pt x="117" y="103"/>
                    <a:pt x="107" y="110"/>
                    <a:pt x="105" y="102"/>
                  </a:cubicBezTo>
                  <a:cubicBezTo>
                    <a:pt x="103" y="93"/>
                    <a:pt x="102" y="75"/>
                    <a:pt x="103" y="73"/>
                  </a:cubicBezTo>
                  <a:cubicBezTo>
                    <a:pt x="105" y="72"/>
                    <a:pt x="106" y="72"/>
                    <a:pt x="108" y="72"/>
                  </a:cubicBezTo>
                  <a:cubicBezTo>
                    <a:pt x="108" y="69"/>
                    <a:pt x="107" y="52"/>
                    <a:pt x="108" y="33"/>
                  </a:cubicBezTo>
                  <a:cubicBezTo>
                    <a:pt x="109" y="16"/>
                    <a:pt x="127" y="2"/>
                    <a:pt x="15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Freeform 6">
              <a:extLst>
                <a:ext uri="{FF2B5EF4-FFF2-40B4-BE49-F238E27FC236}">
                  <a16:creationId xmlns:a16="http://schemas.microsoft.com/office/drawing/2014/main" id="{96CCD530-55ED-4FAD-A534-02BBFFF42E06}"/>
                </a:ext>
              </a:extLst>
            </p:cNvPr>
            <p:cNvSpPr>
              <a:spLocks/>
            </p:cNvSpPr>
            <p:nvPr/>
          </p:nvSpPr>
          <p:spPr bwMode="auto">
            <a:xfrm>
              <a:off x="127" y="1487"/>
              <a:ext cx="43" cy="40"/>
            </a:xfrm>
            <a:custGeom>
              <a:avLst/>
              <a:gdLst>
                <a:gd name="T0" fmla="*/ 9 w 37"/>
                <a:gd name="T1" fmla="*/ 35 h 35"/>
                <a:gd name="T2" fmla="*/ 9 w 37"/>
                <a:gd name="T3" fmla="*/ 11 h 35"/>
                <a:gd name="T4" fmla="*/ 37 w 37"/>
                <a:gd name="T5" fmla="*/ 8 h 35"/>
                <a:gd name="T6" fmla="*/ 15 w 37"/>
                <a:gd name="T7" fmla="*/ 14 h 35"/>
                <a:gd name="T8" fmla="*/ 9 w 37"/>
                <a:gd name="T9" fmla="*/ 35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35">
                  <a:moveTo>
                    <a:pt x="9" y="35"/>
                  </a:moveTo>
                  <a:cubicBezTo>
                    <a:pt x="9" y="35"/>
                    <a:pt x="0" y="22"/>
                    <a:pt x="9" y="11"/>
                  </a:cubicBezTo>
                  <a:cubicBezTo>
                    <a:pt x="17" y="0"/>
                    <a:pt x="37" y="8"/>
                    <a:pt x="37" y="8"/>
                  </a:cubicBezTo>
                  <a:cubicBezTo>
                    <a:pt x="37" y="8"/>
                    <a:pt x="23" y="8"/>
                    <a:pt x="15" y="14"/>
                  </a:cubicBezTo>
                  <a:cubicBezTo>
                    <a:pt x="8" y="20"/>
                    <a:pt x="10" y="24"/>
                    <a:pt x="9" y="35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Freeform 7">
              <a:extLst>
                <a:ext uri="{FF2B5EF4-FFF2-40B4-BE49-F238E27FC236}">
                  <a16:creationId xmlns:a16="http://schemas.microsoft.com/office/drawing/2014/main" id="{66085DA8-1D15-4714-9323-817B2EC7B377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" y="1540"/>
              <a:ext cx="48" cy="17"/>
            </a:xfrm>
            <a:custGeom>
              <a:avLst/>
              <a:gdLst>
                <a:gd name="T0" fmla="*/ 0 w 42"/>
                <a:gd name="T1" fmla="*/ 14 h 15"/>
                <a:gd name="T2" fmla="*/ 20 w 42"/>
                <a:gd name="T3" fmla="*/ 0 h 15"/>
                <a:gd name="T4" fmla="*/ 42 w 42"/>
                <a:gd name="T5" fmla="*/ 15 h 15"/>
                <a:gd name="T6" fmla="*/ 19 w 42"/>
                <a:gd name="T7" fmla="*/ 8 h 15"/>
                <a:gd name="T8" fmla="*/ 0 w 42"/>
                <a:gd name="T9" fmla="*/ 14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5">
                  <a:moveTo>
                    <a:pt x="0" y="14"/>
                  </a:moveTo>
                  <a:cubicBezTo>
                    <a:pt x="0" y="14"/>
                    <a:pt x="0" y="0"/>
                    <a:pt x="20" y="0"/>
                  </a:cubicBezTo>
                  <a:cubicBezTo>
                    <a:pt x="39" y="0"/>
                    <a:pt x="42" y="15"/>
                    <a:pt x="42" y="15"/>
                  </a:cubicBezTo>
                  <a:cubicBezTo>
                    <a:pt x="42" y="15"/>
                    <a:pt x="32" y="7"/>
                    <a:pt x="19" y="8"/>
                  </a:cubicBezTo>
                  <a:cubicBezTo>
                    <a:pt x="6" y="8"/>
                    <a:pt x="6" y="8"/>
                    <a:pt x="0" y="14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Freeform 8">
              <a:extLst>
                <a:ext uri="{FF2B5EF4-FFF2-40B4-BE49-F238E27FC236}">
                  <a16:creationId xmlns:a16="http://schemas.microsoft.com/office/drawing/2014/main" id="{728A2DE2-D431-4BA6-AE38-9219B48CE618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" y="1107"/>
              <a:ext cx="130" cy="339"/>
            </a:xfrm>
            <a:custGeom>
              <a:avLst/>
              <a:gdLst>
                <a:gd name="T0" fmla="*/ 109 w 113"/>
                <a:gd name="T1" fmla="*/ 0 h 295"/>
                <a:gd name="T2" fmla="*/ 113 w 113"/>
                <a:gd name="T3" fmla="*/ 8 h 295"/>
                <a:gd name="T4" fmla="*/ 97 w 113"/>
                <a:gd name="T5" fmla="*/ 138 h 295"/>
                <a:gd name="T6" fmla="*/ 103 w 113"/>
                <a:gd name="T7" fmla="*/ 294 h 295"/>
                <a:gd name="T8" fmla="*/ 72 w 113"/>
                <a:gd name="T9" fmla="*/ 295 h 295"/>
                <a:gd name="T10" fmla="*/ 0 w 113"/>
                <a:gd name="T11" fmla="*/ 280 h 295"/>
                <a:gd name="T12" fmla="*/ 15 w 113"/>
                <a:gd name="T13" fmla="*/ 247 h 295"/>
                <a:gd name="T14" fmla="*/ 36 w 113"/>
                <a:gd name="T15" fmla="*/ 78 h 295"/>
                <a:gd name="T16" fmla="*/ 36 w 113"/>
                <a:gd name="T17" fmla="*/ 16 h 295"/>
                <a:gd name="T18" fmla="*/ 38 w 113"/>
                <a:gd name="T19" fmla="*/ 13 h 295"/>
                <a:gd name="T20" fmla="*/ 42 w 113"/>
                <a:gd name="T21" fmla="*/ 4 h 295"/>
                <a:gd name="T22" fmla="*/ 78 w 113"/>
                <a:gd name="T23" fmla="*/ 33 h 295"/>
                <a:gd name="T24" fmla="*/ 109 w 113"/>
                <a:gd name="T25" fmla="*/ 0 h 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13" h="295">
                  <a:moveTo>
                    <a:pt x="109" y="0"/>
                  </a:moveTo>
                  <a:cubicBezTo>
                    <a:pt x="109" y="3"/>
                    <a:pt x="111" y="5"/>
                    <a:pt x="113" y="8"/>
                  </a:cubicBezTo>
                  <a:cubicBezTo>
                    <a:pt x="109" y="29"/>
                    <a:pt x="100" y="92"/>
                    <a:pt x="97" y="138"/>
                  </a:cubicBezTo>
                  <a:cubicBezTo>
                    <a:pt x="93" y="191"/>
                    <a:pt x="103" y="294"/>
                    <a:pt x="103" y="294"/>
                  </a:cubicBezTo>
                  <a:cubicBezTo>
                    <a:pt x="103" y="294"/>
                    <a:pt x="96" y="295"/>
                    <a:pt x="72" y="295"/>
                  </a:cubicBezTo>
                  <a:cubicBezTo>
                    <a:pt x="48" y="295"/>
                    <a:pt x="0" y="280"/>
                    <a:pt x="0" y="280"/>
                  </a:cubicBezTo>
                  <a:cubicBezTo>
                    <a:pt x="0" y="280"/>
                    <a:pt x="8" y="266"/>
                    <a:pt x="15" y="247"/>
                  </a:cubicBezTo>
                  <a:cubicBezTo>
                    <a:pt x="21" y="228"/>
                    <a:pt x="33" y="147"/>
                    <a:pt x="36" y="78"/>
                  </a:cubicBezTo>
                  <a:cubicBezTo>
                    <a:pt x="38" y="43"/>
                    <a:pt x="38" y="26"/>
                    <a:pt x="36" y="16"/>
                  </a:cubicBezTo>
                  <a:cubicBezTo>
                    <a:pt x="37" y="15"/>
                    <a:pt x="38" y="14"/>
                    <a:pt x="38" y="13"/>
                  </a:cubicBezTo>
                  <a:cubicBezTo>
                    <a:pt x="40" y="11"/>
                    <a:pt x="41" y="8"/>
                    <a:pt x="42" y="4"/>
                  </a:cubicBezTo>
                  <a:cubicBezTo>
                    <a:pt x="49" y="18"/>
                    <a:pt x="67" y="33"/>
                    <a:pt x="78" y="33"/>
                  </a:cubicBezTo>
                  <a:cubicBezTo>
                    <a:pt x="88" y="33"/>
                    <a:pt x="102" y="12"/>
                    <a:pt x="109" y="0"/>
                  </a:cubicBezTo>
                  <a:close/>
                </a:path>
              </a:pathLst>
            </a:custGeom>
            <a:solidFill>
              <a:srgbClr val="F9FBF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Freeform 9">
              <a:extLst>
                <a:ext uri="{FF2B5EF4-FFF2-40B4-BE49-F238E27FC236}">
                  <a16:creationId xmlns:a16="http://schemas.microsoft.com/office/drawing/2014/main" id="{3718B85A-AD80-4EF3-93FB-6D67F3419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257" y="1148"/>
              <a:ext cx="53" cy="334"/>
            </a:xfrm>
            <a:custGeom>
              <a:avLst/>
              <a:gdLst>
                <a:gd name="T0" fmla="*/ 0 w 46"/>
                <a:gd name="T1" fmla="*/ 13 h 290"/>
                <a:gd name="T2" fmla="*/ 23 w 46"/>
                <a:gd name="T3" fmla="*/ 0 h 290"/>
                <a:gd name="T4" fmla="*/ 46 w 46"/>
                <a:gd name="T5" fmla="*/ 13 h 290"/>
                <a:gd name="T6" fmla="*/ 31 w 46"/>
                <a:gd name="T7" fmla="*/ 20 h 290"/>
                <a:gd name="T8" fmla="*/ 37 w 46"/>
                <a:gd name="T9" fmla="*/ 120 h 290"/>
                <a:gd name="T10" fmla="*/ 36 w 46"/>
                <a:gd name="T11" fmla="*/ 266 h 290"/>
                <a:gd name="T12" fmla="*/ 17 w 46"/>
                <a:gd name="T13" fmla="*/ 267 h 290"/>
                <a:gd name="T14" fmla="*/ 16 w 46"/>
                <a:gd name="T15" fmla="*/ 100 h 290"/>
                <a:gd name="T16" fmla="*/ 18 w 46"/>
                <a:gd name="T17" fmla="*/ 21 h 290"/>
                <a:gd name="T18" fmla="*/ 0 w 46"/>
                <a:gd name="T19" fmla="*/ 13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6" h="290">
                  <a:moveTo>
                    <a:pt x="0" y="13"/>
                  </a:moveTo>
                  <a:cubicBezTo>
                    <a:pt x="0" y="13"/>
                    <a:pt x="9" y="0"/>
                    <a:pt x="23" y="0"/>
                  </a:cubicBezTo>
                  <a:cubicBezTo>
                    <a:pt x="37" y="0"/>
                    <a:pt x="46" y="13"/>
                    <a:pt x="46" y="13"/>
                  </a:cubicBezTo>
                  <a:cubicBezTo>
                    <a:pt x="46" y="13"/>
                    <a:pt x="31" y="9"/>
                    <a:pt x="31" y="20"/>
                  </a:cubicBezTo>
                  <a:cubicBezTo>
                    <a:pt x="32" y="30"/>
                    <a:pt x="37" y="85"/>
                    <a:pt x="37" y="120"/>
                  </a:cubicBezTo>
                  <a:cubicBezTo>
                    <a:pt x="37" y="156"/>
                    <a:pt x="40" y="249"/>
                    <a:pt x="36" y="266"/>
                  </a:cubicBezTo>
                  <a:cubicBezTo>
                    <a:pt x="32" y="284"/>
                    <a:pt x="20" y="290"/>
                    <a:pt x="17" y="267"/>
                  </a:cubicBezTo>
                  <a:cubicBezTo>
                    <a:pt x="15" y="245"/>
                    <a:pt x="15" y="123"/>
                    <a:pt x="16" y="100"/>
                  </a:cubicBezTo>
                  <a:cubicBezTo>
                    <a:pt x="16" y="76"/>
                    <a:pt x="20" y="27"/>
                    <a:pt x="18" y="21"/>
                  </a:cubicBezTo>
                  <a:cubicBezTo>
                    <a:pt x="15" y="14"/>
                    <a:pt x="8" y="9"/>
                    <a:pt x="0" y="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27C50458-1C61-4DA4-ABA0-D9B077E0C5B7}"/>
              </a:ext>
            </a:extLst>
          </p:cNvPr>
          <p:cNvSpPr txBox="1"/>
          <p:nvPr/>
        </p:nvSpPr>
        <p:spPr>
          <a:xfrm>
            <a:off x="0" y="1041759"/>
            <a:ext cx="10402583" cy="6021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Geographic map of Denmark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Postal code details of each region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Population of each region as per postal code</a:t>
            </a:r>
            <a:endParaRPr lang="en-US" dirty="0"/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Clustering the area and finding the best points for our business</a:t>
            </a:r>
          </a:p>
          <a:p>
            <a:pPr marL="285750" lvl="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3200" dirty="0"/>
              <a:t>Calculating the revenue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7910750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AD5F85DB-819E-4E81-8AAD-B1F1CA28F3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020596" y="353596"/>
            <a:ext cx="3227804" cy="3227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a-DK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B323558-264D-4614-A239-0F90D02DBD31}"/>
              </a:ext>
            </a:extLst>
          </p:cNvPr>
          <p:cNvSpPr txBox="1">
            <a:spLocks/>
          </p:cNvSpPr>
          <p:nvPr/>
        </p:nvSpPr>
        <p:spPr>
          <a:xfrm>
            <a:off x="0" y="-41991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Main data source</a:t>
            </a:r>
          </a:p>
          <a:p>
            <a:pPr lvl="0">
              <a:defRPr/>
            </a:pPr>
            <a:endParaRPr lang="es-UY" sz="44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50458-1C61-4DA4-ABA0-D9B077E0C5B7}"/>
              </a:ext>
            </a:extLst>
          </p:cNvPr>
          <p:cNvSpPr txBox="1"/>
          <p:nvPr/>
        </p:nvSpPr>
        <p:spPr>
          <a:xfrm>
            <a:off x="290287" y="5192348"/>
            <a:ext cx="5283200" cy="232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Danish data center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a-DK" sz="2400" dirty="0"/>
          </a:p>
        </p:txBody>
      </p:sp>
      <p:pic>
        <p:nvPicPr>
          <p:cNvPr id="4098" name="Picture 2" descr="How to write perspective pieces, commentaries, and opinion articles for  journal publication | Editage Insights">
            <a:extLst>
              <a:ext uri="{FF2B5EF4-FFF2-40B4-BE49-F238E27FC236}">
                <a16:creationId xmlns:a16="http://schemas.microsoft.com/office/drawing/2014/main" id="{90A5BE5D-8B5D-47D3-AC3B-1092513899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058" y="1069557"/>
            <a:ext cx="7886588" cy="4039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6993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B323558-264D-4614-A239-0F90D02DBD31}"/>
              </a:ext>
            </a:extLst>
          </p:cNvPr>
          <p:cNvSpPr txBox="1">
            <a:spLocks/>
          </p:cNvSpPr>
          <p:nvPr/>
        </p:nvSpPr>
        <p:spPr>
          <a:xfrm>
            <a:off x="0" y="-41991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da-DK" sz="4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D</a:t>
            </a:r>
            <a:r>
              <a:rPr lang="en-US" sz="440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ata</a:t>
            </a:r>
            <a:r>
              <a:rPr lang="en-US" sz="4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analysis and visualization</a:t>
            </a:r>
            <a:endParaRPr lang="es-UY" sz="44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AutoShape 4" descr="What Is Data Visualization? Examples, Tools &amp; Benefits in Marketing |  MarTech Advisor">
            <a:extLst>
              <a:ext uri="{FF2B5EF4-FFF2-40B4-BE49-F238E27FC236}">
                <a16:creationId xmlns:a16="http://schemas.microsoft.com/office/drawing/2014/main" id="{3D0B3A5C-A7C4-4BEC-BC51-1B1B33F7F7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4228" y="2521857"/>
            <a:ext cx="37084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1D9C32-4D91-4FB4-B17C-40C2F9C8A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741" y="846411"/>
            <a:ext cx="10305145" cy="53375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AE5C843-BF78-4047-B9B8-87719A5D5D72}"/>
              </a:ext>
            </a:extLst>
          </p:cNvPr>
          <p:cNvSpPr txBox="1"/>
          <p:nvPr/>
        </p:nvSpPr>
        <p:spPr>
          <a:xfrm>
            <a:off x="497656" y="6005277"/>
            <a:ext cx="5155657" cy="232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How our data looks like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24883914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24066550-8A08-439C-8455-118AA34BE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939B1FA-81F2-4940-9AF3-5EAFB5D6669B}" type="slidenum">
              <a:rPr kumimoji="0" lang="en-US" sz="16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2B323558-264D-4614-A239-0F90D02DBD31}"/>
              </a:ext>
            </a:extLst>
          </p:cNvPr>
          <p:cNvSpPr txBox="1">
            <a:spLocks/>
          </p:cNvSpPr>
          <p:nvPr/>
        </p:nvSpPr>
        <p:spPr>
          <a:xfrm>
            <a:off x="0" y="-41991"/>
            <a:ext cx="10972801" cy="715961"/>
          </a:xfrm>
          <a:prstGeom prst="rect">
            <a:avLst/>
          </a:prstGeom>
        </p:spPr>
        <p:txBody>
          <a:bodyPr/>
          <a:lstStyle>
            <a:lvl1pPr algn="l" defTabSz="1218845" rtl="0" eaLnBrk="1" latinLnBrk="0" hangingPunct="1">
              <a:spcBef>
                <a:spcPct val="0"/>
              </a:spcBef>
              <a:buNone/>
              <a:defRPr sz="3199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defRPr/>
            </a:pPr>
            <a:r>
              <a:rPr lang="da-DK" sz="4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D</a:t>
            </a:r>
            <a:r>
              <a:rPr lang="en-US" sz="4400" dirty="0" err="1">
                <a:solidFill>
                  <a:srgbClr val="000000">
                    <a:lumMod val="65000"/>
                    <a:lumOff val="35000"/>
                  </a:srgbClr>
                </a:solidFill>
              </a:rPr>
              <a:t>ata</a:t>
            </a:r>
            <a:r>
              <a:rPr lang="en-US" sz="44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analysis and visualization</a:t>
            </a:r>
            <a:endParaRPr lang="es-UY" sz="4400" dirty="0">
              <a:solidFill>
                <a:srgbClr val="000000">
                  <a:lumMod val="65000"/>
                  <a:lumOff val="35000"/>
                </a:srgbClr>
              </a:solidFill>
            </a:endParaRPr>
          </a:p>
        </p:txBody>
      </p:sp>
      <p:sp>
        <p:nvSpPr>
          <p:cNvPr id="4" name="AutoShape 4" descr="What Is Data Visualization? Examples, Tools &amp; Benefits in Marketing |  MarTech Advisor">
            <a:extLst>
              <a:ext uri="{FF2B5EF4-FFF2-40B4-BE49-F238E27FC236}">
                <a16:creationId xmlns:a16="http://schemas.microsoft.com/office/drawing/2014/main" id="{3D0B3A5C-A7C4-4BEC-BC51-1B1B33F7F7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264228" y="2521857"/>
            <a:ext cx="37084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E5C843-BF78-4047-B9B8-87719A5D5D72}"/>
              </a:ext>
            </a:extLst>
          </p:cNvPr>
          <p:cNvSpPr txBox="1"/>
          <p:nvPr/>
        </p:nvSpPr>
        <p:spPr>
          <a:xfrm>
            <a:off x="8302170" y="1767105"/>
            <a:ext cx="5155657" cy="2328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Area of interest (DTU)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da-DK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038A9D-5129-4846-B108-30B01ED3ED0D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03683" y="822597"/>
            <a:ext cx="8198487" cy="518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0358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10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11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12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13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14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15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16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17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8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ppt/theme/themeOverride9.xml><?xml version="1.0" encoding="utf-8"?>
<a:themeOverride xmlns:a="http://schemas.openxmlformats.org/drawingml/2006/main">
  <a:clrScheme name="ThemeBMC">
    <a:dk1>
      <a:srgbClr val="000000"/>
    </a:dk1>
    <a:lt1>
      <a:srgbClr val="FFFFFF"/>
    </a:lt1>
    <a:dk2>
      <a:srgbClr val="1F497D"/>
    </a:dk2>
    <a:lt2>
      <a:srgbClr val="EEECE1"/>
    </a:lt2>
    <a:accent1>
      <a:srgbClr val="0779B7"/>
    </a:accent1>
    <a:accent2>
      <a:srgbClr val="019ADD"/>
    </a:accent2>
    <a:accent3>
      <a:srgbClr val="6BC2ED"/>
    </a:accent3>
    <a:accent4>
      <a:srgbClr val="A7CCDF"/>
    </a:accent4>
    <a:accent5>
      <a:srgbClr val="595959"/>
    </a:accent5>
    <a:accent6>
      <a:srgbClr val="3F3F3F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567</Words>
  <Application>Microsoft Office PowerPoint</Application>
  <PresentationFormat>Widescreen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7_Office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2020-12-22T15:37:14Z</dcterms:created>
  <dcterms:modified xsi:type="dcterms:W3CDTF">2021-01-11T17:20:44Z</dcterms:modified>
  <cp:contentStatus/>
</cp:coreProperties>
</file>