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3" d="100"/>
          <a:sy n="183" d="100"/>
        </p:scale>
        <p:origin x="1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E747-6B72-3E7F-289E-F8544AA9D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92FD8-931E-A8FF-BB44-E749F1EFB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4C69-FAC4-A953-B0A8-7994C980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BD3E-4446-4BB7-B4B6-B0D8B1702C1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C2219-7C83-90A8-71D5-AC572BF0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62121-1900-59FA-DD37-DE0D03463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48E7-D9AF-4DC3-8E60-66FC3C1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4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D33B-1FA2-5BC9-434B-C50954C9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2F18A-F51E-0646-A8EF-A1AFB465A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6BA3E-CBB2-70BB-9752-3753EC1C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BD3E-4446-4BB7-B4B6-B0D8B1702C1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65AEA-CC6F-F6F6-35F6-0041B36D9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BF619-9156-BC44-AA4A-13BD8D5F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48E7-D9AF-4DC3-8E60-66FC3C1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1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9A491-5F1F-04F6-9C2D-6C09FD077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0E8C3-E479-A392-EC65-32E29F641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595F7-1E4C-983B-8F7D-AEEB893A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BD3E-4446-4BB7-B4B6-B0D8B1702C1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C1100-ACBD-EADC-A0C8-C6DD06BF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3D146-1CAB-CBAE-B236-D70D7AF8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48E7-D9AF-4DC3-8E60-66FC3C1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8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4D5F-E9D7-E624-D13C-127BFCD5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DC956-890E-123E-BB40-B119D5AE7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63EB8-87DC-2B7C-4586-B44F618F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BD3E-4446-4BB7-B4B6-B0D8B1702C1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2E3F2-AAB4-E103-0386-3255E218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9BE20-1548-80F1-8066-B130CB15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48E7-D9AF-4DC3-8E60-66FC3C1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5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DF65-87E6-0A3E-2E3B-1217E0F06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FA79D-8D1B-C617-C4A0-1CE44914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E28A3-6ECA-17BD-FEA7-B91A27B2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BD3E-4446-4BB7-B4B6-B0D8B1702C1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1D607-F5A6-5057-BDB7-05171057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7D4DD-610C-C19B-4032-707F4F5E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48E7-D9AF-4DC3-8E60-66FC3C1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665E-ACF4-6D0F-97D3-2A1424C9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FB10-2F51-FB65-F142-17A27BE70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2F29E-C61F-D69F-741D-CA1AF0B19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8D9CD-A7C5-F2F3-5FA4-E1FF1714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BD3E-4446-4BB7-B4B6-B0D8B1702C1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77E3F-5FBB-BA24-FD9E-654DA487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D62CC-46A7-7F53-022D-4D312FCA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48E7-D9AF-4DC3-8E60-66FC3C1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7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8555-A93D-2E1B-8BF1-90904E19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149D9-77A4-C162-F357-81B2D1CDC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8DE91-9B7C-361A-1F7C-4C65F47C4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A4765-5C2B-2EDD-4DB7-A6D9E216F8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AA6AD-301E-5B17-8423-AE1BC70DD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81071-B3B4-F32B-A790-13A7692C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BD3E-4446-4BB7-B4B6-B0D8B1702C1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04F7F-2AFD-0F31-3179-F53B310B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F06D1-11F0-8F17-4338-74268BD9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48E7-D9AF-4DC3-8E60-66FC3C1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B663-0B18-48C6-FDA4-DEC9A605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8EA9A-3107-5D23-99F7-B301B199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BD3E-4446-4BB7-B4B6-B0D8B1702C1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FBF89-E808-4704-D31D-92B8BCE2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B6A77-7376-51C2-F129-A39CA68A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48E7-D9AF-4DC3-8E60-66FC3C1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8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A5A0D-FFB5-A332-5DAA-CA2B5BBB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BD3E-4446-4BB7-B4B6-B0D8B1702C1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5E558-0D5D-7473-6615-66C00357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CE803-598F-EDD2-F890-05156D3A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48E7-D9AF-4DC3-8E60-66FC3C1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9DD3-8523-3A0B-44DC-3CF13D03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E299-6C5C-054A-74A9-AC25F8DA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549D2-D685-246F-6B95-1C9208134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470B0-6F4A-F097-B1DD-1B1C06E3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BD3E-4446-4BB7-B4B6-B0D8B1702C1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8785B-D448-0550-E88C-92F50E8C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4B805-A6FD-A463-CF2F-A50FB421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48E7-D9AF-4DC3-8E60-66FC3C1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3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073C1-763E-0E68-FF07-0D519CE7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15482-3A35-A7B0-EACE-5E0BB2A64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3057A-F38F-B441-0F5A-B2F25CE22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328A4-6B5D-F2F3-CC67-650D6B04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BD3E-4446-4BB7-B4B6-B0D8B1702C1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44AC8-3F70-60FC-BC77-66E91D698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4829D-775C-4BB2-80C9-012D7FD7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A48E7-D9AF-4DC3-8E60-66FC3C1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30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5B5C8-0D36-3792-5037-771AAD88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10F74-2C6A-32FE-228A-0F491F407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F3DE2-0F62-04FE-6768-7BA79F0C9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2BD3E-4446-4BB7-B4B6-B0D8B1702C1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50F6-A0A5-7BE9-C2F8-DEBFC4EC3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1812-AA77-5F61-10E3-C90DF0594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A48E7-D9AF-4DC3-8E60-66FC3C1B7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7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7DAB-8410-12DD-D956-ED63148F0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2EFEC-52DF-EBF1-A49D-9979B5295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69583-6345-354A-0372-E74F426B3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72DB725-B917-4693-4C25-C6B33AF5AAF8}"/>
              </a:ext>
            </a:extLst>
          </p:cNvPr>
          <p:cNvSpPr/>
          <p:nvPr/>
        </p:nvSpPr>
        <p:spPr>
          <a:xfrm rot="17827891">
            <a:off x="9520209" y="1395114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8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B4BF-C4F4-AE6B-8252-BB1B5FD1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9F79A-0D0A-26E2-BCE7-2491487E2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395D652-F919-213B-9E90-11A0BB758B15}"/>
              </a:ext>
            </a:extLst>
          </p:cNvPr>
          <p:cNvSpPr/>
          <p:nvPr/>
        </p:nvSpPr>
        <p:spPr>
          <a:xfrm rot="18004927">
            <a:off x="1260031" y="3238162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0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6154-D770-B17C-80B6-E45C3F63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EB26A-46C2-948D-D184-D4D05D81A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B3BAF8A-0E49-708E-F7EC-0C12B02C0380}"/>
              </a:ext>
            </a:extLst>
          </p:cNvPr>
          <p:cNvSpPr/>
          <p:nvPr/>
        </p:nvSpPr>
        <p:spPr>
          <a:xfrm rot="10800000">
            <a:off x="1202553" y="4063734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D3D66D5-1A02-4EF2-B770-BCA7B6B0EEB4}"/>
              </a:ext>
            </a:extLst>
          </p:cNvPr>
          <p:cNvSpPr/>
          <p:nvPr/>
        </p:nvSpPr>
        <p:spPr>
          <a:xfrm rot="19124465">
            <a:off x="5450595" y="4063734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38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C8D73-60AA-6A8E-AA01-B45BBAE6B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CC559-60AD-F72A-2DE4-C85CABD56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628" y="0"/>
            <a:ext cx="12271627" cy="6902790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D7A31A0-C8A3-8448-1BEC-540E18FBCC04}"/>
              </a:ext>
            </a:extLst>
          </p:cNvPr>
          <p:cNvSpPr/>
          <p:nvPr/>
        </p:nvSpPr>
        <p:spPr>
          <a:xfrm rot="16200000">
            <a:off x="7399574" y="3374015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42F0868-8596-E148-A116-D4CF8F1DF3D5}"/>
              </a:ext>
            </a:extLst>
          </p:cNvPr>
          <p:cNvSpPr/>
          <p:nvPr/>
        </p:nvSpPr>
        <p:spPr>
          <a:xfrm rot="17812125">
            <a:off x="977872" y="3374014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45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6AE7-19A9-82F1-B463-5D05DA0C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3045B7-74E2-66D1-F092-F0BB24160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88FA437-7184-CC41-1000-A1856211B4B9}"/>
              </a:ext>
            </a:extLst>
          </p:cNvPr>
          <p:cNvSpPr/>
          <p:nvPr/>
        </p:nvSpPr>
        <p:spPr>
          <a:xfrm rot="7480150">
            <a:off x="2341635" y="1765816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7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5E6E-818C-0DDF-2044-9B8BF877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8BC13-8404-2D9C-47AC-85CFEC5D0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344AED4-9B7F-C3E5-178A-2EAE5617455F}"/>
              </a:ext>
            </a:extLst>
          </p:cNvPr>
          <p:cNvSpPr/>
          <p:nvPr/>
        </p:nvSpPr>
        <p:spPr>
          <a:xfrm>
            <a:off x="2921625" y="4518322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A90442-DAA3-2017-9EA3-30AAFC245CAA}"/>
              </a:ext>
            </a:extLst>
          </p:cNvPr>
          <p:cNvCxnSpPr/>
          <p:nvPr/>
        </p:nvCxnSpPr>
        <p:spPr>
          <a:xfrm>
            <a:off x="4791456" y="4761291"/>
            <a:ext cx="6061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35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4599D-DF15-3E01-9941-DF14CDA1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E5C2D8E-F34A-0E99-E721-24F6F14BF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730"/>
            <a:ext cx="12192000" cy="5552539"/>
          </a:xfr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7C3E61-EC2F-E532-BDF3-2D5F027B1698}"/>
              </a:ext>
            </a:extLst>
          </p:cNvPr>
          <p:cNvSpPr/>
          <p:nvPr/>
        </p:nvSpPr>
        <p:spPr>
          <a:xfrm rot="14016034">
            <a:off x="-20130" y="1283960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796F0BB-2D7D-C977-8DBD-6A058BD7E61E}"/>
              </a:ext>
            </a:extLst>
          </p:cNvPr>
          <p:cNvSpPr/>
          <p:nvPr/>
        </p:nvSpPr>
        <p:spPr>
          <a:xfrm>
            <a:off x="4353314" y="3055282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7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CA01-0E3C-BFA4-516D-0CB7DC8EA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6C1B87-8620-CAEB-AAD2-4F15BD044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909"/>
            <a:ext cx="12192001" cy="5530182"/>
          </a:xfrm>
        </p:spPr>
      </p:pic>
    </p:spTree>
    <p:extLst>
      <p:ext uri="{BB962C8B-B14F-4D97-AF65-F5344CB8AC3E}">
        <p14:creationId xmlns:p14="http://schemas.microsoft.com/office/powerpoint/2010/main" val="2153266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0ABF-3064-1EDB-85C0-DBC8C672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D98F50-900E-3A4D-553D-05ABEC8A6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74"/>
            <a:ext cx="12210673" cy="5538651"/>
          </a:xfrm>
        </p:spPr>
      </p:pic>
    </p:spTree>
    <p:extLst>
      <p:ext uri="{BB962C8B-B14F-4D97-AF65-F5344CB8AC3E}">
        <p14:creationId xmlns:p14="http://schemas.microsoft.com/office/powerpoint/2010/main" val="56189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062B-88F4-0D9D-ADD7-932EEF13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CE52A-BC8E-4B9C-33A2-04EC45F19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7" y="659674"/>
            <a:ext cx="12210673" cy="5538651"/>
          </a:xfrm>
        </p:spPr>
      </p:pic>
    </p:spTree>
    <p:extLst>
      <p:ext uri="{BB962C8B-B14F-4D97-AF65-F5344CB8AC3E}">
        <p14:creationId xmlns:p14="http://schemas.microsoft.com/office/powerpoint/2010/main" val="2032832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38F7-7E36-241D-23E4-17C9E62D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F4F97-D9C7-326C-A2DC-F890A8C6D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4789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981D-60C6-5F4F-029A-30F7FEAF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F9C5A4-5749-08CB-496C-899C89328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1959CD5-F159-4371-0217-D3DF38B9B36F}"/>
              </a:ext>
            </a:extLst>
          </p:cNvPr>
          <p:cNvSpPr/>
          <p:nvPr/>
        </p:nvSpPr>
        <p:spPr>
          <a:xfrm>
            <a:off x="6217919" y="4702629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12BE2BB-6ACD-D0EF-6BCB-DC28A36D313A}"/>
              </a:ext>
            </a:extLst>
          </p:cNvPr>
          <p:cNvSpPr/>
          <p:nvPr/>
        </p:nvSpPr>
        <p:spPr>
          <a:xfrm>
            <a:off x="6217919" y="5466371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DE09C9A-2927-9327-9045-45FA36C499D1}"/>
              </a:ext>
            </a:extLst>
          </p:cNvPr>
          <p:cNvSpPr/>
          <p:nvPr/>
        </p:nvSpPr>
        <p:spPr>
          <a:xfrm>
            <a:off x="6217919" y="3180805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C4BB581-A304-E761-910A-3C7357D885DB}"/>
              </a:ext>
            </a:extLst>
          </p:cNvPr>
          <p:cNvSpPr/>
          <p:nvPr/>
        </p:nvSpPr>
        <p:spPr>
          <a:xfrm>
            <a:off x="6217919" y="2375875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2A44-6EB8-0908-3D2D-E62E270E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AC0FA0-39F5-85B2-B8C2-B48CDB1CD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93117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153B-7230-B7E7-7DC5-EB3A0AD5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E541F-D4A4-359D-4DB7-04C8F79C3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5488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5734-5649-7540-3F13-050A55F5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6D4B5D-606B-F650-0F44-9D5CFC87A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1826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AD36-845D-875B-0FAC-1B55C981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ACC673-3781-5D0F-27F6-4F55B8E35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36"/>
            <a:ext cx="12306018" cy="6922135"/>
          </a:xfrm>
        </p:spPr>
      </p:pic>
    </p:spTree>
    <p:extLst>
      <p:ext uri="{BB962C8B-B14F-4D97-AF65-F5344CB8AC3E}">
        <p14:creationId xmlns:p14="http://schemas.microsoft.com/office/powerpoint/2010/main" val="74413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9426-E15A-2CD2-E108-E2E1D0CF0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731BF4-46A3-B527-BBDF-7150794DA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FDF88-559B-9BA2-2F20-3B31729959A1}"/>
              </a:ext>
            </a:extLst>
          </p:cNvPr>
          <p:cNvSpPr/>
          <p:nvPr/>
        </p:nvSpPr>
        <p:spPr>
          <a:xfrm rot="12631988">
            <a:off x="1133854" y="1847402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1A7858B-EF68-D28E-7363-38979A6F1E8F}"/>
              </a:ext>
            </a:extLst>
          </p:cNvPr>
          <p:cNvSpPr/>
          <p:nvPr/>
        </p:nvSpPr>
        <p:spPr>
          <a:xfrm>
            <a:off x="5343580" y="3358339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3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9356-967B-628D-41BA-F6D396CB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7ABBA6-1C16-053D-BE0C-41E80FAAF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2" cy="6858001"/>
          </a:xfr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9E08C736-2D4F-6FC9-BD87-3CF6DD479782}"/>
              </a:ext>
            </a:extLst>
          </p:cNvPr>
          <p:cNvSpPr/>
          <p:nvPr/>
        </p:nvSpPr>
        <p:spPr>
          <a:xfrm>
            <a:off x="1804316" y="4141675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5FF1041-6D50-0310-881A-9749DB58ECCB}"/>
              </a:ext>
            </a:extLst>
          </p:cNvPr>
          <p:cNvSpPr/>
          <p:nvPr/>
        </p:nvSpPr>
        <p:spPr>
          <a:xfrm>
            <a:off x="1804316" y="4711651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AF5432E-8F51-4D09-95A2-6344A4B6D1CA}"/>
              </a:ext>
            </a:extLst>
          </p:cNvPr>
          <p:cNvSpPr/>
          <p:nvPr/>
        </p:nvSpPr>
        <p:spPr>
          <a:xfrm rot="12631988">
            <a:off x="9344295" y="2809617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B1AEAC3-AF42-F3C7-F753-2B55AF152CB2}"/>
              </a:ext>
            </a:extLst>
          </p:cNvPr>
          <p:cNvSpPr/>
          <p:nvPr/>
        </p:nvSpPr>
        <p:spPr>
          <a:xfrm>
            <a:off x="1804316" y="5355214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2AFC1DB-C452-7E4E-404D-EF23946AAD61}"/>
              </a:ext>
            </a:extLst>
          </p:cNvPr>
          <p:cNvSpPr/>
          <p:nvPr/>
        </p:nvSpPr>
        <p:spPr>
          <a:xfrm rot="5400000">
            <a:off x="8596132" y="5667853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6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4347-81A0-CFFD-299A-69B7D4E6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3AE6C5-8D76-8838-518E-ADBE42C3C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D31E6D0-6615-FA3A-0B82-0AA00BE49E61}"/>
              </a:ext>
            </a:extLst>
          </p:cNvPr>
          <p:cNvSpPr/>
          <p:nvPr/>
        </p:nvSpPr>
        <p:spPr>
          <a:xfrm rot="10800000">
            <a:off x="1197328" y="3854728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BDB2C66-AE36-DD8D-8772-CD1F65BF7E79}"/>
              </a:ext>
            </a:extLst>
          </p:cNvPr>
          <p:cNvSpPr/>
          <p:nvPr/>
        </p:nvSpPr>
        <p:spPr>
          <a:xfrm rot="19047830">
            <a:off x="5200658" y="4466941"/>
            <a:ext cx="752420" cy="496389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7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M.H pouyandeh</dc:creator>
  <cp:lastModifiedBy>M.H pouyandeh</cp:lastModifiedBy>
  <cp:revision>2</cp:revision>
  <dcterms:created xsi:type="dcterms:W3CDTF">2024-12-20T17:14:45Z</dcterms:created>
  <dcterms:modified xsi:type="dcterms:W3CDTF">2024-12-20T17:40:55Z</dcterms:modified>
</cp:coreProperties>
</file>