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2" r:id="rId3"/>
    <p:sldId id="291" r:id="rId4"/>
    <p:sldId id="293" r:id="rId5"/>
    <p:sldId id="298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1" r:id="rId22"/>
    <p:sldId id="314" r:id="rId23"/>
    <p:sldId id="313" r:id="rId24"/>
    <p:sldId id="303" r:id="rId25"/>
    <p:sldId id="304" r:id="rId26"/>
    <p:sldId id="316" r:id="rId27"/>
    <p:sldId id="317" r:id="rId28"/>
    <p:sldId id="318" r:id="rId29"/>
    <p:sldId id="319" r:id="rId30"/>
    <p:sldId id="320" r:id="rId31"/>
    <p:sldId id="321" r:id="rId32"/>
    <p:sldId id="315" r:id="rId3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5AAC98-0678-43B9-A0ED-87C4895F0F9F}">
          <p14:sldIdLst>
            <p14:sldId id="256"/>
            <p14:sldId id="292"/>
            <p14:sldId id="291"/>
            <p14:sldId id="293"/>
            <p14:sldId id="298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5"/>
            <p14:sldId id="306"/>
            <p14:sldId id="307"/>
            <p14:sldId id="308"/>
            <p14:sldId id="309"/>
            <p14:sldId id="310"/>
            <p14:sldId id="312"/>
            <p14:sldId id="311"/>
            <p14:sldId id="314"/>
            <p14:sldId id="313"/>
            <p14:sldId id="303"/>
            <p14:sldId id="304"/>
            <p14:sldId id="316"/>
            <p14:sldId id="317"/>
            <p14:sldId id="318"/>
            <p14:sldId id="319"/>
            <p14:sldId id="320"/>
            <p14:sldId id="321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5FBE7"/>
    <a:srgbClr val="F0FFE1"/>
    <a:srgbClr val="C1FFA6"/>
    <a:srgbClr val="70AD47"/>
    <a:srgbClr val="44B874"/>
    <a:srgbClr val="43BDA7"/>
    <a:srgbClr val="44A3C0"/>
    <a:srgbClr val="F3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7BE65-B683-4E3F-8672-95C36EAD28F5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5FA46936-47FF-4C66-A039-E4DE9D70F424}">
      <dgm:prSet phldrT="[Text]"/>
      <dgm:spPr/>
      <dgm:t>
        <a:bodyPr/>
        <a:lstStyle/>
        <a:p>
          <a:r>
            <a:rPr lang="en-US" dirty="0" smtClean="0"/>
            <a:t>Part of speech tagging</a:t>
          </a:r>
          <a:endParaRPr lang="en-US" dirty="0"/>
        </a:p>
      </dgm:t>
    </dgm:pt>
    <dgm:pt modelId="{C15D19BF-0E50-4FC4-8660-D1C493A4E50C}" type="parTrans" cxnId="{7EE5B7F1-CA99-4AAE-8609-EE4974380D75}">
      <dgm:prSet/>
      <dgm:spPr/>
      <dgm:t>
        <a:bodyPr/>
        <a:lstStyle/>
        <a:p>
          <a:endParaRPr lang="en-US"/>
        </a:p>
      </dgm:t>
    </dgm:pt>
    <dgm:pt modelId="{804A20A7-24AE-49E2-9557-7E3141A78E52}" type="sibTrans" cxnId="{7EE5B7F1-CA99-4AAE-8609-EE4974380D75}">
      <dgm:prSet/>
      <dgm:spPr/>
      <dgm:t>
        <a:bodyPr/>
        <a:lstStyle/>
        <a:p>
          <a:endParaRPr lang="en-US"/>
        </a:p>
      </dgm:t>
    </dgm:pt>
    <dgm:pt modelId="{B7729C45-E101-4BAD-BD18-8159F010EAB7}">
      <dgm:prSet/>
      <dgm:spPr/>
      <dgm:t>
        <a:bodyPr/>
        <a:lstStyle/>
        <a:p>
          <a:r>
            <a:rPr lang="en-US" dirty="0" smtClean="0"/>
            <a:t>Word tokenization</a:t>
          </a:r>
          <a:endParaRPr lang="en-US" dirty="0"/>
        </a:p>
      </dgm:t>
    </dgm:pt>
    <dgm:pt modelId="{BA084CFF-2B03-4C6F-97AA-0A2E2759A07F}" type="parTrans" cxnId="{8BCF50B0-D510-4BCB-AB87-326DA2DE0BBD}">
      <dgm:prSet/>
      <dgm:spPr/>
      <dgm:t>
        <a:bodyPr/>
        <a:lstStyle/>
        <a:p>
          <a:endParaRPr lang="en-US"/>
        </a:p>
      </dgm:t>
    </dgm:pt>
    <dgm:pt modelId="{EFEFC84C-E2B0-4B0F-A332-95ECFF22E392}" type="sibTrans" cxnId="{8BCF50B0-D510-4BCB-AB87-326DA2DE0BBD}">
      <dgm:prSet/>
      <dgm:spPr/>
      <dgm:t>
        <a:bodyPr/>
        <a:lstStyle/>
        <a:p>
          <a:endParaRPr lang="en-US"/>
        </a:p>
      </dgm:t>
    </dgm:pt>
    <dgm:pt modelId="{CBE48132-B289-46E0-8E6B-233B1DC71089}">
      <dgm:prSet/>
      <dgm:spPr/>
      <dgm:t>
        <a:bodyPr/>
        <a:lstStyle/>
        <a:p>
          <a:r>
            <a:rPr lang="en-US" dirty="0" smtClean="0"/>
            <a:t>Sentence tokenization</a:t>
          </a:r>
          <a:endParaRPr lang="en-US" dirty="0"/>
        </a:p>
      </dgm:t>
    </dgm:pt>
    <dgm:pt modelId="{7CF9A5FE-81BF-4D44-83AE-10539F5C7331}" type="parTrans" cxnId="{F35ADBD1-7423-4CBD-9B9D-F4BA41D71AB8}">
      <dgm:prSet/>
      <dgm:spPr/>
      <dgm:t>
        <a:bodyPr/>
        <a:lstStyle/>
        <a:p>
          <a:endParaRPr lang="en-US"/>
        </a:p>
      </dgm:t>
    </dgm:pt>
    <dgm:pt modelId="{1551844B-C705-4927-BB35-C011A6C8F445}" type="sibTrans" cxnId="{F35ADBD1-7423-4CBD-9B9D-F4BA41D71AB8}">
      <dgm:prSet/>
      <dgm:spPr/>
      <dgm:t>
        <a:bodyPr/>
        <a:lstStyle/>
        <a:p>
          <a:endParaRPr lang="en-US"/>
        </a:p>
      </dgm:t>
    </dgm:pt>
    <dgm:pt modelId="{1B0EF357-B8B1-4286-9D09-41AC64489093}">
      <dgm:prSet/>
      <dgm:spPr/>
      <dgm:t>
        <a:bodyPr/>
        <a:lstStyle/>
        <a:p>
          <a:r>
            <a:rPr lang="en-US" dirty="0" smtClean="0"/>
            <a:t>Word stemming</a:t>
          </a:r>
          <a:endParaRPr lang="en-US" dirty="0"/>
        </a:p>
      </dgm:t>
    </dgm:pt>
    <dgm:pt modelId="{356903EC-7226-482D-BA7E-7AAE631F7BD8}" type="parTrans" cxnId="{C1609747-DCF8-44B1-9FDF-16191CBD9721}">
      <dgm:prSet/>
      <dgm:spPr/>
      <dgm:t>
        <a:bodyPr/>
        <a:lstStyle/>
        <a:p>
          <a:endParaRPr lang="en-US"/>
        </a:p>
      </dgm:t>
    </dgm:pt>
    <dgm:pt modelId="{4C98DA09-B268-4670-9DDA-77B3EFE3994F}" type="sibTrans" cxnId="{C1609747-DCF8-44B1-9FDF-16191CBD9721}">
      <dgm:prSet/>
      <dgm:spPr/>
      <dgm:t>
        <a:bodyPr/>
        <a:lstStyle/>
        <a:p>
          <a:endParaRPr lang="en-US"/>
        </a:p>
      </dgm:t>
    </dgm:pt>
    <dgm:pt modelId="{9097EE56-51F4-43FC-A3FB-68C6EFDFB5B7}">
      <dgm:prSet/>
      <dgm:spPr/>
      <dgm:t>
        <a:bodyPr/>
        <a:lstStyle/>
        <a:p>
          <a:r>
            <a:rPr lang="en-US" dirty="0" smtClean="0"/>
            <a:t>Remove numbers and tags</a:t>
          </a:r>
          <a:endParaRPr lang="en-US" dirty="0"/>
        </a:p>
      </dgm:t>
    </dgm:pt>
    <dgm:pt modelId="{A12C98B0-AFC4-4C87-8612-566C99739F06}" type="parTrans" cxnId="{C79CD36D-87CB-4C89-8985-F2EFD2D4CEB2}">
      <dgm:prSet/>
      <dgm:spPr/>
      <dgm:t>
        <a:bodyPr/>
        <a:lstStyle/>
        <a:p>
          <a:endParaRPr lang="en-US"/>
        </a:p>
      </dgm:t>
    </dgm:pt>
    <dgm:pt modelId="{6BB4AA94-CB83-45D3-B0EE-89AD3EF6AEED}" type="sibTrans" cxnId="{C79CD36D-87CB-4C89-8985-F2EFD2D4CEB2}">
      <dgm:prSet/>
      <dgm:spPr/>
      <dgm:t>
        <a:bodyPr/>
        <a:lstStyle/>
        <a:p>
          <a:endParaRPr lang="en-US"/>
        </a:p>
      </dgm:t>
    </dgm:pt>
    <dgm:pt modelId="{A8D620EA-8A70-4F5F-987C-E431BD18D789}">
      <dgm:prSet/>
      <dgm:spPr/>
      <dgm:t>
        <a:bodyPr/>
        <a:lstStyle/>
        <a:p>
          <a:r>
            <a:rPr lang="en-US" dirty="0" smtClean="0"/>
            <a:t>Remove stop words</a:t>
          </a:r>
          <a:endParaRPr lang="en-US" dirty="0"/>
        </a:p>
      </dgm:t>
    </dgm:pt>
    <dgm:pt modelId="{D499C820-7D7B-47D7-BE72-5A855A42F95D}" type="parTrans" cxnId="{4736C990-9367-43F8-80CA-A7484D492588}">
      <dgm:prSet/>
      <dgm:spPr/>
      <dgm:t>
        <a:bodyPr/>
        <a:lstStyle/>
        <a:p>
          <a:endParaRPr lang="en-US"/>
        </a:p>
      </dgm:t>
    </dgm:pt>
    <dgm:pt modelId="{901390D7-0C8C-4D76-A369-14542F2DD042}" type="sibTrans" cxnId="{4736C990-9367-43F8-80CA-A7484D492588}">
      <dgm:prSet/>
      <dgm:spPr/>
      <dgm:t>
        <a:bodyPr/>
        <a:lstStyle/>
        <a:p>
          <a:endParaRPr lang="en-US"/>
        </a:p>
      </dgm:t>
    </dgm:pt>
    <dgm:pt modelId="{7C6F27F6-4AF7-49B2-A532-123CD3A97672}" type="pres">
      <dgm:prSet presAssocID="{82E7BE65-B683-4E3F-8672-95C36EAD28F5}" presName="Name0" presStyleCnt="0">
        <dgm:presLayoutVars>
          <dgm:dir/>
          <dgm:resizeHandles val="exact"/>
        </dgm:presLayoutVars>
      </dgm:prSet>
      <dgm:spPr/>
    </dgm:pt>
    <dgm:pt modelId="{4B01E872-D859-4EEA-BD91-2CEDAC756E2A}" type="pres">
      <dgm:prSet presAssocID="{CBE48132-B289-46E0-8E6B-233B1DC7108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C9D3D-5EB4-4108-B3E7-63DC8F9AE396}" type="pres">
      <dgm:prSet presAssocID="{1551844B-C705-4927-BB35-C011A6C8F44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F5AA586-A51E-446D-90DF-13A1313ED2FD}" type="pres">
      <dgm:prSet presAssocID="{1551844B-C705-4927-BB35-C011A6C8F44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79579C2-7C61-4099-A54C-419DD39ADB46}" type="pres">
      <dgm:prSet presAssocID="{9097EE56-51F4-43FC-A3FB-68C6EFDFB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6234B-6794-4CCC-B76D-E77A055ED89A}" type="pres">
      <dgm:prSet presAssocID="{6BB4AA94-CB83-45D3-B0EE-89AD3EF6AEE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32682A5-2816-459B-97C9-450EAACB6DF0}" type="pres">
      <dgm:prSet presAssocID="{6BB4AA94-CB83-45D3-B0EE-89AD3EF6AEE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4128FDE-733D-4A57-BE60-18FE7A0448FB}" type="pres">
      <dgm:prSet presAssocID="{B7729C45-E101-4BAD-BD18-8159F010EAB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B3915-96F5-430B-9DA2-B9F13E36A8B4}" type="pres">
      <dgm:prSet presAssocID="{EFEFC84C-E2B0-4B0F-A332-95ECFF22E39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F93CB11-DD22-4C68-B70A-612E4A5F553E}" type="pres">
      <dgm:prSet presAssocID="{EFEFC84C-E2B0-4B0F-A332-95ECFF22E39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8490172-DC35-4E76-8B41-2A9B6CA9DAA9}" type="pres">
      <dgm:prSet presAssocID="{A8D620EA-8A70-4F5F-987C-E431BD18D789}" presName="node" presStyleLbl="node1" presStyleIdx="3" presStyleCnt="6" custLinFactNeighborX="-13245" custLinFactNeighborY="-3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CC918-1A30-44D5-94D0-D900F6A03DB0}" type="pres">
      <dgm:prSet presAssocID="{901390D7-0C8C-4D76-A369-14542F2DD04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7892FE6-BE16-487D-A45B-E476992065F2}" type="pres">
      <dgm:prSet presAssocID="{901390D7-0C8C-4D76-A369-14542F2DD04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958A346-A2E6-45B0-BE3F-0173F67FA30D}" type="pres">
      <dgm:prSet presAssocID="{5FA46936-47FF-4C66-A039-E4DE9D70F4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345DC-AAEA-4D5F-863E-E0C612166A82}" type="pres">
      <dgm:prSet presAssocID="{804A20A7-24AE-49E2-9557-7E3141A78E5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E22B96-CE5D-4477-9D63-CADEC0BFAEEB}" type="pres">
      <dgm:prSet presAssocID="{804A20A7-24AE-49E2-9557-7E3141A78E5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094B7DD-424E-4DEA-A845-89BF5E4848BA}" type="pres">
      <dgm:prSet presAssocID="{1B0EF357-B8B1-4286-9D09-41AC6448909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D68D3F-1257-4F74-A3E6-049897FD22DF}" type="presOf" srcId="{804A20A7-24AE-49E2-9557-7E3141A78E52}" destId="{A4E22B96-CE5D-4477-9D63-CADEC0BFAEEB}" srcOrd="1" destOrd="0" presId="urn:microsoft.com/office/officeart/2005/8/layout/process1"/>
    <dgm:cxn modelId="{6BD26FC5-3A3A-406B-BB3E-C7228B2BC644}" type="presOf" srcId="{1B0EF357-B8B1-4286-9D09-41AC64489093}" destId="{C094B7DD-424E-4DEA-A845-89BF5E4848BA}" srcOrd="0" destOrd="0" presId="urn:microsoft.com/office/officeart/2005/8/layout/process1"/>
    <dgm:cxn modelId="{C54C1241-BC92-4180-BA02-84D71AC1F7A9}" type="presOf" srcId="{804A20A7-24AE-49E2-9557-7E3141A78E52}" destId="{490345DC-AAEA-4D5F-863E-E0C612166A82}" srcOrd="0" destOrd="0" presId="urn:microsoft.com/office/officeart/2005/8/layout/process1"/>
    <dgm:cxn modelId="{8426B874-4D60-4D35-A385-19581B391BA0}" type="presOf" srcId="{6BB4AA94-CB83-45D3-B0EE-89AD3EF6AEED}" destId="{C6F6234B-6794-4CCC-B76D-E77A055ED89A}" srcOrd="0" destOrd="0" presId="urn:microsoft.com/office/officeart/2005/8/layout/process1"/>
    <dgm:cxn modelId="{C79CD36D-87CB-4C89-8985-F2EFD2D4CEB2}" srcId="{82E7BE65-B683-4E3F-8672-95C36EAD28F5}" destId="{9097EE56-51F4-43FC-A3FB-68C6EFDFB5B7}" srcOrd="1" destOrd="0" parTransId="{A12C98B0-AFC4-4C87-8612-566C99739F06}" sibTransId="{6BB4AA94-CB83-45D3-B0EE-89AD3EF6AEED}"/>
    <dgm:cxn modelId="{0527FF1B-9FB9-4A6F-B03F-33AAFD9D283C}" type="presOf" srcId="{6BB4AA94-CB83-45D3-B0EE-89AD3EF6AEED}" destId="{732682A5-2816-459B-97C9-450EAACB6DF0}" srcOrd="1" destOrd="0" presId="urn:microsoft.com/office/officeart/2005/8/layout/process1"/>
    <dgm:cxn modelId="{3B18B015-9A05-4010-ABF7-8C87BAF456F5}" type="presOf" srcId="{1551844B-C705-4927-BB35-C011A6C8F445}" destId="{5F5AA586-A51E-446D-90DF-13A1313ED2FD}" srcOrd="1" destOrd="0" presId="urn:microsoft.com/office/officeart/2005/8/layout/process1"/>
    <dgm:cxn modelId="{4404E2BB-EE20-43F6-A9BC-B687F32C8960}" type="presOf" srcId="{901390D7-0C8C-4D76-A369-14542F2DD042}" destId="{B94CC918-1A30-44D5-94D0-D900F6A03DB0}" srcOrd="0" destOrd="0" presId="urn:microsoft.com/office/officeart/2005/8/layout/process1"/>
    <dgm:cxn modelId="{E622BE03-B6A4-42AC-9DA3-EDED54452EF7}" type="presOf" srcId="{A8D620EA-8A70-4F5F-987C-E431BD18D789}" destId="{18490172-DC35-4E76-8B41-2A9B6CA9DAA9}" srcOrd="0" destOrd="0" presId="urn:microsoft.com/office/officeart/2005/8/layout/process1"/>
    <dgm:cxn modelId="{C1609747-DCF8-44B1-9FDF-16191CBD9721}" srcId="{82E7BE65-B683-4E3F-8672-95C36EAD28F5}" destId="{1B0EF357-B8B1-4286-9D09-41AC64489093}" srcOrd="5" destOrd="0" parTransId="{356903EC-7226-482D-BA7E-7AAE631F7BD8}" sibTransId="{4C98DA09-B268-4670-9DDA-77B3EFE3994F}"/>
    <dgm:cxn modelId="{CC151F5B-C3CA-4B10-8A6B-B3AE4D4B5762}" type="presOf" srcId="{EFEFC84C-E2B0-4B0F-A332-95ECFF22E392}" destId="{4F8B3915-96F5-430B-9DA2-B9F13E36A8B4}" srcOrd="0" destOrd="0" presId="urn:microsoft.com/office/officeart/2005/8/layout/process1"/>
    <dgm:cxn modelId="{D2B91E54-4DD0-4E04-903C-2F03B4BDF7A1}" type="presOf" srcId="{82E7BE65-B683-4E3F-8672-95C36EAD28F5}" destId="{7C6F27F6-4AF7-49B2-A532-123CD3A97672}" srcOrd="0" destOrd="0" presId="urn:microsoft.com/office/officeart/2005/8/layout/process1"/>
    <dgm:cxn modelId="{98CCA823-78C0-4322-B4E7-46B4BB801BCC}" type="presOf" srcId="{9097EE56-51F4-43FC-A3FB-68C6EFDFB5B7}" destId="{579579C2-7C61-4099-A54C-419DD39ADB46}" srcOrd="0" destOrd="0" presId="urn:microsoft.com/office/officeart/2005/8/layout/process1"/>
    <dgm:cxn modelId="{C2229E2B-8B87-4631-B8A0-94FF485A5D60}" type="presOf" srcId="{1551844B-C705-4927-BB35-C011A6C8F445}" destId="{798C9D3D-5EB4-4108-B3E7-63DC8F9AE396}" srcOrd="0" destOrd="0" presId="urn:microsoft.com/office/officeart/2005/8/layout/process1"/>
    <dgm:cxn modelId="{E21D9D91-4F42-4D70-AF13-267CAE4754BE}" type="presOf" srcId="{5FA46936-47FF-4C66-A039-E4DE9D70F424}" destId="{5958A346-A2E6-45B0-BE3F-0173F67FA30D}" srcOrd="0" destOrd="0" presId="urn:microsoft.com/office/officeart/2005/8/layout/process1"/>
    <dgm:cxn modelId="{8BCF50B0-D510-4BCB-AB87-326DA2DE0BBD}" srcId="{82E7BE65-B683-4E3F-8672-95C36EAD28F5}" destId="{B7729C45-E101-4BAD-BD18-8159F010EAB7}" srcOrd="2" destOrd="0" parTransId="{BA084CFF-2B03-4C6F-97AA-0A2E2759A07F}" sibTransId="{EFEFC84C-E2B0-4B0F-A332-95ECFF22E392}"/>
    <dgm:cxn modelId="{4736C990-9367-43F8-80CA-A7484D492588}" srcId="{82E7BE65-B683-4E3F-8672-95C36EAD28F5}" destId="{A8D620EA-8A70-4F5F-987C-E431BD18D789}" srcOrd="3" destOrd="0" parTransId="{D499C820-7D7B-47D7-BE72-5A855A42F95D}" sibTransId="{901390D7-0C8C-4D76-A369-14542F2DD042}"/>
    <dgm:cxn modelId="{F35ADBD1-7423-4CBD-9B9D-F4BA41D71AB8}" srcId="{82E7BE65-B683-4E3F-8672-95C36EAD28F5}" destId="{CBE48132-B289-46E0-8E6B-233B1DC71089}" srcOrd="0" destOrd="0" parTransId="{7CF9A5FE-81BF-4D44-83AE-10539F5C7331}" sibTransId="{1551844B-C705-4927-BB35-C011A6C8F445}"/>
    <dgm:cxn modelId="{60C98A69-D001-4F3E-9398-8E3774300024}" type="presOf" srcId="{901390D7-0C8C-4D76-A369-14542F2DD042}" destId="{97892FE6-BE16-487D-A45B-E476992065F2}" srcOrd="1" destOrd="0" presId="urn:microsoft.com/office/officeart/2005/8/layout/process1"/>
    <dgm:cxn modelId="{B4B40F90-525C-4633-93D0-30BF9836890F}" type="presOf" srcId="{EFEFC84C-E2B0-4B0F-A332-95ECFF22E392}" destId="{0F93CB11-DD22-4C68-B70A-612E4A5F553E}" srcOrd="1" destOrd="0" presId="urn:microsoft.com/office/officeart/2005/8/layout/process1"/>
    <dgm:cxn modelId="{7EE5B7F1-CA99-4AAE-8609-EE4974380D75}" srcId="{82E7BE65-B683-4E3F-8672-95C36EAD28F5}" destId="{5FA46936-47FF-4C66-A039-E4DE9D70F424}" srcOrd="4" destOrd="0" parTransId="{C15D19BF-0E50-4FC4-8660-D1C493A4E50C}" sibTransId="{804A20A7-24AE-49E2-9557-7E3141A78E52}"/>
    <dgm:cxn modelId="{346D12BB-0069-4A9B-9393-44EA57A0185A}" type="presOf" srcId="{CBE48132-B289-46E0-8E6B-233B1DC71089}" destId="{4B01E872-D859-4EEA-BD91-2CEDAC756E2A}" srcOrd="0" destOrd="0" presId="urn:microsoft.com/office/officeart/2005/8/layout/process1"/>
    <dgm:cxn modelId="{DBCFE80B-79A2-401C-B58E-59DF9E574303}" type="presOf" srcId="{B7729C45-E101-4BAD-BD18-8159F010EAB7}" destId="{44128FDE-733D-4A57-BE60-18FE7A0448FB}" srcOrd="0" destOrd="0" presId="urn:microsoft.com/office/officeart/2005/8/layout/process1"/>
    <dgm:cxn modelId="{BE5A724A-4918-4B67-95BF-08C21CAFE30A}" type="presParOf" srcId="{7C6F27F6-4AF7-49B2-A532-123CD3A97672}" destId="{4B01E872-D859-4EEA-BD91-2CEDAC756E2A}" srcOrd="0" destOrd="0" presId="urn:microsoft.com/office/officeart/2005/8/layout/process1"/>
    <dgm:cxn modelId="{A0D8B967-2DF2-4F4F-A90A-FC1F7D75A71E}" type="presParOf" srcId="{7C6F27F6-4AF7-49B2-A532-123CD3A97672}" destId="{798C9D3D-5EB4-4108-B3E7-63DC8F9AE396}" srcOrd="1" destOrd="0" presId="urn:microsoft.com/office/officeart/2005/8/layout/process1"/>
    <dgm:cxn modelId="{7033BCA4-7574-4872-A149-A62B2F5023CD}" type="presParOf" srcId="{798C9D3D-5EB4-4108-B3E7-63DC8F9AE396}" destId="{5F5AA586-A51E-446D-90DF-13A1313ED2FD}" srcOrd="0" destOrd="0" presId="urn:microsoft.com/office/officeart/2005/8/layout/process1"/>
    <dgm:cxn modelId="{9631F270-3FFF-451C-9CAA-DB8EB489BCD1}" type="presParOf" srcId="{7C6F27F6-4AF7-49B2-A532-123CD3A97672}" destId="{579579C2-7C61-4099-A54C-419DD39ADB46}" srcOrd="2" destOrd="0" presId="urn:microsoft.com/office/officeart/2005/8/layout/process1"/>
    <dgm:cxn modelId="{5B8041B5-A6E1-43E3-9EF8-2AE46E45D1C7}" type="presParOf" srcId="{7C6F27F6-4AF7-49B2-A532-123CD3A97672}" destId="{C6F6234B-6794-4CCC-B76D-E77A055ED89A}" srcOrd="3" destOrd="0" presId="urn:microsoft.com/office/officeart/2005/8/layout/process1"/>
    <dgm:cxn modelId="{B844AAC1-419E-4696-B632-0B91ABA3E090}" type="presParOf" srcId="{C6F6234B-6794-4CCC-B76D-E77A055ED89A}" destId="{732682A5-2816-459B-97C9-450EAACB6DF0}" srcOrd="0" destOrd="0" presId="urn:microsoft.com/office/officeart/2005/8/layout/process1"/>
    <dgm:cxn modelId="{6302F2E1-0272-43AE-838E-218CAE7B209D}" type="presParOf" srcId="{7C6F27F6-4AF7-49B2-A532-123CD3A97672}" destId="{44128FDE-733D-4A57-BE60-18FE7A0448FB}" srcOrd="4" destOrd="0" presId="urn:microsoft.com/office/officeart/2005/8/layout/process1"/>
    <dgm:cxn modelId="{E3CCF17F-FBBC-4CEC-AD43-51C304578CCC}" type="presParOf" srcId="{7C6F27F6-4AF7-49B2-A532-123CD3A97672}" destId="{4F8B3915-96F5-430B-9DA2-B9F13E36A8B4}" srcOrd="5" destOrd="0" presId="urn:microsoft.com/office/officeart/2005/8/layout/process1"/>
    <dgm:cxn modelId="{BBD0C4F2-9B8D-46EF-857E-8CCFDDF37B6B}" type="presParOf" srcId="{4F8B3915-96F5-430B-9DA2-B9F13E36A8B4}" destId="{0F93CB11-DD22-4C68-B70A-612E4A5F553E}" srcOrd="0" destOrd="0" presId="urn:microsoft.com/office/officeart/2005/8/layout/process1"/>
    <dgm:cxn modelId="{D7FECD89-9BED-462D-A7E5-48A610EBA04F}" type="presParOf" srcId="{7C6F27F6-4AF7-49B2-A532-123CD3A97672}" destId="{18490172-DC35-4E76-8B41-2A9B6CA9DAA9}" srcOrd="6" destOrd="0" presId="urn:microsoft.com/office/officeart/2005/8/layout/process1"/>
    <dgm:cxn modelId="{1F9DF1D2-9AAF-49ED-9BD3-5262871BC48C}" type="presParOf" srcId="{7C6F27F6-4AF7-49B2-A532-123CD3A97672}" destId="{B94CC918-1A30-44D5-94D0-D900F6A03DB0}" srcOrd="7" destOrd="0" presId="urn:microsoft.com/office/officeart/2005/8/layout/process1"/>
    <dgm:cxn modelId="{4D6A74F6-616A-4FF0-BCFB-B830E0B5744C}" type="presParOf" srcId="{B94CC918-1A30-44D5-94D0-D900F6A03DB0}" destId="{97892FE6-BE16-487D-A45B-E476992065F2}" srcOrd="0" destOrd="0" presId="urn:microsoft.com/office/officeart/2005/8/layout/process1"/>
    <dgm:cxn modelId="{C08FB1BC-8471-4423-A925-EC238E4682B2}" type="presParOf" srcId="{7C6F27F6-4AF7-49B2-A532-123CD3A97672}" destId="{5958A346-A2E6-45B0-BE3F-0173F67FA30D}" srcOrd="8" destOrd="0" presId="urn:microsoft.com/office/officeart/2005/8/layout/process1"/>
    <dgm:cxn modelId="{DDEA69AF-5029-406B-AA0D-F14AF5F3E12F}" type="presParOf" srcId="{7C6F27F6-4AF7-49B2-A532-123CD3A97672}" destId="{490345DC-AAEA-4D5F-863E-E0C612166A82}" srcOrd="9" destOrd="0" presId="urn:microsoft.com/office/officeart/2005/8/layout/process1"/>
    <dgm:cxn modelId="{EE385C34-FCAE-4392-A47C-681067021EC0}" type="presParOf" srcId="{490345DC-AAEA-4D5F-863E-E0C612166A82}" destId="{A4E22B96-CE5D-4477-9D63-CADEC0BFAEEB}" srcOrd="0" destOrd="0" presId="urn:microsoft.com/office/officeart/2005/8/layout/process1"/>
    <dgm:cxn modelId="{331020AB-5DBA-4A95-8CF5-E44C9E214F64}" type="presParOf" srcId="{7C6F27F6-4AF7-49B2-A532-123CD3A97672}" destId="{C094B7DD-424E-4DEA-A845-89BF5E4848B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16B9F-2B9B-4E3E-BEB6-10AA482E9983}" type="doc">
      <dgm:prSet loTypeId="urn:microsoft.com/office/officeart/2005/8/layout/venn2" loCatId="relationship" qsTypeId="urn:microsoft.com/office/officeart/2005/8/quickstyle/3d2" qsCatId="3D" csTypeId="urn:microsoft.com/office/officeart/2005/8/colors/colorful1" csCatId="colorful" phldr="1"/>
      <dgm:spPr/>
    </dgm:pt>
    <dgm:pt modelId="{24249982-D1E7-4D26-8BFF-EB1F1D3B4DFF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corpus</a:t>
          </a:r>
          <a:endParaRPr lang="en-US" sz="13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ED8DF8-3CD7-41FE-B29D-ECCA29A05209}" type="parTrans" cxnId="{B37EAFD1-AFA0-42D3-96AB-04383E9C05F0}">
      <dgm:prSet/>
      <dgm:spPr/>
      <dgm:t>
        <a:bodyPr/>
        <a:lstStyle/>
        <a:p>
          <a:endParaRPr lang="en-US"/>
        </a:p>
      </dgm:t>
    </dgm:pt>
    <dgm:pt modelId="{992249BD-0D54-44E4-A62D-CE5FB906DB90}" type="sibTrans" cxnId="{B37EAFD1-AFA0-42D3-96AB-04383E9C05F0}">
      <dgm:prSet/>
      <dgm:spPr/>
      <dgm:t>
        <a:bodyPr/>
        <a:lstStyle/>
        <a:p>
          <a:endParaRPr lang="en-US"/>
        </a:p>
      </dgm:t>
    </dgm:pt>
    <dgm:pt modelId="{C4FC4FE2-61B3-4F75-8C2D-E9CB59E85951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document</a:t>
          </a:r>
          <a:endParaRPr lang="en-US" sz="13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C51B8C-CCAA-4A57-A4F0-684702CDC5E5}" type="parTrans" cxnId="{758FAF81-68B8-4142-B228-D97E71DF4740}">
      <dgm:prSet/>
      <dgm:spPr/>
      <dgm:t>
        <a:bodyPr/>
        <a:lstStyle/>
        <a:p>
          <a:endParaRPr lang="en-US"/>
        </a:p>
      </dgm:t>
    </dgm:pt>
    <dgm:pt modelId="{2F842C8A-FB87-498B-8A92-CA497EC55DCE}" type="sibTrans" cxnId="{758FAF81-68B8-4142-B228-D97E71DF4740}">
      <dgm:prSet/>
      <dgm:spPr/>
      <dgm:t>
        <a:bodyPr/>
        <a:lstStyle/>
        <a:p>
          <a:endParaRPr lang="en-US"/>
        </a:p>
      </dgm:t>
    </dgm:pt>
    <dgm:pt modelId="{6E116F38-D3AB-4E52-9D67-C383BF29442D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sentence</a:t>
          </a:r>
          <a:endParaRPr lang="en-US" sz="13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0C328-2182-43CF-A78D-9137CCA93526}" type="parTrans" cxnId="{5BEC3264-29EE-49BD-B09A-4CB02F2494AE}">
      <dgm:prSet/>
      <dgm:spPr/>
      <dgm:t>
        <a:bodyPr/>
        <a:lstStyle/>
        <a:p>
          <a:endParaRPr lang="en-US"/>
        </a:p>
      </dgm:t>
    </dgm:pt>
    <dgm:pt modelId="{C6B51003-12E4-4C00-953C-439ED6FB07BE}" type="sibTrans" cxnId="{5BEC3264-29EE-49BD-B09A-4CB02F2494AE}">
      <dgm:prSet/>
      <dgm:spPr/>
      <dgm:t>
        <a:bodyPr/>
        <a:lstStyle/>
        <a:p>
          <a:endParaRPr lang="en-US"/>
        </a:p>
      </dgm:t>
    </dgm:pt>
    <dgm:pt modelId="{9CE6E4F4-7147-4A7B-BECB-38EC9B23E90D}">
      <dgm:prSet custT="1"/>
      <dgm:spPr/>
      <dgm:t>
        <a:bodyPr/>
        <a:lstStyle/>
        <a:p>
          <a:r>
            <a:rPr lang="en-US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word</a:t>
          </a:r>
          <a:endParaRPr lang="en-US" sz="13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5F7DFC-32CA-4386-B117-62A06C7FE56A}" type="parTrans" cxnId="{659BAB6A-48DC-45F1-BEA4-7537EF7A04D5}">
      <dgm:prSet/>
      <dgm:spPr/>
      <dgm:t>
        <a:bodyPr/>
        <a:lstStyle/>
        <a:p>
          <a:endParaRPr lang="en-US"/>
        </a:p>
      </dgm:t>
    </dgm:pt>
    <dgm:pt modelId="{D24E438F-89FE-41E5-8A1C-71C82B448B01}" type="sibTrans" cxnId="{659BAB6A-48DC-45F1-BEA4-7537EF7A04D5}">
      <dgm:prSet/>
      <dgm:spPr/>
      <dgm:t>
        <a:bodyPr/>
        <a:lstStyle/>
        <a:p>
          <a:endParaRPr lang="en-US"/>
        </a:p>
      </dgm:t>
    </dgm:pt>
    <dgm:pt modelId="{F21E15EB-3F94-47DA-BED9-46E0EC1B8782}">
      <dgm:prSet custT="1"/>
      <dgm:spPr/>
      <dgm:t>
        <a:bodyPr/>
        <a:lstStyle/>
        <a:p>
          <a:r>
            <a:rPr lang="en-US" sz="13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Character</a:t>
          </a:r>
          <a:endParaRPr lang="en-US" sz="13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40AF79-308C-4524-B5EC-4E8BA02D7CD3}" type="parTrans" cxnId="{7890F66B-BA56-43FA-9235-AD8A2C647A6B}">
      <dgm:prSet/>
      <dgm:spPr/>
      <dgm:t>
        <a:bodyPr/>
        <a:lstStyle/>
        <a:p>
          <a:endParaRPr lang="en-US"/>
        </a:p>
      </dgm:t>
    </dgm:pt>
    <dgm:pt modelId="{FCEBF020-E2F4-4860-B875-E706D25267A7}" type="sibTrans" cxnId="{7890F66B-BA56-43FA-9235-AD8A2C647A6B}">
      <dgm:prSet/>
      <dgm:spPr/>
      <dgm:t>
        <a:bodyPr/>
        <a:lstStyle/>
        <a:p>
          <a:endParaRPr lang="en-US"/>
        </a:p>
      </dgm:t>
    </dgm:pt>
    <dgm:pt modelId="{DE654255-5D6B-443F-BC58-60EA684BE41E}" type="pres">
      <dgm:prSet presAssocID="{E6016B9F-2B9B-4E3E-BEB6-10AA482E9983}" presName="Name0" presStyleCnt="0">
        <dgm:presLayoutVars>
          <dgm:chMax val="7"/>
          <dgm:resizeHandles val="exact"/>
        </dgm:presLayoutVars>
      </dgm:prSet>
      <dgm:spPr/>
    </dgm:pt>
    <dgm:pt modelId="{E131F5DE-655D-4CE4-8B7B-61620A9AC62E}" type="pres">
      <dgm:prSet presAssocID="{E6016B9F-2B9B-4E3E-BEB6-10AA482E9983}" presName="comp1" presStyleCnt="0"/>
      <dgm:spPr/>
    </dgm:pt>
    <dgm:pt modelId="{2211C026-0222-4F2F-A59B-71CA40802E02}" type="pres">
      <dgm:prSet presAssocID="{E6016B9F-2B9B-4E3E-BEB6-10AA482E9983}" presName="circle1" presStyleLbl="node1" presStyleIdx="0" presStyleCnt="5" custLinFactNeighborX="-1565"/>
      <dgm:spPr/>
      <dgm:t>
        <a:bodyPr/>
        <a:lstStyle/>
        <a:p>
          <a:endParaRPr lang="en-US"/>
        </a:p>
      </dgm:t>
    </dgm:pt>
    <dgm:pt modelId="{3D755E01-C896-4AB5-AB27-13ADF5E7A0BD}" type="pres">
      <dgm:prSet presAssocID="{E6016B9F-2B9B-4E3E-BEB6-10AA482E9983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83613-B531-4CC9-810B-274DD0A34990}" type="pres">
      <dgm:prSet presAssocID="{E6016B9F-2B9B-4E3E-BEB6-10AA482E9983}" presName="comp2" presStyleCnt="0"/>
      <dgm:spPr/>
    </dgm:pt>
    <dgm:pt modelId="{E757F3A0-F28E-4DE9-A066-269CE995F6AC}" type="pres">
      <dgm:prSet presAssocID="{E6016B9F-2B9B-4E3E-BEB6-10AA482E9983}" presName="circle2" presStyleLbl="node1" presStyleIdx="1" presStyleCnt="5"/>
      <dgm:spPr/>
      <dgm:t>
        <a:bodyPr/>
        <a:lstStyle/>
        <a:p>
          <a:endParaRPr lang="en-US"/>
        </a:p>
      </dgm:t>
    </dgm:pt>
    <dgm:pt modelId="{76515D0E-922B-4B0C-B957-BAB58FE91801}" type="pres">
      <dgm:prSet presAssocID="{E6016B9F-2B9B-4E3E-BEB6-10AA482E9983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C9B9-91DB-4708-BFEF-AEF03E201C15}" type="pres">
      <dgm:prSet presAssocID="{E6016B9F-2B9B-4E3E-BEB6-10AA482E9983}" presName="comp3" presStyleCnt="0"/>
      <dgm:spPr/>
    </dgm:pt>
    <dgm:pt modelId="{CA5DD743-6392-4734-9674-983E37131562}" type="pres">
      <dgm:prSet presAssocID="{E6016B9F-2B9B-4E3E-BEB6-10AA482E9983}" presName="circle3" presStyleLbl="node1" presStyleIdx="2" presStyleCnt="5"/>
      <dgm:spPr/>
      <dgm:t>
        <a:bodyPr/>
        <a:lstStyle/>
        <a:p>
          <a:endParaRPr lang="en-US"/>
        </a:p>
      </dgm:t>
    </dgm:pt>
    <dgm:pt modelId="{D2CA04AF-219B-4459-BBB0-B45F7B7732F4}" type="pres">
      <dgm:prSet presAssocID="{E6016B9F-2B9B-4E3E-BEB6-10AA482E9983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5F308-022F-42A8-ACF0-9330D59801FB}" type="pres">
      <dgm:prSet presAssocID="{E6016B9F-2B9B-4E3E-BEB6-10AA482E9983}" presName="comp4" presStyleCnt="0"/>
      <dgm:spPr/>
    </dgm:pt>
    <dgm:pt modelId="{96D69BD4-B8A9-4294-86AF-17AF1166DFE6}" type="pres">
      <dgm:prSet presAssocID="{E6016B9F-2B9B-4E3E-BEB6-10AA482E9983}" presName="circle4" presStyleLbl="node1" presStyleIdx="3" presStyleCnt="5"/>
      <dgm:spPr/>
      <dgm:t>
        <a:bodyPr/>
        <a:lstStyle/>
        <a:p>
          <a:endParaRPr lang="en-US"/>
        </a:p>
      </dgm:t>
    </dgm:pt>
    <dgm:pt modelId="{727460CB-7A48-4D53-A98D-4BF7E09CCE7D}" type="pres">
      <dgm:prSet presAssocID="{E6016B9F-2B9B-4E3E-BEB6-10AA482E9983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AFA7C-D707-455C-85BE-8D199B9C8231}" type="pres">
      <dgm:prSet presAssocID="{E6016B9F-2B9B-4E3E-BEB6-10AA482E9983}" presName="comp5" presStyleCnt="0"/>
      <dgm:spPr/>
    </dgm:pt>
    <dgm:pt modelId="{73E49E42-A8A4-49D9-9921-D85EF9FBEC29}" type="pres">
      <dgm:prSet presAssocID="{E6016B9F-2B9B-4E3E-BEB6-10AA482E9983}" presName="circle5" presStyleLbl="node1" presStyleIdx="4" presStyleCnt="5" custScaleX="110520"/>
      <dgm:spPr/>
      <dgm:t>
        <a:bodyPr/>
        <a:lstStyle/>
        <a:p>
          <a:endParaRPr lang="en-US"/>
        </a:p>
      </dgm:t>
    </dgm:pt>
    <dgm:pt modelId="{B424CDDA-E54A-4B39-B80E-AF412485BF29}" type="pres">
      <dgm:prSet presAssocID="{E6016B9F-2B9B-4E3E-BEB6-10AA482E9983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C3264-29EE-49BD-B09A-4CB02F2494AE}" srcId="{E6016B9F-2B9B-4E3E-BEB6-10AA482E9983}" destId="{6E116F38-D3AB-4E52-9D67-C383BF29442D}" srcOrd="2" destOrd="0" parTransId="{A310C328-2182-43CF-A78D-9137CCA93526}" sibTransId="{C6B51003-12E4-4C00-953C-439ED6FB07BE}"/>
    <dgm:cxn modelId="{85F02BC1-04AE-4C8B-B187-8B7561B14741}" type="presOf" srcId="{6E116F38-D3AB-4E52-9D67-C383BF29442D}" destId="{D2CA04AF-219B-4459-BBB0-B45F7B7732F4}" srcOrd="1" destOrd="0" presId="urn:microsoft.com/office/officeart/2005/8/layout/venn2"/>
    <dgm:cxn modelId="{7890F66B-BA56-43FA-9235-AD8A2C647A6B}" srcId="{E6016B9F-2B9B-4E3E-BEB6-10AA482E9983}" destId="{F21E15EB-3F94-47DA-BED9-46E0EC1B8782}" srcOrd="4" destOrd="0" parTransId="{9740AF79-308C-4524-B5EC-4E8BA02D7CD3}" sibTransId="{FCEBF020-E2F4-4860-B875-E706D25267A7}"/>
    <dgm:cxn modelId="{B37EAFD1-AFA0-42D3-96AB-04383E9C05F0}" srcId="{E6016B9F-2B9B-4E3E-BEB6-10AA482E9983}" destId="{24249982-D1E7-4D26-8BFF-EB1F1D3B4DFF}" srcOrd="0" destOrd="0" parTransId="{F7ED8DF8-3CD7-41FE-B29D-ECCA29A05209}" sibTransId="{992249BD-0D54-44E4-A62D-CE5FB906DB90}"/>
    <dgm:cxn modelId="{659BAB6A-48DC-45F1-BEA4-7537EF7A04D5}" srcId="{E6016B9F-2B9B-4E3E-BEB6-10AA482E9983}" destId="{9CE6E4F4-7147-4A7B-BECB-38EC9B23E90D}" srcOrd="3" destOrd="0" parTransId="{FF5F7DFC-32CA-4386-B117-62A06C7FE56A}" sibTransId="{D24E438F-89FE-41E5-8A1C-71C82B448B01}"/>
    <dgm:cxn modelId="{71847088-4B49-444D-A0BD-F07BA54243AA}" type="presOf" srcId="{24249982-D1E7-4D26-8BFF-EB1F1D3B4DFF}" destId="{2211C026-0222-4F2F-A59B-71CA40802E02}" srcOrd="0" destOrd="0" presId="urn:microsoft.com/office/officeart/2005/8/layout/venn2"/>
    <dgm:cxn modelId="{AAE21579-6ED1-4B2E-BF71-DD0A23F34A36}" type="presOf" srcId="{9CE6E4F4-7147-4A7B-BECB-38EC9B23E90D}" destId="{96D69BD4-B8A9-4294-86AF-17AF1166DFE6}" srcOrd="0" destOrd="0" presId="urn:microsoft.com/office/officeart/2005/8/layout/venn2"/>
    <dgm:cxn modelId="{103E395E-FB95-4835-8AB1-122DAAF5C6A2}" type="presOf" srcId="{C4FC4FE2-61B3-4F75-8C2D-E9CB59E85951}" destId="{76515D0E-922B-4B0C-B957-BAB58FE91801}" srcOrd="1" destOrd="0" presId="urn:microsoft.com/office/officeart/2005/8/layout/venn2"/>
    <dgm:cxn modelId="{758FAF81-68B8-4142-B228-D97E71DF4740}" srcId="{E6016B9F-2B9B-4E3E-BEB6-10AA482E9983}" destId="{C4FC4FE2-61B3-4F75-8C2D-E9CB59E85951}" srcOrd="1" destOrd="0" parTransId="{13C51B8C-CCAA-4A57-A4F0-684702CDC5E5}" sibTransId="{2F842C8A-FB87-498B-8A92-CA497EC55DCE}"/>
    <dgm:cxn modelId="{5193F911-F3D8-4F60-8DFC-49FF3DF90615}" type="presOf" srcId="{F21E15EB-3F94-47DA-BED9-46E0EC1B8782}" destId="{B424CDDA-E54A-4B39-B80E-AF412485BF29}" srcOrd="1" destOrd="0" presId="urn:microsoft.com/office/officeart/2005/8/layout/venn2"/>
    <dgm:cxn modelId="{DD93CE96-5005-4DA9-9A6B-80D92AC03998}" type="presOf" srcId="{9CE6E4F4-7147-4A7B-BECB-38EC9B23E90D}" destId="{727460CB-7A48-4D53-A98D-4BF7E09CCE7D}" srcOrd="1" destOrd="0" presId="urn:microsoft.com/office/officeart/2005/8/layout/venn2"/>
    <dgm:cxn modelId="{F2E2B022-24B6-4157-A767-A2CAF69665DF}" type="presOf" srcId="{6E116F38-D3AB-4E52-9D67-C383BF29442D}" destId="{CA5DD743-6392-4734-9674-983E37131562}" srcOrd="0" destOrd="0" presId="urn:microsoft.com/office/officeart/2005/8/layout/venn2"/>
    <dgm:cxn modelId="{E5679F88-23D0-4146-A5B8-00AF565F5C3A}" type="presOf" srcId="{C4FC4FE2-61B3-4F75-8C2D-E9CB59E85951}" destId="{E757F3A0-F28E-4DE9-A066-269CE995F6AC}" srcOrd="0" destOrd="0" presId="urn:microsoft.com/office/officeart/2005/8/layout/venn2"/>
    <dgm:cxn modelId="{F393FF32-26B5-49B6-A59C-E6CFF16FF439}" type="presOf" srcId="{24249982-D1E7-4D26-8BFF-EB1F1D3B4DFF}" destId="{3D755E01-C896-4AB5-AB27-13ADF5E7A0BD}" srcOrd="1" destOrd="0" presId="urn:microsoft.com/office/officeart/2005/8/layout/venn2"/>
    <dgm:cxn modelId="{14D489B9-5FB9-4CBD-AE41-85A19114D649}" type="presOf" srcId="{E6016B9F-2B9B-4E3E-BEB6-10AA482E9983}" destId="{DE654255-5D6B-443F-BC58-60EA684BE41E}" srcOrd="0" destOrd="0" presId="urn:microsoft.com/office/officeart/2005/8/layout/venn2"/>
    <dgm:cxn modelId="{D0CF08CE-3474-49C0-89A7-74E88920E7C4}" type="presOf" srcId="{F21E15EB-3F94-47DA-BED9-46E0EC1B8782}" destId="{73E49E42-A8A4-49D9-9921-D85EF9FBEC29}" srcOrd="0" destOrd="0" presId="urn:microsoft.com/office/officeart/2005/8/layout/venn2"/>
    <dgm:cxn modelId="{E572DE54-17A6-4AFC-9D62-A302F8D6134D}" type="presParOf" srcId="{DE654255-5D6B-443F-BC58-60EA684BE41E}" destId="{E131F5DE-655D-4CE4-8B7B-61620A9AC62E}" srcOrd="0" destOrd="0" presId="urn:microsoft.com/office/officeart/2005/8/layout/venn2"/>
    <dgm:cxn modelId="{1DB3D757-8FC0-4EC8-8F0C-08A2D27C620C}" type="presParOf" srcId="{E131F5DE-655D-4CE4-8B7B-61620A9AC62E}" destId="{2211C026-0222-4F2F-A59B-71CA40802E02}" srcOrd="0" destOrd="0" presId="urn:microsoft.com/office/officeart/2005/8/layout/venn2"/>
    <dgm:cxn modelId="{6983D7B1-503D-476F-89E9-3619BB23513E}" type="presParOf" srcId="{E131F5DE-655D-4CE4-8B7B-61620A9AC62E}" destId="{3D755E01-C896-4AB5-AB27-13ADF5E7A0BD}" srcOrd="1" destOrd="0" presId="urn:microsoft.com/office/officeart/2005/8/layout/venn2"/>
    <dgm:cxn modelId="{AAB83190-4587-4574-B8E8-8812CD40EE70}" type="presParOf" srcId="{DE654255-5D6B-443F-BC58-60EA684BE41E}" destId="{03883613-B531-4CC9-810B-274DD0A34990}" srcOrd="1" destOrd="0" presId="urn:microsoft.com/office/officeart/2005/8/layout/venn2"/>
    <dgm:cxn modelId="{DBBB4C41-133D-4D83-A9E6-2B2EC3BEDA5F}" type="presParOf" srcId="{03883613-B531-4CC9-810B-274DD0A34990}" destId="{E757F3A0-F28E-4DE9-A066-269CE995F6AC}" srcOrd="0" destOrd="0" presId="urn:microsoft.com/office/officeart/2005/8/layout/venn2"/>
    <dgm:cxn modelId="{5552E353-22FE-4259-8D7D-FD89B72F0A75}" type="presParOf" srcId="{03883613-B531-4CC9-810B-274DD0A34990}" destId="{76515D0E-922B-4B0C-B957-BAB58FE91801}" srcOrd="1" destOrd="0" presId="urn:microsoft.com/office/officeart/2005/8/layout/venn2"/>
    <dgm:cxn modelId="{89C86B72-5F2A-4438-B67F-A5D6DF8AF3C3}" type="presParOf" srcId="{DE654255-5D6B-443F-BC58-60EA684BE41E}" destId="{BF08C9B9-91DB-4708-BFEF-AEF03E201C15}" srcOrd="2" destOrd="0" presId="urn:microsoft.com/office/officeart/2005/8/layout/venn2"/>
    <dgm:cxn modelId="{88F8ADCC-135E-499D-A5AB-A3256ECB9AE5}" type="presParOf" srcId="{BF08C9B9-91DB-4708-BFEF-AEF03E201C15}" destId="{CA5DD743-6392-4734-9674-983E37131562}" srcOrd="0" destOrd="0" presId="urn:microsoft.com/office/officeart/2005/8/layout/venn2"/>
    <dgm:cxn modelId="{D0CA54C0-7288-4BD9-B468-037795E154ED}" type="presParOf" srcId="{BF08C9B9-91DB-4708-BFEF-AEF03E201C15}" destId="{D2CA04AF-219B-4459-BBB0-B45F7B7732F4}" srcOrd="1" destOrd="0" presId="urn:microsoft.com/office/officeart/2005/8/layout/venn2"/>
    <dgm:cxn modelId="{18D85855-F596-4270-AA27-7DA92AD35157}" type="presParOf" srcId="{DE654255-5D6B-443F-BC58-60EA684BE41E}" destId="{9425F308-022F-42A8-ACF0-9330D59801FB}" srcOrd="3" destOrd="0" presId="urn:microsoft.com/office/officeart/2005/8/layout/venn2"/>
    <dgm:cxn modelId="{2358AE3B-9BB3-47F3-A16A-488FAFE8FB2C}" type="presParOf" srcId="{9425F308-022F-42A8-ACF0-9330D59801FB}" destId="{96D69BD4-B8A9-4294-86AF-17AF1166DFE6}" srcOrd="0" destOrd="0" presId="urn:microsoft.com/office/officeart/2005/8/layout/venn2"/>
    <dgm:cxn modelId="{2BE05D05-F319-45CB-A23B-4AC7213026E9}" type="presParOf" srcId="{9425F308-022F-42A8-ACF0-9330D59801FB}" destId="{727460CB-7A48-4D53-A98D-4BF7E09CCE7D}" srcOrd="1" destOrd="0" presId="urn:microsoft.com/office/officeart/2005/8/layout/venn2"/>
    <dgm:cxn modelId="{88C2D43D-3A9A-4983-B6FF-1DA6281E251E}" type="presParOf" srcId="{DE654255-5D6B-443F-BC58-60EA684BE41E}" destId="{3F5AFA7C-D707-455C-85BE-8D199B9C8231}" srcOrd="4" destOrd="0" presId="urn:microsoft.com/office/officeart/2005/8/layout/venn2"/>
    <dgm:cxn modelId="{4419CA02-BC4E-41BC-B404-96D891603706}" type="presParOf" srcId="{3F5AFA7C-D707-455C-85BE-8D199B9C8231}" destId="{73E49E42-A8A4-49D9-9921-D85EF9FBEC29}" srcOrd="0" destOrd="0" presId="urn:microsoft.com/office/officeart/2005/8/layout/venn2"/>
    <dgm:cxn modelId="{6EA2AF54-5E70-4BA8-821F-5392B8684DE4}" type="presParOf" srcId="{3F5AFA7C-D707-455C-85BE-8D199B9C8231}" destId="{B424CDDA-E54A-4B39-B80E-AF412485BF2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1E872-D859-4EEA-BD91-2CEDAC756E2A}">
      <dsp:nvSpPr>
        <dsp:cNvPr id="0" name=""/>
        <dsp:cNvSpPr/>
      </dsp:nvSpPr>
      <dsp:spPr>
        <a:xfrm>
          <a:off x="0" y="1011482"/>
          <a:ext cx="1016000" cy="695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Sentence tokenization</a:t>
          </a:r>
          <a:endParaRPr lang="en-US" sz="1300" kern="1200" dirty="0"/>
        </a:p>
      </dsp:txBody>
      <dsp:txXfrm>
        <a:off x="20365" y="1031847"/>
        <a:ext cx="975270" cy="654595"/>
      </dsp:txXfrm>
    </dsp:sp>
    <dsp:sp modelId="{798C9D3D-5EB4-4108-B3E7-63DC8F9AE396}">
      <dsp:nvSpPr>
        <dsp:cNvPr id="0" name=""/>
        <dsp:cNvSpPr/>
      </dsp:nvSpPr>
      <dsp:spPr>
        <a:xfrm>
          <a:off x="1117599" y="1233160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1283554"/>
        <a:ext cx="150774" cy="151180"/>
      </dsp:txXfrm>
    </dsp:sp>
    <dsp:sp modelId="{579579C2-7C61-4099-A54C-419DD39ADB46}">
      <dsp:nvSpPr>
        <dsp:cNvPr id="0" name=""/>
        <dsp:cNvSpPr/>
      </dsp:nvSpPr>
      <dsp:spPr>
        <a:xfrm>
          <a:off x="1422399" y="1011482"/>
          <a:ext cx="1016000" cy="695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Remove numbers and tags</a:t>
          </a:r>
          <a:endParaRPr lang="en-US" sz="1300" kern="1200" dirty="0"/>
        </a:p>
      </dsp:txBody>
      <dsp:txXfrm>
        <a:off x="1442764" y="1031847"/>
        <a:ext cx="975270" cy="654595"/>
      </dsp:txXfrm>
    </dsp:sp>
    <dsp:sp modelId="{C6F6234B-6794-4CCC-B76D-E77A055ED89A}">
      <dsp:nvSpPr>
        <dsp:cNvPr id="0" name=""/>
        <dsp:cNvSpPr/>
      </dsp:nvSpPr>
      <dsp:spPr>
        <a:xfrm>
          <a:off x="2539999" y="1233160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1283554"/>
        <a:ext cx="150774" cy="151180"/>
      </dsp:txXfrm>
    </dsp:sp>
    <dsp:sp modelId="{44128FDE-733D-4A57-BE60-18FE7A0448FB}">
      <dsp:nvSpPr>
        <dsp:cNvPr id="0" name=""/>
        <dsp:cNvSpPr/>
      </dsp:nvSpPr>
      <dsp:spPr>
        <a:xfrm>
          <a:off x="2844799" y="1011482"/>
          <a:ext cx="1016000" cy="695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 tokenization</a:t>
          </a:r>
          <a:endParaRPr lang="en-US" sz="1300" kern="1200" dirty="0"/>
        </a:p>
      </dsp:txBody>
      <dsp:txXfrm>
        <a:off x="2865164" y="1031847"/>
        <a:ext cx="975270" cy="654595"/>
      </dsp:txXfrm>
    </dsp:sp>
    <dsp:sp modelId="{4F8B3915-96F5-430B-9DA2-B9F13E36A8B4}">
      <dsp:nvSpPr>
        <dsp:cNvPr id="0" name=""/>
        <dsp:cNvSpPr/>
      </dsp:nvSpPr>
      <dsp:spPr>
        <a:xfrm rot="21542717">
          <a:off x="3948930" y="1221669"/>
          <a:ext cx="186889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48934" y="1272530"/>
        <a:ext cx="130822" cy="151180"/>
      </dsp:txXfrm>
    </dsp:sp>
    <dsp:sp modelId="{18490172-DC35-4E76-8B41-2A9B6CA9DAA9}">
      <dsp:nvSpPr>
        <dsp:cNvPr id="0" name=""/>
        <dsp:cNvSpPr/>
      </dsp:nvSpPr>
      <dsp:spPr>
        <a:xfrm>
          <a:off x="4213372" y="988675"/>
          <a:ext cx="1016000" cy="695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Remove stop words</a:t>
          </a:r>
          <a:endParaRPr lang="en-US" sz="1300" kern="1200" dirty="0"/>
        </a:p>
      </dsp:txBody>
      <dsp:txXfrm>
        <a:off x="4233737" y="1009040"/>
        <a:ext cx="975270" cy="654595"/>
      </dsp:txXfrm>
    </dsp:sp>
    <dsp:sp modelId="{B94CC918-1A30-44D5-94D0-D900F6A03DB0}">
      <dsp:nvSpPr>
        <dsp:cNvPr id="0" name=""/>
        <dsp:cNvSpPr/>
      </dsp:nvSpPr>
      <dsp:spPr>
        <a:xfrm rot="53106">
          <a:off x="5344414" y="1221863"/>
          <a:ext cx="243949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344418" y="1271692"/>
        <a:ext cx="170764" cy="151180"/>
      </dsp:txXfrm>
    </dsp:sp>
    <dsp:sp modelId="{5958A346-A2E6-45B0-BE3F-0173F67FA30D}">
      <dsp:nvSpPr>
        <dsp:cNvPr id="0" name=""/>
        <dsp:cNvSpPr/>
      </dsp:nvSpPr>
      <dsp:spPr>
        <a:xfrm>
          <a:off x="5689599" y="1011482"/>
          <a:ext cx="1016000" cy="695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Part of speech tagging</a:t>
          </a:r>
          <a:endParaRPr lang="en-US" sz="1300" kern="1200" dirty="0"/>
        </a:p>
      </dsp:txBody>
      <dsp:txXfrm>
        <a:off x="5709964" y="1031847"/>
        <a:ext cx="975270" cy="654595"/>
      </dsp:txXfrm>
    </dsp:sp>
    <dsp:sp modelId="{490345DC-AAEA-4D5F-863E-E0C612166A82}">
      <dsp:nvSpPr>
        <dsp:cNvPr id="0" name=""/>
        <dsp:cNvSpPr/>
      </dsp:nvSpPr>
      <dsp:spPr>
        <a:xfrm>
          <a:off x="6807200" y="1233160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1283554"/>
        <a:ext cx="150774" cy="151180"/>
      </dsp:txXfrm>
    </dsp:sp>
    <dsp:sp modelId="{C094B7DD-424E-4DEA-A845-89BF5E4848BA}">
      <dsp:nvSpPr>
        <dsp:cNvPr id="0" name=""/>
        <dsp:cNvSpPr/>
      </dsp:nvSpPr>
      <dsp:spPr>
        <a:xfrm>
          <a:off x="7112000" y="1011482"/>
          <a:ext cx="1016000" cy="695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 stemming</a:t>
          </a:r>
          <a:endParaRPr lang="en-US" sz="1300" kern="1200" dirty="0"/>
        </a:p>
      </dsp:txBody>
      <dsp:txXfrm>
        <a:off x="7132365" y="1031847"/>
        <a:ext cx="975270" cy="654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C026-0222-4F2F-A59B-71CA40802E02}">
      <dsp:nvSpPr>
        <dsp:cNvPr id="0" name=""/>
        <dsp:cNvSpPr/>
      </dsp:nvSpPr>
      <dsp:spPr>
        <a:xfrm>
          <a:off x="778401" y="0"/>
          <a:ext cx="3309779" cy="33097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corpus</a:t>
          </a:r>
          <a:endParaRPr lang="en-US" sz="13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12707" y="165488"/>
        <a:ext cx="1241167" cy="330977"/>
      </dsp:txXfrm>
    </dsp:sp>
    <dsp:sp modelId="{E757F3A0-F28E-4DE9-A066-269CE995F6AC}">
      <dsp:nvSpPr>
        <dsp:cNvPr id="0" name=""/>
        <dsp:cNvSpPr/>
      </dsp:nvSpPr>
      <dsp:spPr>
        <a:xfrm>
          <a:off x="1078433" y="496466"/>
          <a:ext cx="2813312" cy="28133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document</a:t>
          </a:r>
          <a:endParaRPr lang="en-US" sz="13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8469" y="658232"/>
        <a:ext cx="1213240" cy="323530"/>
      </dsp:txXfrm>
    </dsp:sp>
    <dsp:sp modelId="{CA5DD743-6392-4734-9674-983E37131562}">
      <dsp:nvSpPr>
        <dsp:cNvPr id="0" name=""/>
        <dsp:cNvSpPr/>
      </dsp:nvSpPr>
      <dsp:spPr>
        <a:xfrm>
          <a:off x="1326666" y="992933"/>
          <a:ext cx="2316845" cy="231684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sentence</a:t>
          </a:r>
          <a:endParaRPr lang="en-US" sz="13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5605" y="1152796"/>
        <a:ext cx="1198967" cy="319724"/>
      </dsp:txXfrm>
    </dsp:sp>
    <dsp:sp modelId="{96D69BD4-B8A9-4294-86AF-17AF1166DFE6}">
      <dsp:nvSpPr>
        <dsp:cNvPr id="0" name=""/>
        <dsp:cNvSpPr/>
      </dsp:nvSpPr>
      <dsp:spPr>
        <a:xfrm>
          <a:off x="1574900" y="1489400"/>
          <a:ext cx="1820378" cy="182037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word</a:t>
          </a:r>
          <a:endParaRPr lang="en-US" sz="13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93587" y="1653234"/>
        <a:ext cx="983004" cy="327668"/>
      </dsp:txXfrm>
    </dsp:sp>
    <dsp:sp modelId="{73E49E42-A8A4-49D9-9921-D85EF9FBEC29}">
      <dsp:nvSpPr>
        <dsp:cNvPr id="0" name=""/>
        <dsp:cNvSpPr/>
      </dsp:nvSpPr>
      <dsp:spPr>
        <a:xfrm>
          <a:off x="1753495" y="1985867"/>
          <a:ext cx="1463187" cy="132391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Character</a:t>
          </a:r>
          <a:endParaRPr lang="en-US" sz="13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67774" y="2316845"/>
        <a:ext cx="1034629" cy="661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B2F71DD-8D65-46DC-9EB9-E22201FF108F}" type="datetimeFigureOut">
              <a:rPr lang="fa-IR" smtClean="0"/>
              <a:t>18/04/1445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F56ABA5-A4B7-4DE2-87D5-0F2950F9D2E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504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613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931B-5808-4BF4-A4DD-A5DC205708D0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61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CC5-A735-4F1C-A70A-3A93D91CFBD4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10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5B0-856B-4940-B8E6-C467D7AD7333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699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D56A-D094-4686-BC21-0F514A284B9C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48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4798-7EC0-4FA9-8230-A2EA96D2DEE7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24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6F9D-AE26-4C0A-AE71-D0A0D9B1213A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68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394A-49F8-4A28-BD1E-6F3DCF566BB3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953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B957-F9D7-4D20-B48F-EB755EC2F80C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609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7589-F85A-4B17-8625-5CE36CD54C34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08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919D-4230-4E9A-8A18-D432C248469C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296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3E4B-28D9-4CA5-804B-ED1BE4F08DA6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17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C550-81D7-48BE-8B9E-E39F7CB6374A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5087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.png"/><Relationship Id="rId7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hyperlink" Target="https://www.geeksforgeeks.org/inline-functions-cpp/" TargetMode="External"/><Relationship Id="rId9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4.png"/><Relationship Id="rId7" Type="http://schemas.openxmlformats.org/officeDocument/2006/relationships/image" Target="../media/image10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honprogramming.net/natural-language-toolkit-nltk-part-speech-tagg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05" y="0"/>
            <a:ext cx="340535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6210" y="437296"/>
            <a:ext cx="6983393" cy="551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		</a:t>
            </a:r>
          </a:p>
          <a:p>
            <a:pPr algn="l">
              <a:lnSpc>
                <a:spcPct val="150000"/>
              </a:lnSpc>
              <a:spcBef>
                <a:spcPts val="1800"/>
              </a:spcBef>
            </a:pPr>
            <a:r>
              <a:rPr lang="en-US" sz="48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Python for beginners</a:t>
            </a:r>
            <a:endParaRPr lang="en-US" sz="4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Section </a:t>
            </a:r>
            <a:r>
              <a:rPr lang="en-US" sz="3200" b="1" dirty="0" smtClean="0">
                <a:solidFill>
                  <a:srgbClr val="7030A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2: Control Flow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               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              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Saeede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Anbaee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Farimani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		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Phd</a:t>
            </a:r>
            <a:r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, Member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of Big Data &amp;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Blockchain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Lab </a:t>
            </a:r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9" y="2252777"/>
            <a:ext cx="2024773" cy="202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â«Ø¢Ø±Ù Ø¯Ø§ÙØ´Ú¯Ø§Ù Ø¢Ø²Ø§Ø¯ ÙØ´ÙØ¯â¬â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0" y="194712"/>
            <a:ext cx="2088257" cy="1944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89" y="4593327"/>
            <a:ext cx="2128148" cy="2128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597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417809" y="126196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06437" y="183400"/>
            <a:ext cx="795494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While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en-US" dirty="0"/>
              <a:t>With the while </a:t>
            </a:r>
            <a:r>
              <a:rPr lang="en-US" dirty="0" smtClean="0"/>
              <a:t>loop, </a:t>
            </a:r>
            <a:r>
              <a:rPr lang="en-US" dirty="0"/>
              <a:t>we can execute a set of statements as long as a condition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/>
              <a:t>.</a:t>
            </a:r>
            <a:endParaRPr lang="fa-IR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92" y="947291"/>
            <a:ext cx="3538410" cy="12181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841" y="1074958"/>
            <a:ext cx="2421276" cy="3740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391" y="2436905"/>
            <a:ext cx="3538411" cy="14885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841" y="2388863"/>
            <a:ext cx="3686593" cy="4170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3427816" y="262123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391" y="4141693"/>
            <a:ext cx="3571344" cy="19122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331" y="5344113"/>
            <a:ext cx="3420428" cy="7098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3427816" y="475400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2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606437" y="92563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06437" y="183400"/>
            <a:ext cx="7954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cs typeface="Adobe Arabic" panose="02040503050201020203" pitchFamily="18" charset="-78"/>
              </a:rPr>
              <a:t>Operator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in</a:t>
            </a:r>
            <a:r>
              <a:rPr lang="en-US" sz="2000" b="1" dirty="0" smtClean="0">
                <a:cs typeface="Adobe Arabic" panose="02040503050201020203" pitchFamily="18" charset="-78"/>
              </a:rPr>
              <a:t> 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not in</a:t>
            </a:r>
            <a:r>
              <a:rPr lang="en-US" sz="2000" b="1" dirty="0" smtClean="0">
                <a:cs typeface="Adobe Arabic" panose="02040503050201020203" pitchFamily="18" charset="-78"/>
              </a:rPr>
              <a:t> with condition statement</a:t>
            </a:r>
            <a:r>
              <a:rPr lang="en-US" dirty="0" smtClean="0"/>
              <a:t>.</a:t>
            </a:r>
            <a:endParaRPr lang="fa-IR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6437" y="3445405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132" y="1389333"/>
            <a:ext cx="6924269" cy="14009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920" y="2278115"/>
            <a:ext cx="1786979" cy="524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132" y="3966162"/>
            <a:ext cx="3312479" cy="7059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679" y="4494290"/>
            <a:ext cx="1736207" cy="3599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4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Condition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606437" y="92563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06437" y="183400"/>
            <a:ext cx="7954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cs typeface="Adobe Arabic" panose="02040503050201020203" pitchFamily="18" charset="-78"/>
              </a:rPr>
              <a:t>Operator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in</a:t>
            </a:r>
            <a:r>
              <a:rPr lang="en-US" sz="2000" b="1" dirty="0" smtClean="0">
                <a:cs typeface="Adobe Arabic" panose="02040503050201020203" pitchFamily="18" charset="-78"/>
              </a:rPr>
              <a:t> 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not in</a:t>
            </a:r>
            <a:r>
              <a:rPr lang="en-US" sz="2000" b="1" dirty="0" smtClean="0">
                <a:cs typeface="Adobe Arabic" panose="02040503050201020203" pitchFamily="18" charset="-78"/>
              </a:rPr>
              <a:t> with condition statement</a:t>
            </a:r>
            <a:r>
              <a:rPr lang="en-US" dirty="0" smtClean="0"/>
              <a:t>.</a:t>
            </a:r>
            <a:endParaRPr lang="fa-IR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6437" y="343864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437" y="1362809"/>
            <a:ext cx="6063944" cy="9889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469" y="2288446"/>
            <a:ext cx="2469993" cy="3154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437" y="3970035"/>
            <a:ext cx="8363458" cy="5448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1149" y="4558252"/>
            <a:ext cx="2799405" cy="394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2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Control flow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782" y="752742"/>
            <a:ext cx="4398467" cy="42204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14782" y="167550"/>
            <a:ext cx="3379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 : input()</a:t>
            </a:r>
            <a:endParaRPr lang="fa-IR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782" y="5118636"/>
            <a:ext cx="2041534" cy="9572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656" y="5275267"/>
            <a:ext cx="2086131" cy="7017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7221" y="844483"/>
            <a:ext cx="2617368" cy="15311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761" y="1910203"/>
            <a:ext cx="1216591" cy="18924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3447851" y="167550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and even numbers 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  <a:endParaRPr lang="fa-I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function declaration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367145" y="280858"/>
            <a:ext cx="82909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is a block of code which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runs when it is called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pass data, known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into a function.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can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data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result.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943" y="2166346"/>
            <a:ext cx="3257595" cy="10480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039" y="2820363"/>
            <a:ext cx="3492971" cy="3861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509" y="3950240"/>
            <a:ext cx="2755697" cy="13992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009" y="5377355"/>
            <a:ext cx="1638864" cy="649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802" y="3950240"/>
            <a:ext cx="3381892" cy="14617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4010" y="5278091"/>
            <a:ext cx="942903" cy="7071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Rectangle 39"/>
          <p:cNvSpPr/>
          <p:nvPr/>
        </p:nvSpPr>
        <p:spPr>
          <a:xfrm>
            <a:off x="3434165" y="1697533"/>
            <a:ext cx="3919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function declaration and calling </a:t>
            </a:r>
            <a:endParaRPr lang="fa-I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76585" y="3536513"/>
            <a:ext cx="3793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function with input parameters</a:t>
            </a:r>
            <a:endParaRPr lang="fa-I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43565" y="3536513"/>
            <a:ext cx="4280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3: function with list type as parameters</a:t>
            </a:r>
            <a:endParaRPr lang="fa-I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function declaration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3402952" y="476122"/>
            <a:ext cx="829093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variable listed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the parentheses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function definition.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is sent to the function when it is called.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73961" y="1662913"/>
            <a:ext cx="4740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function with two input parameters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266" y="2087690"/>
            <a:ext cx="3331266" cy="10238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109" y="2931972"/>
            <a:ext cx="1278616" cy="3329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266" y="4195572"/>
            <a:ext cx="3168837" cy="107514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573961" y="3599009"/>
            <a:ext cx="4613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Error </a:t>
            </a:r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function calling 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084" y="5225928"/>
            <a:ext cx="6423523" cy="7358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function declaration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3385101" y="1167749"/>
            <a:ext cx="8290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call function with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parameter’s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89163" y="2020483"/>
            <a:ext cx="5490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passing arguments with parameter’s names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63" y="2864176"/>
            <a:ext cx="7483142" cy="11704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04" y="4062503"/>
            <a:ext cx="4171790" cy="413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01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function declaration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3463556" y="106375"/>
            <a:ext cx="829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declaration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parameters, we can pass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number in function call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75248" y="941918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837" y="1470181"/>
            <a:ext cx="3837323" cy="16487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378" y="1779371"/>
            <a:ext cx="2224666" cy="10646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654" y="3880539"/>
            <a:ext cx="6005438" cy="17532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6023" y="5109199"/>
            <a:ext cx="4550565" cy="10491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3575248" y="335768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2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function declaration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3587655" y="150866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30663" y="1500139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2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9941" y="632376"/>
            <a:ext cx="829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a-IR" altLang="fa-I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fa-I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fa-IR" altLang="fa-I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fa-IR" altLang="fa-I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return a value, use the </a:t>
            </a:r>
            <a:r>
              <a:rPr lang="fa-IR" altLang="fa-I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reurn</a:t>
            </a:r>
            <a:r>
              <a:rPr lang="fa-IR" altLang="fa-I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a-IR" altLang="fa-I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fa-IR" alt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655" y="2053801"/>
            <a:ext cx="2504366" cy="1404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454" y="3429946"/>
            <a:ext cx="633593" cy="6749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663" y="2053801"/>
            <a:ext cx="3348847" cy="21121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2323" y="3788655"/>
            <a:ext cx="861043" cy="899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9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function declaration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3694199" y="1510028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8273" y="1510028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2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3391" y="593059"/>
            <a:ext cx="8351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fa-I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ython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accepts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means a defined function can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itself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a-IR" alt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93" y="2045708"/>
            <a:ext cx="3247023" cy="23562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5743" y="4055407"/>
            <a:ext cx="906353" cy="6930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438" y="1979801"/>
            <a:ext cx="3589113" cy="18611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529" y="3669207"/>
            <a:ext cx="1049829" cy="461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27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today plan?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67469" y="6377216"/>
            <a:ext cx="10529634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657368" y="643997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587329" y="443664"/>
            <a:ext cx="7511596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Range()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zip()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enumerate()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Reversed()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statement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, not in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declaration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call techniques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filter function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text pre-processing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lambda function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3666695" y="2357953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52024" y="2357953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2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8670" y="318411"/>
            <a:ext cx="849716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 is a small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anonymous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Lambda functions are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inline functions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and hence they are used whenever there is a need of repetitive function calls to reduce execution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Many times lambda functions make code much more readable by avoiding the logical jumps caused by function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calls.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Syntax : </a:t>
            </a:r>
            <a:r>
              <a:rPr lang="en-US" sz="1600" dirty="0" smtClean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6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arguments : expression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695" y="2849547"/>
            <a:ext cx="2679837" cy="9522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245" y="3673268"/>
            <a:ext cx="445490" cy="4120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286" y="2849547"/>
            <a:ext cx="4723809" cy="6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9272" y="3332859"/>
            <a:ext cx="620013" cy="4485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0332" y="4610079"/>
            <a:ext cx="4076190" cy="13047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656072" y="4195215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3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9466" y="5652093"/>
            <a:ext cx="2971477" cy="457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1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map function to a list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3391236" y="124285"/>
            <a:ext cx="883909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in Python takes in </a:t>
            </a:r>
            <a:r>
              <a:rPr lang="en-US" sz="16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arguments.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function is called with all the items in the list and a new list is returned which contains items returned by that function for each item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Syntax:  map( function 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896" y="2113924"/>
            <a:ext cx="4838067" cy="12517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307" y="3104112"/>
            <a:ext cx="3742813" cy="4435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896" y="4090291"/>
            <a:ext cx="6416067" cy="4288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767" y="4497790"/>
            <a:ext cx="2543548" cy="423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3367145" y="1741495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91236" y="3593428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2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map function to a list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3367145" y="316114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1: without map</a:t>
            </a:r>
            <a:endParaRPr lang="fa-I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18739" y="54175"/>
            <a:ext cx="3159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 in three different ways</a:t>
            </a:r>
            <a:endParaRPr lang="fa-I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825" y="2784714"/>
            <a:ext cx="3695238" cy="2828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333" y="995622"/>
            <a:ext cx="3828571" cy="3923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501" y="5488404"/>
            <a:ext cx="6944609" cy="7950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6490" y="635181"/>
            <a:ext cx="2866667" cy="172381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9331" y="558812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 : with map</a:t>
            </a:r>
            <a:endParaRPr lang="fa-I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98549" y="2446528"/>
            <a:ext cx="233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1: without map</a:t>
            </a:r>
            <a:endParaRPr lang="fa-I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0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filter conditions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 list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Functions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9272" y="6433793"/>
            <a:ext cx="534632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3327219" y="3235407"/>
            <a:ext cx="2675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3: without filter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42076" y="133388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1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260" y="3809245"/>
            <a:ext cx="5014073" cy="18644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482" y="880812"/>
            <a:ext cx="5416456" cy="12446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329" y="1834922"/>
            <a:ext cx="2560249" cy="402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430" y="2589460"/>
            <a:ext cx="6140259" cy="4500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0957" y="3058638"/>
            <a:ext cx="1522947" cy="3807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3387302" y="2664214"/>
            <a:ext cx="1313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2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56547" y="3341652"/>
            <a:ext cx="2425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3: with filter</a:t>
            </a:r>
            <a:endParaRPr lang="fa-IR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7219" y="3681649"/>
            <a:ext cx="3552381" cy="23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1094" y="5711650"/>
            <a:ext cx="2328466" cy="532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6329" y="5510899"/>
            <a:ext cx="2328466" cy="532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321269" y="74833"/>
            <a:ext cx="8870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function in Python takes in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arguments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SYNTAX:  filter ( function,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3" grpId="0"/>
      <p:bldP spid="2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preprocessing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68123" y="642946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8307300"/>
              </p:ext>
            </p:extLst>
          </p:nvPr>
        </p:nvGraphicFramePr>
        <p:xfrm>
          <a:off x="3659991" y="418327"/>
          <a:ext cx="8128000" cy="2718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560782" y="365462"/>
            <a:ext cx="8326418" cy="731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Text Preprocessing steps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659991" y="5499720"/>
            <a:ext cx="8227209" cy="862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Building Blocks of Text messages</a:t>
            </a:r>
            <a:endParaRPr lang="en-US" sz="28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14110045"/>
              </p:ext>
            </p:extLst>
          </p:nvPr>
        </p:nvGraphicFramePr>
        <p:xfrm>
          <a:off x="2099432" y="2546906"/>
          <a:ext cx="4970179" cy="330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1822" y="2785242"/>
            <a:ext cx="1240220" cy="9143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NLTK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188580" y="2785241"/>
            <a:ext cx="1240220" cy="9143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803763" y="2815373"/>
            <a:ext cx="1240220" cy="9143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3524" y="4031268"/>
            <a:ext cx="53097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Corpus :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Body of text, singular. Corpora is the plural of this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Lexicon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Words and their meanings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Each “entity” that is a part of whatever was split up based on rules.</a:t>
            </a:r>
          </a:p>
        </p:txBody>
      </p:sp>
    </p:spTree>
    <p:extLst>
      <p:ext uri="{BB962C8B-B14F-4D97-AF65-F5344CB8AC3E}">
        <p14:creationId xmlns:p14="http://schemas.microsoft.com/office/powerpoint/2010/main" val="32270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preprocessing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564" y="29225"/>
            <a:ext cx="4466667" cy="657142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026651" y="571578"/>
            <a:ext cx="3985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 : simple text pre processing</a:t>
            </a:r>
            <a:endParaRPr lang="fa-IR" sz="16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962" y="2054241"/>
            <a:ext cx="5923809" cy="20285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151" y="4497863"/>
            <a:ext cx="3177168" cy="16477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preprocessing with NLTK package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Step 1 : sentence tokenization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27" y="161535"/>
            <a:ext cx="7596164" cy="48624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083" y="4455502"/>
            <a:ext cx="5999834" cy="1756049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6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 :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Remove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tags,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url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numbers and punctuations</a:t>
            </a:r>
            <a:r>
              <a:rPr lang="fa-IR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fa-IR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fa-IR" sz="3600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203" y="84083"/>
            <a:ext cx="6695238" cy="2638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203" y="2695454"/>
            <a:ext cx="5523809" cy="41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241" y="5816990"/>
            <a:ext cx="5052972" cy="475574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3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word tokenization</a:t>
            </a:r>
            <a:r>
              <a:rPr lang="fa-IR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fa-IR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fa-IR" sz="3600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34" y="790584"/>
            <a:ext cx="6695238" cy="26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486" y="311054"/>
            <a:ext cx="4084551" cy="2455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834" y="3863569"/>
            <a:ext cx="7079704" cy="200818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8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4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remove </a:t>
            </a:r>
            <a:r>
              <a:rPr lang="en-US" sz="3600" dirty="0" err="1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stopwords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552265" y="640591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45" y="-15474"/>
            <a:ext cx="6695238" cy="2638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145" y="2564375"/>
            <a:ext cx="4428571" cy="26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352" y="5250844"/>
            <a:ext cx="7008075" cy="1607156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0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	For statement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555261" y="156561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57633" y="261218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8355" y="209962"/>
            <a:ext cx="882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for statement in Python differs a bit from what you may be used to in C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1950" y="725481"/>
            <a:ext cx="8740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0-Regular-Identity-H"/>
              </a:rPr>
              <a:t>Python’s </a:t>
            </a:r>
            <a:r>
              <a:rPr lang="en-US" dirty="0">
                <a:latin typeface="LMMono10-Regular-Identity-H"/>
              </a:rPr>
              <a:t>for </a:t>
            </a:r>
            <a:r>
              <a:rPr lang="en-US" dirty="0">
                <a:latin typeface="LMRoman10-Regular-Identity-H"/>
              </a:rPr>
              <a:t>statement iterates over the </a:t>
            </a:r>
            <a:r>
              <a:rPr lang="en-US" dirty="0" err="1" smtClean="0">
                <a:latin typeface="LMRoman10-Regular-Identity-H"/>
              </a:rPr>
              <a:t>iterable</a:t>
            </a:r>
            <a:r>
              <a:rPr lang="en-US" dirty="0" smtClean="0">
                <a:latin typeface="LMRoman10-Regular-Identity-H"/>
              </a:rPr>
              <a:t> items, </a:t>
            </a:r>
            <a:r>
              <a:rPr lang="en-US" dirty="0">
                <a:latin typeface="LMRoman10-Regular-Identity-H"/>
              </a:rPr>
              <a:t>in the order that they appear in the sequence</a:t>
            </a:r>
            <a:endParaRPr lang="fa-IR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771" y="2058351"/>
            <a:ext cx="6093236" cy="15957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061" y="3095706"/>
            <a:ext cx="2206365" cy="1530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Rectangle 32"/>
          <p:cNvSpPr/>
          <p:nvPr/>
        </p:nvSpPr>
        <p:spPr>
          <a:xfrm>
            <a:off x="3471705" y="386537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25498" y="4478355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771" y="4318502"/>
            <a:ext cx="3266731" cy="9730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766" y="5010808"/>
            <a:ext cx="1679986" cy="9726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3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5" grpId="0"/>
      <p:bldP spid="7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4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word stemming and word lemmatization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552265" y="640591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15" y="95988"/>
            <a:ext cx="4803134" cy="4202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56" y="4558690"/>
            <a:ext cx="4961905" cy="161428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8" y="4527737"/>
            <a:ext cx="5057143" cy="167619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295406" y="410580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ea typeface="Adobe Fan Heiti Std B" panose="020B0700000000000000" pitchFamily="34" charset="-128"/>
              </a:rPr>
              <a:t>Stemmed words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52193" y="4166140"/>
            <a:ext cx="194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ea typeface="Adobe Fan Heiti Std B" panose="020B0700000000000000" pitchFamily="34" charset="-128"/>
              </a:rPr>
              <a:t>lemmatized words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5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Part of Speech tagging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	</a:t>
            </a:r>
            <a:r>
              <a:rPr lang="en-US" b="1" dirty="0" smtClean="0">
                <a:hlinkClick r:id="rId2"/>
              </a:rPr>
              <a:t>For more detail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552265" y="640591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471" y="295525"/>
            <a:ext cx="4436562" cy="4736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238" y="881277"/>
            <a:ext cx="4304762" cy="383809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1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Exercise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484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26"/>
          <p:cNvSpPr/>
          <p:nvPr/>
        </p:nvSpPr>
        <p:spPr>
          <a:xfrm>
            <a:off x="3230825" y="189561"/>
            <a:ext cx="732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LMRoman10-Regular-Identity-H"/>
              </a:rPr>
              <a:t>Range(start, end, step) </a:t>
            </a:r>
            <a:r>
              <a:rPr lang="en-US" dirty="0" smtClean="0">
                <a:latin typeface="LMRoman10-Regular-Identity-H"/>
              </a:rPr>
              <a:t>: return a sequence of numbers between start to end with step.</a:t>
            </a:r>
            <a:endParaRPr lang="fa-IR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94" y="1367731"/>
            <a:ext cx="2510758" cy="8475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564" y="1267410"/>
            <a:ext cx="927569" cy="9962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122" y="1367730"/>
            <a:ext cx="2778956" cy="8475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194" y="3049850"/>
            <a:ext cx="2999131" cy="8475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979" y="3003950"/>
            <a:ext cx="700308" cy="100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8366" y="1267410"/>
            <a:ext cx="738975" cy="9149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2277" y="3052633"/>
            <a:ext cx="3864128" cy="10760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18366" y="2579185"/>
            <a:ext cx="1171183" cy="20149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Rectangle 37"/>
          <p:cNvSpPr/>
          <p:nvPr/>
        </p:nvSpPr>
        <p:spPr>
          <a:xfrm>
            <a:off x="8137863" y="93665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64611" y="93665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80528" y="258871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59527" y="259734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4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6179" y="4482697"/>
            <a:ext cx="5394468" cy="156759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6953" y="4964080"/>
            <a:ext cx="2054754" cy="1150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7" name="Rectangle 46"/>
          <p:cNvSpPr/>
          <p:nvPr/>
        </p:nvSpPr>
        <p:spPr>
          <a:xfrm>
            <a:off x="3480528" y="402918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/>
      <p:bldP spid="40" grpId="0"/>
      <p:bldP spid="41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Rectangle 43"/>
          <p:cNvSpPr/>
          <p:nvPr/>
        </p:nvSpPr>
        <p:spPr>
          <a:xfrm>
            <a:off x="3480528" y="1706288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pow (a , b)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80528" y="264109"/>
            <a:ext cx="8699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relies on indentation, using whitespace, to define scope 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marL="342900" indent="-342900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forget ‘:’ at the end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 or condition statements.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290" y="2131319"/>
            <a:ext cx="7571428" cy="16666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135" y="4051145"/>
            <a:ext cx="2340559" cy="2058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694" y="4027981"/>
            <a:ext cx="2069209" cy="20907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109" y="4036173"/>
            <a:ext cx="2099918" cy="20825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5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555261" y="162991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7008" y="320401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22" y="1461762"/>
            <a:ext cx="4774509" cy="13519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012" y="3683400"/>
            <a:ext cx="6555922" cy="9920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6773" y="4074174"/>
            <a:ext cx="1284321" cy="12843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3617155" y="533229"/>
            <a:ext cx="807905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Reversed 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 : return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 in reversed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sorted(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 : sort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867" y="1692871"/>
            <a:ext cx="614560" cy="13967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527608" y="6373920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661635" y="648632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83" y="2930602"/>
            <a:ext cx="6144316" cy="1269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939" y="3702602"/>
            <a:ext cx="2316200" cy="12673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3573179" y="2045898"/>
            <a:ext cx="829449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enumerate(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itrableObj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 start ): return enumerate starting from start as tuple 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183" y="4904630"/>
            <a:ext cx="4311449" cy="89951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552896" y="326850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73179" y="518480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030" y="5422212"/>
            <a:ext cx="1965352" cy="12466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67145" y="124025"/>
            <a:ext cx="829449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in one line !!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3179" y="75155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652" y="535560"/>
            <a:ext cx="3884899" cy="754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5863" y="1222505"/>
            <a:ext cx="3870598" cy="4265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8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451117" y="60886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92600" y="5425881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573" y="942098"/>
            <a:ext cx="5746235" cy="5656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51117" y="148691"/>
            <a:ext cx="88033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Zip( iter1, iter2 ) : return zip format of iter1 and iter2 as tuple.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573" y="2015467"/>
            <a:ext cx="6277205" cy="9264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413" y="2892719"/>
            <a:ext cx="4478643" cy="12773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9573" y="1468394"/>
            <a:ext cx="3726807" cy="5741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3955" y="4572331"/>
            <a:ext cx="6237627" cy="17207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6181" y="3850840"/>
            <a:ext cx="4389570" cy="8568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0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while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statement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419675" y="181222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19675" y="807292"/>
            <a:ext cx="795494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While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en-US" dirty="0"/>
              <a:t>With the while </a:t>
            </a:r>
            <a:r>
              <a:rPr lang="en-US" dirty="0" smtClean="0"/>
              <a:t>loop, </a:t>
            </a:r>
            <a:r>
              <a:rPr lang="en-US" dirty="0"/>
              <a:t>we can execute a set of statements as long as a condition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/>
              <a:t>.</a:t>
            </a:r>
            <a:endParaRPr lang="fa-IR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554" y="4168266"/>
            <a:ext cx="2087873" cy="17176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121" y="4096896"/>
            <a:ext cx="719957" cy="1841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514" y="2368382"/>
            <a:ext cx="2359398" cy="14999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1575" y="2409099"/>
            <a:ext cx="962455" cy="2245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7219520" y="3738068"/>
            <a:ext cx="3379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series: </a:t>
            </a:r>
            <a:endParaRPr lang="fa-IR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14073</TotalTime>
  <Words>1158</Words>
  <Application>Microsoft Office PowerPoint</Application>
  <PresentationFormat>Widescreen</PresentationFormat>
  <Paragraphs>224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Adobe Arabic</vt:lpstr>
      <vt:lpstr>Adobe Fan Heiti Std B</vt:lpstr>
      <vt:lpstr>Adobe Gothic Std B</vt:lpstr>
      <vt:lpstr>Arial</vt:lpstr>
      <vt:lpstr>B Titr</vt:lpstr>
      <vt:lpstr>Calibri</vt:lpstr>
      <vt:lpstr>Calibri Light</vt:lpstr>
      <vt:lpstr>LMMono10-Regular-Identity-H</vt:lpstr>
      <vt:lpstr>LMRoman10-Regular-Identity-H</vt:lpstr>
      <vt:lpstr>Times New Roman</vt:lpstr>
      <vt:lpstr>Wingdings</vt:lpstr>
      <vt:lpstr>Office Theme</vt:lpstr>
      <vt:lpstr>PowerPoint Presentation</vt:lpstr>
      <vt:lpstr>   today plan?</vt:lpstr>
      <vt:lpstr>   For  statement</vt:lpstr>
      <vt:lpstr>   For  statement</vt:lpstr>
      <vt:lpstr>   For  statement</vt:lpstr>
      <vt:lpstr>   For  statement</vt:lpstr>
      <vt:lpstr>   For  statement</vt:lpstr>
      <vt:lpstr>   For  statement</vt:lpstr>
      <vt:lpstr>   while statement</vt:lpstr>
      <vt:lpstr>   Condition statement</vt:lpstr>
      <vt:lpstr>   Condition statement</vt:lpstr>
      <vt:lpstr>   Condition statement</vt:lpstr>
      <vt:lpstr>   Control flow statements</vt:lpstr>
      <vt:lpstr>   function declaration</vt:lpstr>
      <vt:lpstr>   function declaration</vt:lpstr>
      <vt:lpstr>   function declaration</vt:lpstr>
      <vt:lpstr>   function declaration</vt:lpstr>
      <vt:lpstr>   function declaration</vt:lpstr>
      <vt:lpstr>   function declaration</vt:lpstr>
      <vt:lpstr>   lambda function</vt:lpstr>
      <vt:lpstr>   map function to a list</vt:lpstr>
      <vt:lpstr>   map function to a list</vt:lpstr>
      <vt:lpstr>   filter conditions on list</vt:lpstr>
      <vt:lpstr>   Text preprocessing</vt:lpstr>
      <vt:lpstr>  Text preprocessing</vt:lpstr>
      <vt:lpstr>  Text preprocessing with NLTK package</vt:lpstr>
      <vt:lpstr>  Step 2 :  Remove tags, url, numbers and punctuations </vt:lpstr>
      <vt:lpstr>  Step 3 :  word tokenization </vt:lpstr>
      <vt:lpstr>  Step 4 :  remove stopwords</vt:lpstr>
      <vt:lpstr>  Step 4 :  word stemming and word lemmatization</vt:lpstr>
      <vt:lpstr>  Step 5 :  Part of Speech tagging</vt:lpstr>
      <vt:lpstr> 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Novin</dc:creator>
  <cp:lastModifiedBy>Novin</cp:lastModifiedBy>
  <cp:revision>280</cp:revision>
  <dcterms:created xsi:type="dcterms:W3CDTF">2019-02-20T15:18:08Z</dcterms:created>
  <dcterms:modified xsi:type="dcterms:W3CDTF">2023-11-01T05:46:44Z</dcterms:modified>
</cp:coreProperties>
</file>