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4" autoAdjust="0"/>
    <p:restoredTop sz="94660"/>
  </p:normalViewPr>
  <p:slideViewPr>
    <p:cSldViewPr snapToGrid="0">
      <p:cViewPr>
        <p:scale>
          <a:sx n="125" d="100"/>
          <a:sy n="125" d="100"/>
        </p:scale>
        <p:origin x="672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4F842-27E7-D52C-2B23-CD05E845F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5AD2D0D-4983-2FD0-CA75-2B70F1266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EC0E44-A49C-E5BF-DE56-CA4E7D13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879-A36C-4987-A632-3EA2FA60D77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3D13C7-F099-E31A-D6AF-C31FA9A58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31AC18-817C-C23C-E4F8-96699B9B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6824-6D5E-4BF9-B232-77641CB58F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8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C9459B-EADE-ECAB-3F88-7924A453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8E5E66-EC97-0A60-C370-0EE02E823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F7B231-CF17-9875-1B18-E7C39B4C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879-A36C-4987-A632-3EA2FA60D77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58E610-CD98-9351-9FDE-8168909F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C08ABF-1EEA-67E7-C834-3FC4692D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6824-6D5E-4BF9-B232-77641CB58F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7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AD4813E-F4A4-B501-D72F-DC4F0563E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2A82F4-9371-48D8-42B6-17FDB9AF7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994C77-7F85-9151-8F33-AF31542F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879-A36C-4987-A632-3EA2FA60D77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0518BD-A3CD-77AF-7AC8-E800C378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32436A-CCAA-368D-BF27-7533782D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6824-6D5E-4BF9-B232-77641CB58F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7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34AD56-252E-8FD4-6F51-33BB3775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31C5AA-47D6-3867-7BBB-895F59137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CDADB7-6A13-B2D2-7505-601FE177A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879-A36C-4987-A632-3EA2FA60D77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7D35C1-35AD-F16B-70EB-A179EF05F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EA55AD-94CD-49C4-A38A-A57D82F6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6824-6D5E-4BF9-B232-77641CB58F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0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CF18CE-9C70-022C-FAD8-6BD1DFFAE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BA2F33-C8AB-E614-AB70-0360C2BD7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6F011E-E7F4-6DE4-8D87-6B872805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879-A36C-4987-A632-3EA2FA60D77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851C27-6635-E526-EC4F-7E47B1F2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48AC27-C25C-E6C2-052D-A13C6291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6824-6D5E-4BF9-B232-77641CB58F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8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C459DE-FAC7-E9EB-DA17-CFA131E3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36F2E4-E815-B066-18C5-D1731EE6C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768468-2F4C-E5F5-BB01-61964B1D3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74887E-E91D-A1EA-5716-2B494EB70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879-A36C-4987-A632-3EA2FA60D77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B226F6-B30F-8442-DECB-08E93E126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29FF73-D4CC-9BD5-E8F5-6F283579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6824-6D5E-4BF9-B232-77641CB58F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1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4DB5FE-C573-A5E5-0FCB-93D5045F2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C83C5C-CE75-C951-1FAD-2D9D58F4F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71C6F4-1191-190C-37F2-CA74ACE29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CA1F967-FF16-618E-E55D-73E3DB4B0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AE8CFFC-9ED8-0A9C-47E7-4D63DA08D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34A256-9CF2-9D0B-2C98-3FC24966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879-A36C-4987-A632-3EA2FA60D77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91FD3BF-CB14-5C8B-397F-BEA3723C0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DEC0926-894F-D6D7-FD3A-505D6A01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6824-6D5E-4BF9-B232-77641CB58F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3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E7F98A-77B6-1310-E5DD-DD19CA00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68CD9F-1665-F963-3388-741225E0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879-A36C-4987-A632-3EA2FA60D77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B819999-7FEE-0011-43CA-984123F0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098F86-35CA-DF01-759A-2B2A554C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6824-6D5E-4BF9-B232-77641CB58F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3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8868467-E968-2417-0932-55D15D30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879-A36C-4987-A632-3EA2FA60D77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B9EFDC4-6696-55EF-A998-93E44590B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84FC08-4295-5CB7-03AC-EBF57773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6824-6D5E-4BF9-B232-77641CB58F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51C324-B273-9B38-F5DE-9CEFF9F98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90D373-4CE5-AE80-47DA-1471C138C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379C4F-1785-38F9-CF81-D7F8D3667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2025B7-D355-1BFE-9DBE-C96D958A7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879-A36C-4987-A632-3EA2FA60D77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5C8061-463A-E418-3496-35206614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13D28D-1864-3ABF-8C31-E7394875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6824-6D5E-4BF9-B232-77641CB58F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0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5E1DE2-D24A-9E01-BA9F-2BBC88C4D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E47CC60-F497-B03F-61C2-9BE2F7578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B19D85-C979-BCD2-7A5A-093FCD809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A4F9BA-3895-9FE3-39A6-F1CA76B5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9879-A36C-4987-A632-3EA2FA60D77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145902-1418-470C-6A8C-178C16C6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90DA95-1C83-547D-A0CD-192FE876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D6824-6D5E-4BF9-B232-77641CB58F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1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EE5BC5-9CDD-C7E8-8D1C-2603AE9A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28A374-9C11-1C1E-8346-9BF6E9652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20B15F-CA28-21BA-D509-50C1DFD96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389879-A36C-4987-A632-3EA2FA60D77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EBDB65-977E-FE33-9D60-8B45A88A7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19CB82-81B7-C873-38A8-FE7F8378A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3D6824-6D5E-4BF9-B232-77641CB58F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6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23F7910-5E4A-14BA-96C4-25910DD97FE6}"/>
              </a:ext>
            </a:extLst>
          </p:cNvPr>
          <p:cNvSpPr/>
          <p:nvPr/>
        </p:nvSpPr>
        <p:spPr>
          <a:xfrm>
            <a:off x="188259" y="340659"/>
            <a:ext cx="5791200" cy="6087035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4497C1E-1AFE-CD96-93C7-6F2C025D755C}"/>
              </a:ext>
            </a:extLst>
          </p:cNvPr>
          <p:cNvSpPr/>
          <p:nvPr/>
        </p:nvSpPr>
        <p:spPr>
          <a:xfrm>
            <a:off x="6212543" y="2057400"/>
            <a:ext cx="5791200" cy="4370293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FED8FCF-986A-7028-5BED-25C22FE32A1E}"/>
              </a:ext>
            </a:extLst>
          </p:cNvPr>
          <p:cNvSpPr/>
          <p:nvPr/>
        </p:nvSpPr>
        <p:spPr>
          <a:xfrm>
            <a:off x="5441576" y="2543177"/>
            <a:ext cx="1214718" cy="3422834"/>
          </a:xfrm>
          <a:prstGeom prst="roundRect">
            <a:avLst/>
          </a:prstGeom>
          <a:solidFill>
            <a:schemeClr val="accent1">
              <a:alpha val="79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DD51147-C783-672B-C3F5-7E218A1FB5A1}"/>
              </a:ext>
            </a:extLst>
          </p:cNvPr>
          <p:cNvSpPr/>
          <p:nvPr/>
        </p:nvSpPr>
        <p:spPr>
          <a:xfrm>
            <a:off x="603437" y="3258669"/>
            <a:ext cx="1990164" cy="1165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CTRL AF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200781D-BBC6-5935-BFFF-16C16335DC18}"/>
              </a:ext>
            </a:extLst>
          </p:cNvPr>
          <p:cNvSpPr/>
          <p:nvPr/>
        </p:nvSpPr>
        <p:spPr>
          <a:xfrm>
            <a:off x="824754" y="4890248"/>
            <a:ext cx="1376082" cy="13088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AERO</a:t>
            </a:r>
          </a:p>
          <a:p>
            <a:pPr algn="ctr"/>
            <a:r>
              <a:rPr lang="en-US" dirty="0"/>
              <a:t>FREIN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A7CC5F3-C1A2-47E3-E2A8-14E7252D3058}"/>
              </a:ext>
            </a:extLst>
          </p:cNvPr>
          <p:cNvSpPr/>
          <p:nvPr/>
        </p:nvSpPr>
        <p:spPr>
          <a:xfrm>
            <a:off x="2819400" y="4890247"/>
            <a:ext cx="1376082" cy="130884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TRAPPE PARA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E84810C-B5A5-AF0D-4764-E3463CE48E41}"/>
              </a:ext>
            </a:extLst>
          </p:cNvPr>
          <p:cNvSpPr/>
          <p:nvPr/>
        </p:nvSpPr>
        <p:spPr>
          <a:xfrm>
            <a:off x="3008779" y="2433916"/>
            <a:ext cx="1990164" cy="199016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SEQUENCEUR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F36968A-8486-796F-2AFB-7D7D0A0B4D71}"/>
              </a:ext>
            </a:extLst>
          </p:cNvPr>
          <p:cNvSpPr/>
          <p:nvPr/>
        </p:nvSpPr>
        <p:spPr>
          <a:xfrm>
            <a:off x="3042398" y="645458"/>
            <a:ext cx="1990164" cy="14836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CAMERA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6A5AC8C-4825-EBA1-9A89-DA8866F36770}"/>
              </a:ext>
            </a:extLst>
          </p:cNvPr>
          <p:cNvSpPr/>
          <p:nvPr/>
        </p:nvSpPr>
        <p:spPr>
          <a:xfrm>
            <a:off x="4390467" y="4890247"/>
            <a:ext cx="1376082" cy="1308848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SEPA</a:t>
            </a:r>
          </a:p>
        </p:txBody>
      </p: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EB24F745-43A0-26BF-EC35-44EFD28B9F52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 rot="5400000">
            <a:off x="3522568" y="4408954"/>
            <a:ext cx="466166" cy="496420"/>
          </a:xfrm>
          <a:prstGeom prst="bentConnector3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DDAFC110-2404-0E5A-A3D9-73AE8352E5E0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 rot="16200000" flipH="1">
            <a:off x="4308101" y="4119840"/>
            <a:ext cx="466166" cy="1074647"/>
          </a:xfrm>
          <a:prstGeom prst="bentConnector3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1B63401E-92B4-AD9D-5326-B696E0012563}"/>
              </a:ext>
            </a:extLst>
          </p:cNvPr>
          <p:cNvCxnSpPr>
            <a:cxnSpLocks/>
          </p:cNvCxnSpPr>
          <p:nvPr/>
        </p:nvCxnSpPr>
        <p:spPr>
          <a:xfrm>
            <a:off x="4998943" y="4114799"/>
            <a:ext cx="1423148" cy="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767751A1-6527-91D0-17E7-91A8550AAC2F}"/>
              </a:ext>
            </a:extLst>
          </p:cNvPr>
          <p:cNvCxnSpPr>
            <a:cxnSpLocks/>
          </p:cNvCxnSpPr>
          <p:nvPr/>
        </p:nvCxnSpPr>
        <p:spPr>
          <a:xfrm flipV="1">
            <a:off x="6431056" y="3868272"/>
            <a:ext cx="0" cy="246527"/>
          </a:xfrm>
          <a:prstGeom prst="line">
            <a:avLst/>
          </a:prstGeom>
          <a:ln w="38100" cap="sq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78EC0135-84A0-1067-C4B2-E17C8BA2E30C}"/>
              </a:ext>
            </a:extLst>
          </p:cNvPr>
          <p:cNvCxnSpPr/>
          <p:nvPr/>
        </p:nvCxnSpPr>
        <p:spPr>
          <a:xfrm flipH="1">
            <a:off x="4998943" y="3868272"/>
            <a:ext cx="142314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A8A03D78-274E-BB4F-AFA4-B318F1E2372E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1322573" y="4614302"/>
            <a:ext cx="466168" cy="85724"/>
          </a:xfrm>
          <a:prstGeom prst="bentConnector3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96DB8E5E-CC9F-6E0F-22F1-C03393A38F0A}"/>
              </a:ext>
            </a:extLst>
          </p:cNvPr>
          <p:cNvSpPr/>
          <p:nvPr/>
        </p:nvSpPr>
        <p:spPr>
          <a:xfrm>
            <a:off x="643220" y="735554"/>
            <a:ext cx="1990164" cy="222324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MESURES</a:t>
            </a: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76CB486A-92A9-3119-5B19-D5553C382440}"/>
              </a:ext>
            </a:extLst>
          </p:cNvPr>
          <p:cNvSpPr/>
          <p:nvPr/>
        </p:nvSpPr>
        <p:spPr>
          <a:xfrm>
            <a:off x="6927019" y="3957915"/>
            <a:ext cx="1990164" cy="199016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SEQUENCEUR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DFF2736A-C5DB-FCBB-0595-9A3AC905C720}"/>
              </a:ext>
            </a:extLst>
          </p:cNvPr>
          <p:cNvSpPr/>
          <p:nvPr/>
        </p:nvSpPr>
        <p:spPr>
          <a:xfrm>
            <a:off x="7041165" y="976265"/>
            <a:ext cx="1521761" cy="143901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MOTEUR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82B4DC61-40DD-FC81-E2B5-DC5F3F5AA266}"/>
              </a:ext>
            </a:extLst>
          </p:cNvPr>
          <p:cNvSpPr/>
          <p:nvPr/>
        </p:nvSpPr>
        <p:spPr>
          <a:xfrm>
            <a:off x="9035073" y="3916230"/>
            <a:ext cx="1214718" cy="8287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CAMERA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6B47537A-E260-526D-5DD5-CD5CE51DD412}"/>
              </a:ext>
            </a:extLst>
          </p:cNvPr>
          <p:cNvSpPr/>
          <p:nvPr/>
        </p:nvSpPr>
        <p:spPr>
          <a:xfrm>
            <a:off x="10430879" y="3916230"/>
            <a:ext cx="1365323" cy="857175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MESURES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0AACF358-AA63-513A-5712-5FB25F2BC71D}"/>
              </a:ext>
            </a:extLst>
          </p:cNvPr>
          <p:cNvCxnSpPr>
            <a:cxnSpLocks/>
          </p:cNvCxnSpPr>
          <p:nvPr/>
        </p:nvCxnSpPr>
        <p:spPr>
          <a:xfrm flipV="1">
            <a:off x="5607420" y="4773405"/>
            <a:ext cx="1319599" cy="1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A07A7BA4-8297-C227-FE76-B14B59CD08DD}"/>
              </a:ext>
            </a:extLst>
          </p:cNvPr>
          <p:cNvCxnSpPr>
            <a:cxnSpLocks/>
          </p:cNvCxnSpPr>
          <p:nvPr/>
        </p:nvCxnSpPr>
        <p:spPr>
          <a:xfrm flipV="1">
            <a:off x="5618626" y="4526879"/>
            <a:ext cx="0" cy="246527"/>
          </a:xfrm>
          <a:prstGeom prst="line">
            <a:avLst/>
          </a:prstGeom>
          <a:ln w="38100" cap="sq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85FAE437-2909-D7EF-F987-E7515224E56A}"/>
              </a:ext>
            </a:extLst>
          </p:cNvPr>
          <p:cNvCxnSpPr>
            <a:cxnSpLocks/>
          </p:cNvCxnSpPr>
          <p:nvPr/>
        </p:nvCxnSpPr>
        <p:spPr>
          <a:xfrm flipH="1">
            <a:off x="5618626" y="4526879"/>
            <a:ext cx="1308393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9455AA46-425E-5F56-8CA9-4E9C24E48FDA}"/>
              </a:ext>
            </a:extLst>
          </p:cNvPr>
          <p:cNvSpPr/>
          <p:nvPr/>
        </p:nvSpPr>
        <p:spPr>
          <a:xfrm>
            <a:off x="6927019" y="2872592"/>
            <a:ext cx="1990164" cy="74070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ALLUMEUR</a:t>
            </a: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54EB0903-4C06-7BAE-B9F4-6F68D6E65B8D}"/>
              </a:ext>
            </a:extLst>
          </p:cNvPr>
          <p:cNvSpPr/>
          <p:nvPr/>
        </p:nvSpPr>
        <p:spPr>
          <a:xfrm>
            <a:off x="9606801" y="4852586"/>
            <a:ext cx="1521761" cy="143901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TRAPPE PARA</a:t>
            </a:r>
          </a:p>
        </p:txBody>
      </p:sp>
      <p:cxnSp>
        <p:nvCxnSpPr>
          <p:cNvPr id="71" name="Connecteur : en angle 70">
            <a:extLst>
              <a:ext uri="{FF2B5EF4-FFF2-40B4-BE49-F238E27FC236}">
                <a16:creationId xmlns:a16="http://schemas.microsoft.com/office/drawing/2014/main" id="{6B565AB1-27F1-3DF0-4BE8-152C5F773585}"/>
              </a:ext>
            </a:extLst>
          </p:cNvPr>
          <p:cNvCxnSpPr>
            <a:stCxn id="14" idx="3"/>
          </p:cNvCxnSpPr>
          <p:nvPr/>
        </p:nvCxnSpPr>
        <p:spPr>
          <a:xfrm>
            <a:off x="4998943" y="3428999"/>
            <a:ext cx="1928076" cy="825595"/>
          </a:xfrm>
          <a:prstGeom prst="bentConnector3">
            <a:avLst>
              <a:gd name="adj1" fmla="val 90707"/>
            </a:avLst>
          </a:prstGeom>
          <a:ln w="38100"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CAF70374-3E4D-60CA-AD8F-5733B690A4ED}"/>
              </a:ext>
            </a:extLst>
          </p:cNvPr>
          <p:cNvCxnSpPr>
            <a:stCxn id="55" idx="0"/>
            <a:endCxn id="65" idx="2"/>
          </p:cNvCxnSpPr>
          <p:nvPr/>
        </p:nvCxnSpPr>
        <p:spPr>
          <a:xfrm flipV="1">
            <a:off x="7922101" y="3613300"/>
            <a:ext cx="0" cy="344615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BB41B9B1-2A01-7CAC-DF74-3045B07B7AB5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7922101" y="2376097"/>
            <a:ext cx="0" cy="49649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72BA536D-5F7A-5CFA-CF88-FDD942B054AA}"/>
              </a:ext>
            </a:extLst>
          </p:cNvPr>
          <p:cNvSpPr/>
          <p:nvPr/>
        </p:nvSpPr>
        <p:spPr>
          <a:xfrm>
            <a:off x="9372599" y="3013822"/>
            <a:ext cx="1990164" cy="74070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 CANSAT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D469969C-3D58-7416-9C9F-4E347776034A}"/>
              </a:ext>
            </a:extLst>
          </p:cNvPr>
          <p:cNvSpPr/>
          <p:nvPr/>
        </p:nvSpPr>
        <p:spPr>
          <a:xfrm>
            <a:off x="8557261" y="403112"/>
            <a:ext cx="2496222" cy="1398494"/>
          </a:xfrm>
          <a:prstGeom prst="roundRect">
            <a:avLst/>
          </a:prstGeom>
          <a:noFill/>
          <a:ln w="762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25058523-41E5-8238-3DB9-3350FC122798}"/>
              </a:ext>
            </a:extLst>
          </p:cNvPr>
          <p:cNvSpPr/>
          <p:nvPr/>
        </p:nvSpPr>
        <p:spPr>
          <a:xfrm>
            <a:off x="8917183" y="1613372"/>
            <a:ext cx="1876321" cy="626761"/>
          </a:xfrm>
          <a:prstGeom prst="roundRect">
            <a:avLst/>
          </a:prstGeom>
          <a:solidFill>
            <a:schemeClr val="accent1">
              <a:alpha val="79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B35BC5D7-009C-B506-97D3-F110EF259922}"/>
              </a:ext>
            </a:extLst>
          </p:cNvPr>
          <p:cNvSpPr/>
          <p:nvPr/>
        </p:nvSpPr>
        <p:spPr>
          <a:xfrm>
            <a:off x="8901954" y="1855829"/>
            <a:ext cx="1521761" cy="1040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SEPA CANSAT</a:t>
            </a: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20472BD8-000A-B7B8-628C-A178B7777DFC}"/>
              </a:ext>
            </a:extLst>
          </p:cNvPr>
          <p:cNvSpPr/>
          <p:nvPr/>
        </p:nvSpPr>
        <p:spPr>
          <a:xfrm>
            <a:off x="9154746" y="700551"/>
            <a:ext cx="1401193" cy="74070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CANSAT</a:t>
            </a:r>
          </a:p>
        </p:txBody>
      </p:sp>
      <p:cxnSp>
        <p:nvCxnSpPr>
          <p:cNvPr id="82" name="Connecteur : en angle 81">
            <a:extLst>
              <a:ext uri="{FF2B5EF4-FFF2-40B4-BE49-F238E27FC236}">
                <a16:creationId xmlns:a16="http://schemas.microsoft.com/office/drawing/2014/main" id="{9F33CEDE-0886-74DC-F54B-266C6F1CF347}"/>
              </a:ext>
            </a:extLst>
          </p:cNvPr>
          <p:cNvCxnSpPr>
            <a:stCxn id="55" idx="3"/>
            <a:endCxn id="66" idx="2"/>
          </p:cNvCxnSpPr>
          <p:nvPr/>
        </p:nvCxnSpPr>
        <p:spPr>
          <a:xfrm>
            <a:off x="8917183" y="4952998"/>
            <a:ext cx="689618" cy="619096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Connecteur : en angle 83">
            <a:extLst>
              <a:ext uri="{FF2B5EF4-FFF2-40B4-BE49-F238E27FC236}">
                <a16:creationId xmlns:a16="http://schemas.microsoft.com/office/drawing/2014/main" id="{4AE1411D-F411-3295-006F-EE554BEB6C96}"/>
              </a:ext>
            </a:extLst>
          </p:cNvPr>
          <p:cNvCxnSpPr>
            <a:cxnSpLocks/>
            <a:endCxn id="64" idx="5"/>
          </p:cNvCxnSpPr>
          <p:nvPr/>
        </p:nvCxnSpPr>
        <p:spPr>
          <a:xfrm rot="16200000" flipV="1">
            <a:off x="10023882" y="2920959"/>
            <a:ext cx="353954" cy="1"/>
          </a:xfrm>
          <a:prstGeom prst="bentConnector3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E2375A80-59DD-8FEF-F742-D751A759EFBD}"/>
              </a:ext>
            </a:extLst>
          </p:cNvPr>
          <p:cNvCxnSpPr>
            <a:cxnSpLocks/>
          </p:cNvCxnSpPr>
          <p:nvPr/>
        </p:nvCxnSpPr>
        <p:spPr>
          <a:xfrm flipV="1">
            <a:off x="8712201" y="3613300"/>
            <a:ext cx="660398" cy="372913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28B7BBA6-AF53-33E6-E7C1-B1AD6AD9562B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93601" y="3841375"/>
            <a:ext cx="415178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24FA3718-684D-F192-3007-BD74599044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178602" y="3402894"/>
            <a:ext cx="697496" cy="329175"/>
          </a:xfrm>
          <a:prstGeom prst="bentConnector3">
            <a:avLst>
              <a:gd name="adj1" fmla="val 155"/>
            </a:avLst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9CC2A935-5572-69C6-6419-0513FBB034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190655" y="3518322"/>
            <a:ext cx="576876" cy="218940"/>
          </a:xfrm>
          <a:prstGeom prst="bentConnector3">
            <a:avLst>
              <a:gd name="adj1" fmla="val 100360"/>
            </a:avLst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D6234B6A-A7AA-C411-4E62-198792289254}"/>
              </a:ext>
            </a:extLst>
          </p:cNvPr>
          <p:cNvGrpSpPr/>
          <p:nvPr/>
        </p:nvGrpSpPr>
        <p:grpSpPr>
          <a:xfrm rot="3860065">
            <a:off x="5523726" y="1798225"/>
            <a:ext cx="2072797" cy="246527"/>
            <a:chOff x="5584347" y="3012142"/>
            <a:chExt cx="1319599" cy="246527"/>
          </a:xfrm>
        </p:grpSpPr>
        <p:cxnSp>
          <p:nvCxnSpPr>
            <p:cNvPr id="2" name="Connecteur droit 1">
              <a:extLst>
                <a:ext uri="{FF2B5EF4-FFF2-40B4-BE49-F238E27FC236}">
                  <a16:creationId xmlns:a16="http://schemas.microsoft.com/office/drawing/2014/main" id="{DEBE3FE1-9190-AD1E-9D05-C253AEA766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4347" y="3258668"/>
              <a:ext cx="1319599" cy="1"/>
            </a:xfrm>
            <a:prstGeom prst="line">
              <a:avLst/>
            </a:prstGeom>
            <a:ln w="38100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E1FE20FA-53C1-13D2-B1FF-16DBE235E1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5553" y="3012142"/>
              <a:ext cx="0" cy="246527"/>
            </a:xfrm>
            <a:prstGeom prst="line">
              <a:avLst/>
            </a:prstGeom>
            <a:ln w="38100" cap="sq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657300C5-B558-718C-52C1-37713EE7CE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5553" y="3012142"/>
              <a:ext cx="1308393" cy="0"/>
            </a:xfrm>
            <a:prstGeom prst="straightConnector1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21F9955-2925-6E85-D8F8-EB1DDF81797E}"/>
              </a:ext>
            </a:extLst>
          </p:cNvPr>
          <p:cNvCxnSpPr>
            <a:cxnSpLocks/>
          </p:cNvCxnSpPr>
          <p:nvPr/>
        </p:nvCxnSpPr>
        <p:spPr>
          <a:xfrm rot="19085425">
            <a:off x="4713077" y="1921489"/>
            <a:ext cx="2212340" cy="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FCF206D3-B734-C9E1-29DA-D5A5F1140B5A}"/>
              </a:ext>
            </a:extLst>
          </p:cNvPr>
          <p:cNvCxnSpPr>
            <a:cxnSpLocks/>
          </p:cNvCxnSpPr>
          <p:nvPr/>
        </p:nvCxnSpPr>
        <p:spPr>
          <a:xfrm rot="19085425" flipV="1">
            <a:off x="6570495" y="958310"/>
            <a:ext cx="0" cy="246527"/>
          </a:xfrm>
          <a:prstGeom prst="line">
            <a:avLst/>
          </a:prstGeom>
          <a:ln w="38100" cap="sq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1D697B46-11D5-0824-85B0-76FB0B93998D}"/>
              </a:ext>
            </a:extLst>
          </p:cNvPr>
          <p:cNvSpPr/>
          <p:nvPr/>
        </p:nvSpPr>
        <p:spPr>
          <a:xfrm>
            <a:off x="6215259" y="726863"/>
            <a:ext cx="216900" cy="117620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7A6320B4-7B7D-D9CE-B88B-F168B2BB782D}"/>
              </a:ext>
            </a:extLst>
          </p:cNvPr>
          <p:cNvCxnSpPr/>
          <p:nvPr/>
        </p:nvCxnSpPr>
        <p:spPr>
          <a:xfrm rot="19085425" flipH="1">
            <a:off x="4548408" y="1738023"/>
            <a:ext cx="221234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99B4B2E5-64F9-49A4-7777-68A979E145CE}"/>
              </a:ext>
            </a:extLst>
          </p:cNvPr>
          <p:cNvSpPr txBox="1"/>
          <p:nvPr/>
        </p:nvSpPr>
        <p:spPr>
          <a:xfrm>
            <a:off x="6453743" y="789002"/>
            <a:ext cx="519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(jack)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BBC8DD12-338B-0934-C5A5-F6DC42FEDAE4}"/>
              </a:ext>
            </a:extLst>
          </p:cNvPr>
          <p:cNvCxnSpPr/>
          <p:nvPr/>
        </p:nvCxnSpPr>
        <p:spPr>
          <a:xfrm>
            <a:off x="2633384" y="1249680"/>
            <a:ext cx="40901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56515B95-49B9-123A-46EC-2425D6BD6437}"/>
              </a:ext>
            </a:extLst>
          </p:cNvPr>
          <p:cNvCxnSpPr/>
          <p:nvPr/>
        </p:nvCxnSpPr>
        <p:spPr>
          <a:xfrm flipH="1">
            <a:off x="2633384" y="1070905"/>
            <a:ext cx="375395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571A8483-C1BF-C931-2DA3-E318113B7483}"/>
              </a:ext>
            </a:extLst>
          </p:cNvPr>
          <p:cNvCxnSpPr/>
          <p:nvPr/>
        </p:nvCxnSpPr>
        <p:spPr>
          <a:xfrm flipH="1">
            <a:off x="10249791" y="4526879"/>
            <a:ext cx="17392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1116A27B-BEFA-5706-67EF-795674BAEBAF}"/>
              </a:ext>
            </a:extLst>
          </p:cNvPr>
          <p:cNvCxnSpPr>
            <a:cxnSpLocks/>
          </p:cNvCxnSpPr>
          <p:nvPr/>
        </p:nvCxnSpPr>
        <p:spPr>
          <a:xfrm>
            <a:off x="10249791" y="4192662"/>
            <a:ext cx="173924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17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4DDFAD1-AC04-2CAF-B80E-17CF84867F61}"/>
              </a:ext>
            </a:extLst>
          </p:cNvPr>
          <p:cNvSpPr/>
          <p:nvPr/>
        </p:nvSpPr>
        <p:spPr>
          <a:xfrm>
            <a:off x="887506" y="331693"/>
            <a:ext cx="5208494" cy="2402541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EB0C591-C73F-6D57-7BAC-039B89DE0B05}"/>
              </a:ext>
            </a:extLst>
          </p:cNvPr>
          <p:cNvSpPr/>
          <p:nvPr/>
        </p:nvSpPr>
        <p:spPr>
          <a:xfrm>
            <a:off x="6096000" y="331692"/>
            <a:ext cx="5208494" cy="2402541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85A180D-9C59-A74C-CF7C-5B8A4FCF5E49}"/>
              </a:ext>
            </a:extLst>
          </p:cNvPr>
          <p:cNvSpPr/>
          <p:nvPr/>
        </p:nvSpPr>
        <p:spPr>
          <a:xfrm>
            <a:off x="6508750" y="866212"/>
            <a:ext cx="1752600" cy="13335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SEQ_2E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3B81633-8ABE-E8A1-03D7-31DFFD882F14}"/>
              </a:ext>
            </a:extLst>
          </p:cNvPr>
          <p:cNvCxnSpPr/>
          <p:nvPr/>
        </p:nvCxnSpPr>
        <p:spPr>
          <a:xfrm flipH="1">
            <a:off x="5448300" y="1913590"/>
            <a:ext cx="1060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428A573-78E0-5287-967B-DC430D7D5479}"/>
              </a:ext>
            </a:extLst>
          </p:cNvPr>
          <p:cNvCxnSpPr/>
          <p:nvPr/>
        </p:nvCxnSpPr>
        <p:spPr>
          <a:xfrm flipV="1">
            <a:off x="5448300" y="1310340"/>
            <a:ext cx="0" cy="6032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711DFF2-250E-DD22-0EFB-51E0C4F2696F}"/>
              </a:ext>
            </a:extLst>
          </p:cNvPr>
          <p:cNvCxnSpPr/>
          <p:nvPr/>
        </p:nvCxnSpPr>
        <p:spPr>
          <a:xfrm>
            <a:off x="5448300" y="1310340"/>
            <a:ext cx="1060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8A09ACC-415A-A725-A442-8331DDBACAC9}"/>
              </a:ext>
            </a:extLst>
          </p:cNvPr>
          <p:cNvSpPr/>
          <p:nvPr/>
        </p:nvSpPr>
        <p:spPr>
          <a:xfrm>
            <a:off x="637988" y="3043893"/>
            <a:ext cx="5208494" cy="2402541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1079DAD1-6FBA-AC8F-8E80-96465F3DB02F}"/>
              </a:ext>
            </a:extLst>
          </p:cNvPr>
          <p:cNvSpPr/>
          <p:nvPr/>
        </p:nvSpPr>
        <p:spPr>
          <a:xfrm>
            <a:off x="6417982" y="3043892"/>
            <a:ext cx="5208494" cy="2402541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1E97C1B0-0355-75EB-C02C-9BA85C3C0E11}"/>
              </a:ext>
            </a:extLst>
          </p:cNvPr>
          <p:cNvSpPr/>
          <p:nvPr/>
        </p:nvSpPr>
        <p:spPr>
          <a:xfrm>
            <a:off x="6830732" y="3578412"/>
            <a:ext cx="1752600" cy="13335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SEQ_2E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82ACECD-5712-F212-9F96-FF3D34A9C5D6}"/>
              </a:ext>
            </a:extLst>
          </p:cNvPr>
          <p:cNvCxnSpPr/>
          <p:nvPr/>
        </p:nvCxnSpPr>
        <p:spPr>
          <a:xfrm flipH="1">
            <a:off x="6290982" y="4622053"/>
            <a:ext cx="539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E4AFC418-7A2A-5771-9AB2-95640B180921}"/>
              </a:ext>
            </a:extLst>
          </p:cNvPr>
          <p:cNvCxnSpPr/>
          <p:nvPr/>
        </p:nvCxnSpPr>
        <p:spPr>
          <a:xfrm flipH="1">
            <a:off x="5528982" y="4622053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F3936335-B871-84F1-6EE9-CA6FC60056BB}"/>
              </a:ext>
            </a:extLst>
          </p:cNvPr>
          <p:cNvCxnSpPr/>
          <p:nvPr/>
        </p:nvCxnSpPr>
        <p:spPr>
          <a:xfrm flipV="1">
            <a:off x="5528982" y="4044203"/>
            <a:ext cx="0" cy="5778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AF12995-A161-4B22-2C98-5673B085A52F}"/>
              </a:ext>
            </a:extLst>
          </p:cNvPr>
          <p:cNvCxnSpPr/>
          <p:nvPr/>
        </p:nvCxnSpPr>
        <p:spPr>
          <a:xfrm>
            <a:off x="5528982" y="4044203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26181616-2FE4-29F5-8C92-F4FA3E3C48D5}"/>
              </a:ext>
            </a:extLst>
          </p:cNvPr>
          <p:cNvCxnSpPr/>
          <p:nvPr/>
        </p:nvCxnSpPr>
        <p:spPr>
          <a:xfrm>
            <a:off x="6290982" y="4044203"/>
            <a:ext cx="5397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4763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</Words>
  <Application>Microsoft Office PowerPoint</Application>
  <PresentationFormat>Grand écran</PresentationFormat>
  <Paragraphs>20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Alexis Paillard</dc:creator>
  <cp:lastModifiedBy>Alexis Paillard</cp:lastModifiedBy>
  <cp:revision>12</cp:revision>
  <dcterms:created xsi:type="dcterms:W3CDTF">2025-08-22T14:22:14Z</dcterms:created>
  <dcterms:modified xsi:type="dcterms:W3CDTF">2025-09-10T15:39:54Z</dcterms:modified>
</cp:coreProperties>
</file>