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7"/>
  </p:notesMasterIdLst>
  <p:sldIdLst>
    <p:sldId id="256" r:id="rId5"/>
    <p:sldId id="259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51"/>
  </p:normalViewPr>
  <p:slideViewPr>
    <p:cSldViewPr snapToGrid="0">
      <p:cViewPr>
        <p:scale>
          <a:sx n="100" d="100"/>
          <a:sy n="100" d="100"/>
        </p:scale>
        <p:origin x="27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B16834-AEE6-7A44-82D4-A39D56F1C200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64205-40CD-2740-AE73-EA8B597BDDE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24813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364205-40CD-2740-AE73-EA8B597BDDE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5269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67FBC0-09DB-B866-775C-3A2DAA828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C7A8841-AEFD-5FB0-E583-0FBE026A1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A2857F8-ADBC-728A-B80C-0443D1299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25EAC04-E098-482B-29D7-D43D1650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3BFC7-4504-2039-E810-13947823E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60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C974C7-58DC-2FA5-3B24-E866E2324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72DB7C-CDDC-9FAC-537B-ABEE798D5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5FC7AD-3310-BD6C-6C63-FCA44A1C6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9B79B-7D5E-7666-4BD2-CD7A6C6FF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3FE7B-E9EE-8E4B-F72A-299512B6E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2328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E552D0D-0FB2-240B-9F63-C36E1BA2FF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C7B4EB-535F-8FEB-B6F1-1058345D6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FA1DBF-D833-9923-F81A-61A3590D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C7C2E6-937B-9504-03D4-E0DE81B3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82BC19-8F4A-895B-6784-64677004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4492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C9F0CD-5D0A-4EFB-8B52-732C49267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5D106D-9264-DCBB-6C19-EE044C0DF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D9A703-F50B-0A10-5572-C8D384ED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033180-F3E5-0C31-376A-7B271865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C7257-B14C-E8A3-C32D-EE0E6986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1387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A0EC-464F-C746-CEBB-50F68C4F2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28FB80A-1C00-14EA-1CE8-1BC291451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750441-58A2-1F25-B790-29853F93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932BF1-84E0-46EA-704E-524C516AB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E4010C-BC43-A3E9-CDB2-9EE72131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09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06456-2339-D538-8F8A-E19AAC54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7F5490-DE66-7EC3-A70C-2D16D1EFC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AD9435-145F-9C96-12F7-C556A4B4D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E8B1B8-4956-CD78-ECDC-6A7A54EE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40ED17C-C247-02B3-50F9-854701759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C88E17A-BB92-0DE5-8E73-ED2E7B68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9741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3A0E7-C42E-BFDD-A268-072D261E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A99450-5025-E5F6-D3AC-D4440DBEF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39794E-AE60-DC64-EB26-B80487BAF4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4CBE9E-A97E-3777-E7DC-14C33DE02C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2A78411-12B6-9615-C9AC-CB35ECDDE4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3DFCE0-554B-3B31-CCDE-CEEEED978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34FF07-1C53-1A51-1F0A-66C3A1A83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D7264AE-8880-F596-4284-23A35F54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405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CE7D8A-848F-EC6D-D545-D9BEA7378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EC63C5-F94E-8D31-44E2-E935F3DB7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4A67AD9-1CE2-08E0-1557-AA75447A1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B2AF817-C59C-6F7D-0388-A3EF2537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601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05CE8B7-C613-37DA-6E59-92672A1B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A13D306-CF62-5830-7C83-848487E0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127E05-4D71-5267-9112-86B946895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713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662762-D9F2-93FB-CDC2-AC213757A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DB430B6-7555-B3E7-A060-57EA06B0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2F007E-7118-5EEB-6A69-BFBDAA2D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A4E3440-7044-EC4F-D58D-9AF8DBAB0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EFFDF5D-E13A-CD04-7468-9BD5D5FE6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FE8689-7124-E4F9-EAF7-AEE87EE1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999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B0E883-C6D7-00AF-4CFD-F4419A5B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99A1032-56EC-ECD2-A613-D5BC273A6C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9CC94C8-5BE9-D4D2-8A00-7CB979E5D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552ABA5-5F40-4AF8-0900-EF5FE15D5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60A2862-DA6E-B807-51D1-D4CC7F85D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305424D-D46D-B7BB-87ED-B842C1E59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38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44ADCDD-9D62-DC71-5622-BBF067EC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A3748FF-1006-C858-4C73-1D5BCF306A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61D5F1-3663-1E10-5168-52451AA5C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6031C-7AB1-7746-8343-F741656758AA}" type="datetimeFigureOut">
              <a:rPr lang="fr-FR" smtClean="0"/>
              <a:t>23/09/2025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0BC5E8-4DA9-0F0C-D2D7-256EB6FCE4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B390FB-CF6B-A818-1ABB-D7F4958448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DFD2D5-C12B-074D-96FC-5C8AF8CF759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997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1.emf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missile, transport, fusée&#10;&#10;Le contenu généré par l’IA peut être incorrect.">
            <a:extLst>
              <a:ext uri="{FF2B5EF4-FFF2-40B4-BE49-F238E27FC236}">
                <a16:creationId xmlns:a16="http://schemas.microsoft.com/office/drawing/2014/main" id="{28783C91-66D3-B9E7-C532-9CFAEC110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9812" y="-2758"/>
            <a:ext cx="1586783" cy="6858000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CDD5021C-EC3A-C89F-F507-17B65AF5AF95}"/>
              </a:ext>
            </a:extLst>
          </p:cNvPr>
          <p:cNvGrpSpPr>
            <a:grpSpLocks noChangeAspect="1"/>
          </p:cNvGrpSpPr>
          <p:nvPr/>
        </p:nvGrpSpPr>
        <p:grpSpPr>
          <a:xfrm>
            <a:off x="1562543" y="4087907"/>
            <a:ext cx="9559553" cy="2011704"/>
            <a:chOff x="218250" y="3830800"/>
            <a:chExt cx="11755499" cy="2473817"/>
          </a:xfrm>
        </p:grpSpPr>
        <p:pic>
          <p:nvPicPr>
            <p:cNvPr id="5" name="Image 4" descr="Une image contenant ligne, diagramme, capture d’écran&#10;&#10;Le contenu généré par l’IA peut être incorrect.">
              <a:extLst>
                <a:ext uri="{FF2B5EF4-FFF2-40B4-BE49-F238E27FC236}">
                  <a16:creationId xmlns:a16="http://schemas.microsoft.com/office/drawing/2014/main" id="{33A6677F-9730-FAE4-E58A-685A2684DE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250" y="4138578"/>
              <a:ext cx="11755499" cy="2166039"/>
            </a:xfrm>
            <a:prstGeom prst="rect">
              <a:avLst/>
            </a:prstGeom>
          </p:spPr>
        </p:pic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8B734EC7-6AA9-C2E2-0CE9-36B63838241B}"/>
                </a:ext>
              </a:extLst>
            </p:cNvPr>
            <p:cNvCxnSpPr>
              <a:cxnSpLocks/>
            </p:cNvCxnSpPr>
            <p:nvPr/>
          </p:nvCxnSpPr>
          <p:spPr>
            <a:xfrm>
              <a:off x="523538" y="4138578"/>
              <a:ext cx="11016523" cy="0"/>
            </a:xfrm>
            <a:prstGeom prst="straightConnector1">
              <a:avLst/>
            </a:prstGeom>
            <a:ln w="15875"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0CF7BAC5-FACD-B26A-FDF1-A691918A8B2F}"/>
                </a:ext>
              </a:extLst>
            </p:cNvPr>
            <p:cNvCxnSpPr>
              <a:cxnSpLocks/>
            </p:cNvCxnSpPr>
            <p:nvPr/>
          </p:nvCxnSpPr>
          <p:spPr>
            <a:xfrm>
              <a:off x="506604" y="4138578"/>
              <a:ext cx="0" cy="10830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286FB3B0-55EF-5440-B80B-B50D91301F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061" y="4138578"/>
              <a:ext cx="0" cy="108301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B854C1-E713-2DB7-A319-C50F084D2781}"/>
                </a:ext>
              </a:extLst>
            </p:cNvPr>
            <p:cNvSpPr/>
            <p:nvPr/>
          </p:nvSpPr>
          <p:spPr>
            <a:xfrm flipV="1">
              <a:off x="5210629" y="3830800"/>
              <a:ext cx="745906" cy="307777"/>
            </a:xfrm>
            <a:prstGeom prst="rect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55D544ED-012E-04B7-4D86-DDE7BA4FD4E8}"/>
                </a:ext>
              </a:extLst>
            </p:cNvPr>
            <p:cNvSpPr txBox="1"/>
            <p:nvPr/>
          </p:nvSpPr>
          <p:spPr>
            <a:xfrm>
              <a:off x="5244386" y="3858199"/>
              <a:ext cx="6783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2,10m</a:t>
              </a:r>
            </a:p>
          </p:txBody>
        </p:sp>
      </p:grpSp>
      <p:pic>
        <p:nvPicPr>
          <p:cNvPr id="9" name="Image 8" descr="Une image contenant texte, ligne, Tracé, diagramme&#10;&#10;Le contenu généré par l’IA peut être incorrect.">
            <a:extLst>
              <a:ext uri="{FF2B5EF4-FFF2-40B4-BE49-F238E27FC236}">
                <a16:creationId xmlns:a16="http://schemas.microsoft.com/office/drawing/2014/main" id="{FFE3FB33-9F7B-B6D8-0904-E116B4D3ADA5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5000"/>
          </a:blip>
          <a:stretch>
            <a:fillRect/>
          </a:stretch>
        </p:blipFill>
        <p:spPr>
          <a:xfrm>
            <a:off x="-4226" y="-2758"/>
            <a:ext cx="14856031" cy="6858000"/>
          </a:xfrm>
          <a:prstGeom prst="rect">
            <a:avLst/>
          </a:prstGeom>
        </p:spPr>
      </p:pic>
      <p:pic>
        <p:nvPicPr>
          <p:cNvPr id="11" name="Image 10" descr="Une image contenant symbole, Emblème, logo, Marque&#10;&#10;Le contenu généré par l’IA peut être incorrect.">
            <a:extLst>
              <a:ext uri="{FF2B5EF4-FFF2-40B4-BE49-F238E27FC236}">
                <a16:creationId xmlns:a16="http://schemas.microsoft.com/office/drawing/2014/main" id="{B5450A6F-C94F-1754-CF19-740136D41E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50" y="203435"/>
            <a:ext cx="1305750" cy="1305750"/>
          </a:xfrm>
          <a:prstGeom prst="rect">
            <a:avLst/>
          </a:prstGeom>
        </p:spPr>
      </p:pic>
      <p:pic>
        <p:nvPicPr>
          <p:cNvPr id="13" name="Image 12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BA35A973-9C36-BA6D-00F1-076700BE50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0151" y="6135469"/>
            <a:ext cx="771696" cy="545743"/>
          </a:xfrm>
          <a:prstGeom prst="rect">
            <a:avLst/>
          </a:prstGeom>
        </p:spPr>
      </p:pic>
      <p:sp>
        <p:nvSpPr>
          <p:cNvPr id="4" name="Sous-titre 2">
            <a:extLst>
              <a:ext uri="{FF2B5EF4-FFF2-40B4-BE49-F238E27FC236}">
                <a16:creationId xmlns:a16="http://schemas.microsoft.com/office/drawing/2014/main" id="{C138B44E-DE5C-4477-9698-05D567B11B62}"/>
              </a:ext>
            </a:extLst>
          </p:cNvPr>
          <p:cNvSpPr txBox="1">
            <a:spLocks/>
          </p:cNvSpPr>
          <p:nvPr/>
        </p:nvSpPr>
        <p:spPr>
          <a:xfrm>
            <a:off x="6095999" y="1679749"/>
            <a:ext cx="5639514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</a:rPr>
              <a:t>2-stage </a:t>
            </a:r>
            <a:r>
              <a:rPr lang="fr-FR" b="1" u="sng" dirty="0" err="1">
                <a:solidFill>
                  <a:schemeClr val="accent1"/>
                </a:solidFill>
              </a:rPr>
              <a:t>experimental</a:t>
            </a:r>
            <a:r>
              <a:rPr lang="fr-FR" b="1" u="sng" dirty="0">
                <a:solidFill>
                  <a:schemeClr val="accent1"/>
                </a:solidFill>
              </a:rPr>
              <a:t> rocket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err="1">
                <a:solidFill>
                  <a:schemeClr val="accent1"/>
                </a:solidFill>
              </a:rPr>
              <a:t>Separation</a:t>
            </a:r>
            <a:r>
              <a:rPr lang="fr-FR" dirty="0">
                <a:solidFill>
                  <a:schemeClr val="accent1"/>
                </a:solidFill>
              </a:rPr>
              <a:t> module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airbrakes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built</a:t>
            </a:r>
            <a:r>
              <a:rPr lang="fr-FR" dirty="0">
                <a:solidFill>
                  <a:schemeClr val="accent1"/>
                </a:solidFill>
              </a:rPr>
              <a:t> in PMI (Master Innovation Project)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err="1">
                <a:solidFill>
                  <a:schemeClr val="accent1"/>
                </a:solidFill>
              </a:rPr>
              <a:t>Realization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err="1">
                <a:solidFill>
                  <a:schemeClr val="accent1"/>
                </a:solidFill>
              </a:rPr>
              <a:t>two</a:t>
            </a:r>
            <a:r>
              <a:rPr lang="fr-FR" dirty="0">
                <a:solidFill>
                  <a:schemeClr val="accent1"/>
                </a:solidFill>
              </a:rPr>
              <a:t> rockets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Pro-54/Pro-24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dirty="0" err="1">
                <a:solidFill>
                  <a:schemeClr val="accent1"/>
                </a:solidFill>
              </a:rPr>
              <a:t>Sensors</a:t>
            </a:r>
            <a:r>
              <a:rPr lang="fr-FR" dirty="0">
                <a:solidFill>
                  <a:schemeClr val="accent1"/>
                </a:solidFill>
              </a:rPr>
              <a:t>, on-</a:t>
            </a:r>
            <a:r>
              <a:rPr lang="fr-FR" dirty="0" err="1">
                <a:solidFill>
                  <a:schemeClr val="accent1"/>
                </a:solidFill>
              </a:rPr>
              <a:t>board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electronics</a:t>
            </a:r>
            <a:r>
              <a:rPr lang="fr-FR" dirty="0">
                <a:solidFill>
                  <a:schemeClr val="accent1"/>
                </a:solidFill>
              </a:rPr>
              <a:t>...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fr-FR" sz="2100" dirty="0" err="1">
                <a:solidFill>
                  <a:schemeClr val="accent1"/>
                </a:solidFill>
              </a:rPr>
              <a:t>Cansat</a:t>
            </a:r>
            <a:r>
              <a:rPr lang="fr-FR" sz="2100" dirty="0">
                <a:solidFill>
                  <a:schemeClr val="accent1"/>
                </a:solidFill>
              </a:rPr>
              <a:t>: Training new </a:t>
            </a:r>
            <a:r>
              <a:rPr lang="fr-FR" sz="2100" dirty="0" err="1">
                <a:solidFill>
                  <a:schemeClr val="accent1"/>
                </a:solidFill>
              </a:rPr>
              <a:t>members</a:t>
            </a:r>
            <a:endParaRPr lang="fr-FR" sz="2100" dirty="0">
              <a:solidFill>
                <a:schemeClr val="accent1"/>
              </a:solidFill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1058535-A1FF-0BC4-54F9-5456D0B484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38" y="1679749"/>
            <a:ext cx="5639518" cy="1655762"/>
          </a:xfrm>
        </p:spPr>
        <p:txBody>
          <a:bodyPr>
            <a:normAutofit fontScale="85000" lnSpcReduction="1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fr-FR" b="1" u="sng" dirty="0"/>
              <a:t>Fusée expérimentale biétage</a:t>
            </a:r>
            <a:endParaRPr lang="fr-FR" b="1" u="sng"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fr-FR" dirty="0"/>
              <a:t>Module de séparation avec aérofreins réalisé en PMI (Projet Master Innovation)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fr-FR" dirty="0"/>
              <a:t>Réalisation de deux fusées avec Pro-54/Pro-24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fr-FR" dirty="0"/>
              <a:t>Capteurs, électronique embarquée…</a:t>
            </a:r>
            <a:endParaRPr lang="fr-FR" dirty="0">
              <a:solidFill>
                <a:schemeClr val="bg1">
                  <a:lumMod val="75000"/>
                </a:schemeClr>
              </a:solidFill>
            </a:endParaRPr>
          </a:p>
          <a:p>
            <a:pPr marL="914400" lvl="1" indent="-457200" algn="l">
              <a:buFont typeface="+mj-lt"/>
              <a:buAutoNum type="arabicPeriod"/>
            </a:pPr>
            <a:r>
              <a:rPr lang="fr-FR" dirty="0"/>
              <a:t>Cansat : former les nouveaux membres</a:t>
            </a:r>
            <a:endParaRPr lang="fr-FR" sz="2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AD693FDA-60EA-9DFD-DCEA-FF051F2B7F3E}"/>
              </a:ext>
            </a:extLst>
          </p:cNvPr>
          <p:cNvSpPr txBox="1">
            <a:spLocks/>
          </p:cNvSpPr>
          <p:nvPr/>
        </p:nvSpPr>
        <p:spPr>
          <a:xfrm>
            <a:off x="-322733" y="203435"/>
            <a:ext cx="9144000" cy="14489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9600" b="1" i="1">
                <a:latin typeface="Consolas" panose="020B0609020204030204" pitchFamily="49" charset="0"/>
              </a:rPr>
              <a:t>SP-02</a:t>
            </a:r>
            <a:endParaRPr lang="fr-FR" sz="96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7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CA3E9-FE50-5DD9-9B29-6F118A868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missile, transport, fusée&#10;&#10;Le contenu généré par l’IA peut être incorrect.">
            <a:extLst>
              <a:ext uri="{FF2B5EF4-FFF2-40B4-BE49-F238E27FC236}">
                <a16:creationId xmlns:a16="http://schemas.microsoft.com/office/drawing/2014/main" id="{D6E3F7CE-0114-89B4-C7A4-7497721B5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9812" y="-2758"/>
            <a:ext cx="1586783" cy="6858000"/>
          </a:xfrm>
          <a:prstGeom prst="rect">
            <a:avLst/>
          </a:prstGeom>
        </p:spPr>
      </p:pic>
      <p:pic>
        <p:nvPicPr>
          <p:cNvPr id="20" name="Image 19" descr="Une image contenant étagère, bureau, conception, illustration&#10;&#10;Le contenu généré par l’IA peut être incorrect.">
            <a:extLst>
              <a:ext uri="{FF2B5EF4-FFF2-40B4-BE49-F238E27FC236}">
                <a16:creationId xmlns:a16="http://schemas.microsoft.com/office/drawing/2014/main" id="{98369AA8-C56D-F71A-2041-1E3FA554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8741" y="1189669"/>
            <a:ext cx="2876771" cy="2884578"/>
          </a:xfrm>
          <a:prstGeom prst="rect">
            <a:avLst/>
          </a:prstGeom>
        </p:spPr>
      </p:pic>
      <p:pic>
        <p:nvPicPr>
          <p:cNvPr id="6" name="Image 5" descr="Une image contenant ligne,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DE877054-BAFB-69BC-E406-FF411C4770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834" r="23850"/>
          <a:stretch>
            <a:fillRect/>
          </a:stretch>
        </p:blipFill>
        <p:spPr>
          <a:xfrm>
            <a:off x="6186873" y="4280325"/>
            <a:ext cx="4779777" cy="1968910"/>
          </a:xfrm>
          <a:prstGeom prst="rect">
            <a:avLst/>
          </a:prstGeom>
        </p:spPr>
      </p:pic>
      <p:pic>
        <p:nvPicPr>
          <p:cNvPr id="7" name="Image 6" descr="Une image contenant ligne, diagramme, capture d’écran, conception&#10;&#10;Le contenu généré par l’IA peut être incorrect.">
            <a:extLst>
              <a:ext uri="{FF2B5EF4-FFF2-40B4-BE49-F238E27FC236}">
                <a16:creationId xmlns:a16="http://schemas.microsoft.com/office/drawing/2014/main" id="{03397E1A-6524-7B5C-4DBC-E33B05DA3DC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612" r="24072"/>
          <a:stretch>
            <a:fillRect/>
          </a:stretch>
        </p:blipFill>
        <p:spPr>
          <a:xfrm>
            <a:off x="429940" y="4280326"/>
            <a:ext cx="4779777" cy="196891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D635656-A32B-7E38-BDFA-7FC115602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64543" y="3215097"/>
            <a:ext cx="2826237" cy="1718299"/>
          </a:xfrm>
          <a:prstGeom prst="rect">
            <a:avLst/>
          </a:prstGeom>
        </p:spPr>
      </p:pic>
      <p:pic>
        <p:nvPicPr>
          <p:cNvPr id="2" name="Image 1" descr="Une image contenant Appareils électroniques, Ingénierie électronique, Composant électronique, Composant de circuit&#10;&#10;Le contenu généré par l’IA peut être incorrect.">
            <a:extLst>
              <a:ext uri="{FF2B5EF4-FFF2-40B4-BE49-F238E27FC236}">
                <a16:creationId xmlns:a16="http://schemas.microsoft.com/office/drawing/2014/main" id="{F7E077D6-1BE2-944B-9E89-98E7DF7030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 rot="5400000">
            <a:off x="1177645" y="-1965195"/>
            <a:ext cx="8985103" cy="11985859"/>
          </a:xfrm>
          <a:prstGeom prst="rect">
            <a:avLst/>
          </a:prstGeom>
        </p:spPr>
      </p:pic>
      <p:pic>
        <p:nvPicPr>
          <p:cNvPr id="8" name="Image 7" descr="Une image contenant symbole, Emblème, logo, Marque&#10;&#10;Le contenu généré par l’IA peut être incorrect.">
            <a:extLst>
              <a:ext uri="{FF2B5EF4-FFF2-40B4-BE49-F238E27FC236}">
                <a16:creationId xmlns:a16="http://schemas.microsoft.com/office/drawing/2014/main" id="{C78A3DAC-9549-99BB-F5D8-664D53B491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8250" y="203435"/>
            <a:ext cx="1305750" cy="1305750"/>
          </a:xfrm>
          <a:prstGeom prst="rect">
            <a:avLst/>
          </a:prstGeom>
        </p:spPr>
      </p:pic>
      <p:pic>
        <p:nvPicPr>
          <p:cNvPr id="10" name="Image 9" descr="Une image contenant Graphique, graphisme, conception&#10;&#10;Le contenu généré par l’IA peut être incorrect.">
            <a:extLst>
              <a:ext uri="{FF2B5EF4-FFF2-40B4-BE49-F238E27FC236}">
                <a16:creationId xmlns:a16="http://schemas.microsoft.com/office/drawing/2014/main" id="{185E3870-8636-1E93-7BFF-BAA30BCF94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0151" y="6135469"/>
            <a:ext cx="771696" cy="545743"/>
          </a:xfrm>
          <a:prstGeom prst="rect">
            <a:avLst/>
          </a:prstGeom>
        </p:spPr>
      </p:pic>
      <p:sp>
        <p:nvSpPr>
          <p:cNvPr id="17" name="Titre 1">
            <a:extLst>
              <a:ext uri="{FF2B5EF4-FFF2-40B4-BE49-F238E27FC236}">
                <a16:creationId xmlns:a16="http://schemas.microsoft.com/office/drawing/2014/main" id="{D492DD6F-4359-5529-B3F4-48D94F60C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2733" y="203435"/>
            <a:ext cx="9144000" cy="1448918"/>
          </a:xfrm>
        </p:spPr>
        <p:txBody>
          <a:bodyPr>
            <a:noAutofit/>
          </a:bodyPr>
          <a:lstStyle/>
          <a:p>
            <a:r>
              <a:rPr lang="fr-FR" sz="9600" b="1" i="1" dirty="0">
                <a:latin typeface="Consolas" panose="020B0609020204030204" pitchFamily="49" charset="0"/>
              </a:rPr>
              <a:t>SP-02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473192-1FB9-7573-5379-578F48902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6288" y="733653"/>
            <a:ext cx="4512833" cy="1655762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Wingdings" pitchFamily="2" charset="2"/>
              <a:buChar char="Ø"/>
            </a:pPr>
            <a:r>
              <a:rPr lang="fr-FR" sz="2600" b="1" u="sng" dirty="0"/>
              <a:t>Réalisation du projet</a:t>
            </a:r>
            <a:endParaRPr lang="fr-FR" sz="2600" b="1" u="sng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/>
              <a:t>Tâches sur l’ensemble de l’année pour tout le monde</a:t>
            </a:r>
            <a:endParaRPr lang="fr-FR" sz="2200" dirty="0">
              <a:solidFill>
                <a:schemeClr val="bg1">
                  <a:lumMod val="75000"/>
                </a:schemeClr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/>
              <a:t>Projet ouvert à toutes et tous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sz="2200" dirty="0"/>
              <a:t>Équipe complète entre 15 et 20 membres</a:t>
            </a:r>
            <a:endParaRPr lang="fr-FR" sz="2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7956F8CB-74B8-BF82-F40F-71031F7FE0EA}"/>
              </a:ext>
            </a:extLst>
          </p:cNvPr>
          <p:cNvSpPr txBox="1">
            <a:spLocks/>
          </p:cNvSpPr>
          <p:nvPr/>
        </p:nvSpPr>
        <p:spPr>
          <a:xfrm>
            <a:off x="7076288" y="2485609"/>
            <a:ext cx="4512833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itchFamily="2" charset="2"/>
              <a:buChar char="Ø"/>
            </a:pPr>
            <a:r>
              <a:rPr lang="fr-FR" b="1" u="sng" dirty="0">
                <a:solidFill>
                  <a:schemeClr val="accent1"/>
                </a:solidFill>
              </a:rPr>
              <a:t>Project </a:t>
            </a:r>
            <a:r>
              <a:rPr lang="fr-FR" b="1" u="sng" dirty="0" err="1">
                <a:solidFill>
                  <a:schemeClr val="accent1"/>
                </a:solidFill>
              </a:rPr>
              <a:t>implementation</a:t>
            </a:r>
            <a:endParaRPr lang="fr-FR" b="1" u="sng" dirty="0">
              <a:solidFill>
                <a:schemeClr val="accent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 err="1">
                <a:solidFill>
                  <a:schemeClr val="accent1"/>
                </a:solidFill>
              </a:rPr>
              <a:t>Year</a:t>
            </a:r>
            <a:r>
              <a:rPr lang="fr-FR" dirty="0">
                <a:solidFill>
                  <a:schemeClr val="accent1"/>
                </a:solidFill>
              </a:rPr>
              <a:t>-round </a:t>
            </a:r>
            <a:r>
              <a:rPr lang="fr-FR" dirty="0" err="1">
                <a:solidFill>
                  <a:schemeClr val="accent1"/>
                </a:solidFill>
              </a:rPr>
              <a:t>tasks</a:t>
            </a:r>
            <a:r>
              <a:rPr lang="fr-FR" dirty="0">
                <a:solidFill>
                  <a:schemeClr val="accent1"/>
                </a:solidFill>
              </a:rPr>
              <a:t> for </a:t>
            </a:r>
            <a:r>
              <a:rPr lang="fr-FR" dirty="0" err="1">
                <a:solidFill>
                  <a:schemeClr val="accent1"/>
                </a:solidFill>
              </a:rPr>
              <a:t>everyone</a:t>
            </a:r>
            <a:endParaRPr lang="fr-FR" dirty="0">
              <a:solidFill>
                <a:schemeClr val="accent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Project open to all </a:t>
            </a:r>
            <a:r>
              <a:rPr lang="fr-FR" dirty="0" err="1">
                <a:solidFill>
                  <a:schemeClr val="accent1"/>
                </a:solidFill>
              </a:rPr>
              <a:t>students</a:t>
            </a:r>
            <a:endParaRPr lang="fr-FR" dirty="0">
              <a:solidFill>
                <a:schemeClr val="accent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accent1"/>
                </a:solidFill>
              </a:rPr>
              <a:t>Full team of 15 to 20 </a:t>
            </a:r>
            <a:r>
              <a:rPr lang="fr-FR" dirty="0" err="1">
                <a:solidFill>
                  <a:schemeClr val="accent1"/>
                </a:solidFill>
              </a:rPr>
              <a:t>members</a:t>
            </a:r>
            <a:endParaRPr lang="fr-FR" dirty="0">
              <a:solidFill>
                <a:schemeClr val="accent1"/>
              </a:solidFill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1885BEE-17C4-131D-A718-ECBD7876B1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87833" y="1742815"/>
            <a:ext cx="4989292" cy="268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93747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3ED75F0FFC0542BB05DA6751209A19" ma:contentTypeVersion="14" ma:contentTypeDescription="Crée un document." ma:contentTypeScope="" ma:versionID="c5265dc82fab38ffd10f9d6e778b5ca8">
  <xsd:schema xmlns:xsd="http://www.w3.org/2001/XMLSchema" xmlns:xs="http://www.w3.org/2001/XMLSchema" xmlns:p="http://schemas.microsoft.com/office/2006/metadata/properties" xmlns:ns3="400738ba-263b-46f2-9549-9438b3db6587" xmlns:ns4="ee220148-879e-4fe6-a9d2-7aa8dfe8a381" targetNamespace="http://schemas.microsoft.com/office/2006/metadata/properties" ma:root="true" ma:fieldsID="688b52d3b794110207ddd3a9660cea16" ns3:_="" ns4:_="">
    <xsd:import namespace="400738ba-263b-46f2-9549-9438b3db6587"/>
    <xsd:import namespace="ee220148-879e-4fe6-a9d2-7aa8dfe8a38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0738ba-263b-46f2-9549-9438b3db65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220148-879e-4fe6-a9d2-7aa8dfe8a38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0738ba-263b-46f2-9549-9438b3db6587" xsi:nil="true"/>
  </documentManagement>
</p:properties>
</file>

<file path=customXml/itemProps1.xml><?xml version="1.0" encoding="utf-8"?>
<ds:datastoreItem xmlns:ds="http://schemas.openxmlformats.org/officeDocument/2006/customXml" ds:itemID="{03FFC8BC-8EAE-46BE-A14E-56C864C575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0738ba-263b-46f2-9549-9438b3db6587"/>
    <ds:schemaRef ds:uri="ee220148-879e-4fe6-a9d2-7aa8dfe8a3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A6D8D2-4CBF-45D6-BB93-749E0059DD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FE060F-293D-4C33-A1DE-4C9979EC5F70}">
  <ds:schemaRefs>
    <ds:schemaRef ds:uri="http://purl.org/dc/terms/"/>
    <ds:schemaRef ds:uri="http://schemas.microsoft.com/office/2006/documentManagement/types"/>
    <ds:schemaRef ds:uri="400738ba-263b-46f2-9549-9438b3db6587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ee220148-879e-4fe6-a9d2-7aa8dfe8a38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</Words>
  <Application>Microsoft Office PowerPoint</Application>
  <PresentationFormat>Grand écran</PresentationFormat>
  <Paragraphs>22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Wingdings</vt:lpstr>
      <vt:lpstr>Thème Office</vt:lpstr>
      <vt:lpstr>Présentation PowerPoint</vt:lpstr>
      <vt:lpstr>SP-02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Pichon</dc:creator>
  <cp:lastModifiedBy>Alexis Paillard</cp:lastModifiedBy>
  <cp:revision>10</cp:revision>
  <dcterms:created xsi:type="dcterms:W3CDTF">2025-08-31T14:33:34Z</dcterms:created>
  <dcterms:modified xsi:type="dcterms:W3CDTF">2025-09-23T18:07:57Z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0x010100A63ED75F0FFC0542BB05DA6751209A19</vt:lpwstr>
  </property>
</Properties>
</file>