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96E364-C0C6-43D6-BD91-CD5026B43E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FB5ED14-0AB3-4789-A1A0-E05D5F6D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7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E364-C0C6-43D6-BD91-CD5026B43E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ED14-0AB3-4789-A1A0-E05D5F6D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6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E364-C0C6-43D6-BD91-CD5026B43E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ED14-0AB3-4789-A1A0-E05D5F6D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13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E364-C0C6-43D6-BD91-CD5026B43E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ED14-0AB3-4789-A1A0-E05D5F6D02C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133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E364-C0C6-43D6-BD91-CD5026B43E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ED14-0AB3-4789-A1A0-E05D5F6D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84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E364-C0C6-43D6-BD91-CD5026B43E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ED14-0AB3-4789-A1A0-E05D5F6D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1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E364-C0C6-43D6-BD91-CD5026B43E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ED14-0AB3-4789-A1A0-E05D5F6D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12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E364-C0C6-43D6-BD91-CD5026B43E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ED14-0AB3-4789-A1A0-E05D5F6D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8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E364-C0C6-43D6-BD91-CD5026B43E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ED14-0AB3-4789-A1A0-E05D5F6D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7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E364-C0C6-43D6-BD91-CD5026B43E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ED14-0AB3-4789-A1A0-E05D5F6D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7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E364-C0C6-43D6-BD91-CD5026B43E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ED14-0AB3-4789-A1A0-E05D5F6D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3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E364-C0C6-43D6-BD91-CD5026B43E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ED14-0AB3-4789-A1A0-E05D5F6D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8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E364-C0C6-43D6-BD91-CD5026B43E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ED14-0AB3-4789-A1A0-E05D5F6D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0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E364-C0C6-43D6-BD91-CD5026B43E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ED14-0AB3-4789-A1A0-E05D5F6D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5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E364-C0C6-43D6-BD91-CD5026B43E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ED14-0AB3-4789-A1A0-E05D5F6D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E364-C0C6-43D6-BD91-CD5026B43E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ED14-0AB3-4789-A1A0-E05D5F6D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4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E364-C0C6-43D6-BD91-CD5026B43E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ED14-0AB3-4789-A1A0-E05D5F6D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6E364-C0C6-43D6-BD91-CD5026B43E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5ED14-0AB3-4789-A1A0-E05D5F6D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78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4E15-EAE8-4F1C-B3BE-BE1799199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the Obesity and Poverty Rates by State and County in the Unites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5CC2B-1285-4FBC-8EFE-1684AE912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Irwin </a:t>
            </a:r>
            <a:r>
              <a:rPr lang="en-US" dirty="0" err="1"/>
              <a:t>Bahande</a:t>
            </a:r>
            <a:r>
              <a:rPr lang="en-US" dirty="0"/>
              <a:t> </a:t>
            </a:r>
            <a:r>
              <a:rPr lang="en-US" dirty="0" err="1"/>
              <a:t>Mier</a:t>
            </a:r>
            <a:r>
              <a:rPr lang="en-US" dirty="0"/>
              <a:t>, Kim Rones, Jeff Hartung, Nicholas </a:t>
            </a:r>
            <a:r>
              <a:rPr lang="en-US" dirty="0" err="1"/>
              <a:t>DiBiase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7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6977-B43E-4770-BE1C-0779A094B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7845"/>
            <a:ext cx="9905998" cy="886725"/>
          </a:xfrm>
        </p:spPr>
        <p:txBody>
          <a:bodyPr/>
          <a:lstStyle/>
          <a:p>
            <a:r>
              <a:rPr lang="en-US" dirty="0"/>
              <a:t>Top Ten obese states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AF697D-635F-47BB-905F-810C6B95B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" y="1083213"/>
            <a:ext cx="11549576" cy="5397670"/>
          </a:xfrm>
        </p:spPr>
      </p:pic>
    </p:spTree>
    <p:extLst>
      <p:ext uri="{BB962C8B-B14F-4D97-AF65-F5344CB8AC3E}">
        <p14:creationId xmlns:p14="http://schemas.microsoft.com/office/powerpoint/2010/main" val="78358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4802-D82F-403E-A066-64BCA9BE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6185"/>
            <a:ext cx="9905998" cy="633507"/>
          </a:xfrm>
        </p:spPr>
        <p:txBody>
          <a:bodyPr/>
          <a:lstStyle/>
          <a:p>
            <a:r>
              <a:rPr lang="en-US" dirty="0"/>
              <a:t>Obesity vs Poverty Rate by US County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D7AFFE3-56C1-4844-AFE3-3589ECCFE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8" y="879692"/>
            <a:ext cx="11394831" cy="5732123"/>
          </a:xfrm>
        </p:spPr>
      </p:pic>
    </p:spTree>
    <p:extLst>
      <p:ext uri="{BB962C8B-B14F-4D97-AF65-F5344CB8AC3E}">
        <p14:creationId xmlns:p14="http://schemas.microsoft.com/office/powerpoint/2010/main" val="263546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3624-0B9D-49DA-8DAC-4E30FB17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85174D3-E883-4852-BF6D-0A5C0BFBE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" y="267287"/>
            <a:ext cx="11882539" cy="6288258"/>
          </a:xfrm>
        </p:spPr>
      </p:pic>
    </p:spTree>
    <p:extLst>
      <p:ext uri="{BB962C8B-B14F-4D97-AF65-F5344CB8AC3E}">
        <p14:creationId xmlns:p14="http://schemas.microsoft.com/office/powerpoint/2010/main" val="278476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672CE79-8D91-4FA0-AEE2-9252AEDB7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82" y="0"/>
            <a:ext cx="10144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8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91D367A-4C8C-409F-93D9-FD02D0BC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16" name="Rectangle 15">
              <a:extLst>
                <a:ext uri="{FF2B5EF4-FFF2-40B4-BE49-F238E27FC236}">
                  <a16:creationId xmlns:a16="http://schemas.microsoft.com/office/drawing/2014/main" id="{50EC018E-7B11-4D3B-B7FE-DCFEC35F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667FA462-522C-4B1C-A264-8880D5F3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7589240B-26BC-45BE-A858-3DF47A392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 Diagonal Corner Rectangle 6">
            <a:extLst>
              <a:ext uri="{FF2B5EF4-FFF2-40B4-BE49-F238E27FC236}">
                <a16:creationId xmlns:a16="http://schemas.microsoft.com/office/drawing/2014/main" id="{81E18780-A505-4639-9939-E204348C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4" y="643466"/>
            <a:ext cx="10890781" cy="5571067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AC0546D2-2828-45DF-B7AA-326ABD147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49" y="966256"/>
            <a:ext cx="6766810" cy="49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3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2C4EBC4-BDCE-4D86-ACE4-CB7CCA48DB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7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7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91D367A-4C8C-409F-93D9-FD02D0BC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0EC018E-7B11-4D3B-B7FE-DCFEC35F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667FA462-522C-4B1C-A264-8880D5F3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2">
            <a:extLst>
              <a:ext uri="{FF2B5EF4-FFF2-40B4-BE49-F238E27FC236}">
                <a16:creationId xmlns:a16="http://schemas.microsoft.com/office/drawing/2014/main" id="{7589240B-26BC-45BE-A858-3DF47A392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 Diagonal Corner Rectangle 6">
            <a:extLst>
              <a:ext uri="{FF2B5EF4-FFF2-40B4-BE49-F238E27FC236}">
                <a16:creationId xmlns:a16="http://schemas.microsoft.com/office/drawing/2014/main" id="{81E18780-A505-4639-9939-E204348C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4" y="643466"/>
            <a:ext cx="10890781" cy="5571067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6787ED5-B2B0-4466-9A26-6C403307C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65" y="966256"/>
            <a:ext cx="7318178" cy="49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49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Comparing the Obesity and Poverty Rates by State and County in the Unites States</vt:lpstr>
      <vt:lpstr>Top Ten obese states </vt:lpstr>
      <vt:lpstr>Obesity vs Poverty Rate by US County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the Obesity and Poverty Rates by State and County in the Unites States</dc:title>
  <dc:creator>Kim Rones</dc:creator>
  <cp:lastModifiedBy>Kim Rones</cp:lastModifiedBy>
  <cp:revision>1</cp:revision>
  <dcterms:created xsi:type="dcterms:W3CDTF">2019-06-07T02:21:40Z</dcterms:created>
  <dcterms:modified xsi:type="dcterms:W3CDTF">2019-06-07T02:41:07Z</dcterms:modified>
</cp:coreProperties>
</file>