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16200438" cy="14400213"/>
  <p:notesSz cx="6858000" cy="9144000"/>
  <p:defaultTextStyle>
    <a:defPPr>
      <a:defRPr lang="da-DK"/>
    </a:defPPr>
    <a:lvl1pPr marL="0" algn="l" defTabSz="1468801" rtl="0" eaLnBrk="1" latinLnBrk="0" hangingPunct="1">
      <a:defRPr sz="2891" kern="1200">
        <a:solidFill>
          <a:schemeClr val="tx1"/>
        </a:solidFill>
        <a:latin typeface="+mn-lt"/>
        <a:ea typeface="+mn-ea"/>
        <a:cs typeface="+mn-cs"/>
      </a:defRPr>
    </a:lvl1pPr>
    <a:lvl2pPr marL="734400" algn="l" defTabSz="1468801" rtl="0" eaLnBrk="1" latinLnBrk="0" hangingPunct="1">
      <a:defRPr sz="2891" kern="1200">
        <a:solidFill>
          <a:schemeClr val="tx1"/>
        </a:solidFill>
        <a:latin typeface="+mn-lt"/>
        <a:ea typeface="+mn-ea"/>
        <a:cs typeface="+mn-cs"/>
      </a:defRPr>
    </a:lvl2pPr>
    <a:lvl3pPr marL="1468801" algn="l" defTabSz="1468801" rtl="0" eaLnBrk="1" latinLnBrk="0" hangingPunct="1">
      <a:defRPr sz="2891" kern="1200">
        <a:solidFill>
          <a:schemeClr val="tx1"/>
        </a:solidFill>
        <a:latin typeface="+mn-lt"/>
        <a:ea typeface="+mn-ea"/>
        <a:cs typeface="+mn-cs"/>
      </a:defRPr>
    </a:lvl3pPr>
    <a:lvl4pPr marL="2203201" algn="l" defTabSz="1468801" rtl="0" eaLnBrk="1" latinLnBrk="0" hangingPunct="1">
      <a:defRPr sz="2891" kern="1200">
        <a:solidFill>
          <a:schemeClr val="tx1"/>
        </a:solidFill>
        <a:latin typeface="+mn-lt"/>
        <a:ea typeface="+mn-ea"/>
        <a:cs typeface="+mn-cs"/>
      </a:defRPr>
    </a:lvl4pPr>
    <a:lvl5pPr marL="2937601" algn="l" defTabSz="1468801" rtl="0" eaLnBrk="1" latinLnBrk="0" hangingPunct="1">
      <a:defRPr sz="2891" kern="1200">
        <a:solidFill>
          <a:schemeClr val="tx1"/>
        </a:solidFill>
        <a:latin typeface="+mn-lt"/>
        <a:ea typeface="+mn-ea"/>
        <a:cs typeface="+mn-cs"/>
      </a:defRPr>
    </a:lvl5pPr>
    <a:lvl6pPr marL="3672002" algn="l" defTabSz="1468801" rtl="0" eaLnBrk="1" latinLnBrk="0" hangingPunct="1">
      <a:defRPr sz="2891" kern="1200">
        <a:solidFill>
          <a:schemeClr val="tx1"/>
        </a:solidFill>
        <a:latin typeface="+mn-lt"/>
        <a:ea typeface="+mn-ea"/>
        <a:cs typeface="+mn-cs"/>
      </a:defRPr>
    </a:lvl6pPr>
    <a:lvl7pPr marL="4406402" algn="l" defTabSz="1468801" rtl="0" eaLnBrk="1" latinLnBrk="0" hangingPunct="1">
      <a:defRPr sz="2891" kern="1200">
        <a:solidFill>
          <a:schemeClr val="tx1"/>
        </a:solidFill>
        <a:latin typeface="+mn-lt"/>
        <a:ea typeface="+mn-ea"/>
        <a:cs typeface="+mn-cs"/>
      </a:defRPr>
    </a:lvl7pPr>
    <a:lvl8pPr marL="5140803" algn="l" defTabSz="1468801" rtl="0" eaLnBrk="1" latinLnBrk="0" hangingPunct="1">
      <a:defRPr sz="2891" kern="1200">
        <a:solidFill>
          <a:schemeClr val="tx1"/>
        </a:solidFill>
        <a:latin typeface="+mn-lt"/>
        <a:ea typeface="+mn-ea"/>
        <a:cs typeface="+mn-cs"/>
      </a:defRPr>
    </a:lvl8pPr>
    <a:lvl9pPr marL="5875203" algn="l" defTabSz="1468801" rtl="0" eaLnBrk="1" latinLnBrk="0" hangingPunct="1">
      <a:defRPr sz="289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6433" autoAdjust="0"/>
  </p:normalViewPr>
  <p:slideViewPr>
    <p:cSldViewPr snapToGrid="0">
      <p:cViewPr>
        <p:scale>
          <a:sx n="100" d="100"/>
          <a:sy n="100" d="100"/>
        </p:scale>
        <p:origin x="1362" y="-18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574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88543-25D1-4A67-BB55-86D36C7881EF}" type="datetimeFigureOut">
              <a:rPr lang="da-DK" smtClean="0"/>
              <a:t>13-05-2020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692275" y="1143000"/>
            <a:ext cx="3473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DBB2C-5DC6-40DA-933C-50FA2D62F4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3884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68801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1pPr>
    <a:lvl2pPr marL="734400" algn="l" defTabSz="1468801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2pPr>
    <a:lvl3pPr marL="1468801" algn="l" defTabSz="1468801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3pPr>
    <a:lvl4pPr marL="2203201" algn="l" defTabSz="1468801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4pPr>
    <a:lvl5pPr marL="2937601" algn="l" defTabSz="1468801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5pPr>
    <a:lvl6pPr marL="3672002" algn="l" defTabSz="1468801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6pPr>
    <a:lvl7pPr marL="4406402" algn="l" defTabSz="1468801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7pPr>
    <a:lvl8pPr marL="5140803" algn="l" defTabSz="1468801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8pPr>
    <a:lvl9pPr marL="5875203" algn="l" defTabSz="1468801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1692275" y="1143000"/>
            <a:ext cx="3473450" cy="30861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DBB2C-5DC6-40DA-933C-50FA2D62F44E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5540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2356703"/>
            <a:ext cx="13770372" cy="5013407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7563446"/>
            <a:ext cx="12150329" cy="3476717"/>
          </a:xfrm>
        </p:spPr>
        <p:txBody>
          <a:bodyPr/>
          <a:lstStyle>
            <a:lvl1pPr marL="0" indent="0" algn="ctr">
              <a:buNone/>
              <a:defRPr sz="4252"/>
            </a:lvl1pPr>
            <a:lvl2pPr marL="810021" indent="0" algn="ctr">
              <a:buNone/>
              <a:defRPr sz="3543"/>
            </a:lvl2pPr>
            <a:lvl3pPr marL="1620042" indent="0" algn="ctr">
              <a:buNone/>
              <a:defRPr sz="3189"/>
            </a:lvl3pPr>
            <a:lvl4pPr marL="2430064" indent="0" algn="ctr">
              <a:buNone/>
              <a:defRPr sz="2835"/>
            </a:lvl4pPr>
            <a:lvl5pPr marL="3240085" indent="0" algn="ctr">
              <a:buNone/>
              <a:defRPr sz="2835"/>
            </a:lvl5pPr>
            <a:lvl6pPr marL="4050106" indent="0" algn="ctr">
              <a:buNone/>
              <a:defRPr sz="2835"/>
            </a:lvl6pPr>
            <a:lvl7pPr marL="4860127" indent="0" algn="ctr">
              <a:buNone/>
              <a:defRPr sz="2835"/>
            </a:lvl7pPr>
            <a:lvl8pPr marL="5670149" indent="0" algn="ctr">
              <a:buNone/>
              <a:defRPr sz="2835"/>
            </a:lvl8pPr>
            <a:lvl9pPr marL="6480170" indent="0" algn="ctr">
              <a:buNone/>
              <a:defRPr sz="2835"/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63F0-2A2F-4BE2-B356-54FBCACE1D9A}" type="datetimeFigureOut">
              <a:rPr lang="da-DK" smtClean="0"/>
              <a:t>13-05-2020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ECBA-E10E-420B-AD0E-3989BEC17CC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79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63F0-2A2F-4BE2-B356-54FBCACE1D9A}" type="datetimeFigureOut">
              <a:rPr lang="da-DK" smtClean="0"/>
              <a:t>13-05-2020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ECBA-E10E-420B-AD0E-3989BEC17CC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383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0" y="766678"/>
            <a:ext cx="3493219" cy="1220351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1" y="766678"/>
            <a:ext cx="10277153" cy="1220351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63F0-2A2F-4BE2-B356-54FBCACE1D9A}" type="datetimeFigureOut">
              <a:rPr lang="da-DK" smtClean="0"/>
              <a:t>13-05-2020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ECBA-E10E-420B-AD0E-3989BEC17CC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1453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63F0-2A2F-4BE2-B356-54FBCACE1D9A}" type="datetimeFigureOut">
              <a:rPr lang="da-DK" smtClean="0"/>
              <a:t>13-05-2020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ECBA-E10E-420B-AD0E-3989BEC17CC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167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3" y="3590057"/>
            <a:ext cx="13972878" cy="5990088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3" y="9636813"/>
            <a:ext cx="13972878" cy="3150046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/>
                </a:solidFill>
              </a:defRPr>
            </a:lvl1pPr>
            <a:lvl2pPr marL="810021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620042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3pPr>
            <a:lvl4pPr marL="243006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4pPr>
            <a:lvl5pPr marL="324008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5pPr>
            <a:lvl6pPr marL="4050106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6pPr>
            <a:lvl7pPr marL="486012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7pPr>
            <a:lvl8pPr marL="567014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8pPr>
            <a:lvl9pPr marL="648017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63F0-2A2F-4BE2-B356-54FBCACE1D9A}" type="datetimeFigureOut">
              <a:rPr lang="da-DK" smtClean="0"/>
              <a:t>13-05-2020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ECBA-E10E-420B-AD0E-3989BEC17CC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643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3833390"/>
            <a:ext cx="6885186" cy="9136803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3833390"/>
            <a:ext cx="6885186" cy="9136803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63F0-2A2F-4BE2-B356-54FBCACE1D9A}" type="datetimeFigureOut">
              <a:rPr lang="da-DK" smtClean="0"/>
              <a:t>13-05-2020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ECBA-E10E-420B-AD0E-3989BEC17CC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968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766681"/>
            <a:ext cx="13972878" cy="2783376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2" y="3530053"/>
            <a:ext cx="6853544" cy="1730025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2" y="5260078"/>
            <a:ext cx="6853544" cy="7736782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3" y="3530053"/>
            <a:ext cx="6887296" cy="1730025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3" y="5260078"/>
            <a:ext cx="6887296" cy="7736782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63F0-2A2F-4BE2-B356-54FBCACE1D9A}" type="datetimeFigureOut">
              <a:rPr lang="da-DK" smtClean="0"/>
              <a:t>13-05-2020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ECBA-E10E-420B-AD0E-3989BEC17CC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430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63F0-2A2F-4BE2-B356-54FBCACE1D9A}" type="datetimeFigureOut">
              <a:rPr lang="da-DK" smtClean="0"/>
              <a:t>13-05-2020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ECBA-E10E-420B-AD0E-3989BEC17CC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134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63F0-2A2F-4BE2-B356-54FBCACE1D9A}" type="datetimeFigureOut">
              <a:rPr lang="da-DK" smtClean="0"/>
              <a:t>13-05-2020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ECBA-E10E-420B-AD0E-3989BEC17CC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8280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960014"/>
            <a:ext cx="5225063" cy="3360050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2073367"/>
            <a:ext cx="8201472" cy="10233485"/>
          </a:xfrm>
        </p:spPr>
        <p:txBody>
          <a:bodyPr/>
          <a:lstStyle>
            <a:lvl1pPr>
              <a:defRPr sz="5669"/>
            </a:lvl1pPr>
            <a:lvl2pPr>
              <a:defRPr sz="4961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4320064"/>
            <a:ext cx="5225063" cy="8003453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63F0-2A2F-4BE2-B356-54FBCACE1D9A}" type="datetimeFigureOut">
              <a:rPr lang="da-DK" smtClean="0"/>
              <a:t>13-05-2020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ECBA-E10E-420B-AD0E-3989BEC17CC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057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960014"/>
            <a:ext cx="5225063" cy="3360050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2073367"/>
            <a:ext cx="8201472" cy="10233485"/>
          </a:xfrm>
        </p:spPr>
        <p:txBody>
          <a:bodyPr anchor="t"/>
          <a:lstStyle>
            <a:lvl1pPr marL="0" indent="0">
              <a:buNone/>
              <a:defRPr sz="5669"/>
            </a:lvl1pPr>
            <a:lvl2pPr marL="810021" indent="0">
              <a:buNone/>
              <a:defRPr sz="4961"/>
            </a:lvl2pPr>
            <a:lvl3pPr marL="1620042" indent="0">
              <a:buNone/>
              <a:defRPr sz="4252"/>
            </a:lvl3pPr>
            <a:lvl4pPr marL="2430064" indent="0">
              <a:buNone/>
              <a:defRPr sz="3543"/>
            </a:lvl4pPr>
            <a:lvl5pPr marL="3240085" indent="0">
              <a:buNone/>
              <a:defRPr sz="3543"/>
            </a:lvl5pPr>
            <a:lvl6pPr marL="4050106" indent="0">
              <a:buNone/>
              <a:defRPr sz="3543"/>
            </a:lvl6pPr>
            <a:lvl7pPr marL="4860127" indent="0">
              <a:buNone/>
              <a:defRPr sz="3543"/>
            </a:lvl7pPr>
            <a:lvl8pPr marL="5670149" indent="0">
              <a:buNone/>
              <a:defRPr sz="3543"/>
            </a:lvl8pPr>
            <a:lvl9pPr marL="6480170" indent="0">
              <a:buNone/>
              <a:defRPr sz="3543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4320064"/>
            <a:ext cx="5225063" cy="8003453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63F0-2A2F-4BE2-B356-54FBCACE1D9A}" type="datetimeFigureOut">
              <a:rPr lang="da-DK" smtClean="0"/>
              <a:t>13-05-2020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ECBA-E10E-420B-AD0E-3989BEC17CC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524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766681"/>
            <a:ext cx="13972878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3833390"/>
            <a:ext cx="13972878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13346867"/>
            <a:ext cx="364509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063F0-2A2F-4BE2-B356-54FBCACE1D9A}" type="datetimeFigureOut">
              <a:rPr lang="da-DK" smtClean="0"/>
              <a:t>13-05-2020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13346867"/>
            <a:ext cx="54676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13346867"/>
            <a:ext cx="364509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2ECBA-E10E-420B-AD0E-3989BEC17CC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962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20042" rtl="0" eaLnBrk="1" latinLnBrk="0" hangingPunct="1">
        <a:lnSpc>
          <a:spcPct val="90000"/>
        </a:lnSpc>
        <a:spcBef>
          <a:spcPct val="0"/>
        </a:spcBef>
        <a:buNone/>
        <a:defRPr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011" indent="-405011" algn="l" defTabSz="162004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15032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025053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5074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5096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5117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5138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5159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5181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10021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20042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30064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40085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50106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60127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70149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8017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0697673" y="3771107"/>
            <a:ext cx="1314772" cy="718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1400" dirty="0"/>
              <a:t>Start</a:t>
            </a:r>
          </a:p>
        </p:txBody>
      </p:sp>
      <p:cxnSp>
        <p:nvCxnSpPr>
          <p:cNvPr id="4" name="Lige pilforbindelse 3"/>
          <p:cNvCxnSpPr>
            <a:stCxn id="2" idx="4"/>
            <a:endCxn id="7" idx="0"/>
          </p:cNvCxnSpPr>
          <p:nvPr/>
        </p:nvCxnSpPr>
        <p:spPr>
          <a:xfrm>
            <a:off x="11355060" y="4489706"/>
            <a:ext cx="1" cy="249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Beslutning 5"/>
          <p:cNvSpPr/>
          <p:nvPr/>
        </p:nvSpPr>
        <p:spPr>
          <a:xfrm>
            <a:off x="10175313" y="5818632"/>
            <a:ext cx="2359497" cy="141967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1400" dirty="0"/>
              <a:t>Kør funktion: </a:t>
            </a:r>
            <a:r>
              <a:rPr lang="da-DK" sz="1400" i="1" dirty="0" err="1"/>
              <a:t>stilSpørgsmål</a:t>
            </a:r>
            <a:endParaRPr lang="da-DK" sz="1400" i="1" dirty="0"/>
          </a:p>
        </p:txBody>
      </p:sp>
      <p:sp>
        <p:nvSpPr>
          <p:cNvPr id="7" name="Rektangel 6"/>
          <p:cNvSpPr/>
          <p:nvPr/>
        </p:nvSpPr>
        <p:spPr>
          <a:xfrm>
            <a:off x="10323831" y="4738847"/>
            <a:ext cx="2062459" cy="650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1400" dirty="0"/>
              <a:t>Sæt startbetingelse: </a:t>
            </a:r>
            <a:r>
              <a:rPr lang="da-DK" sz="1400" i="1" dirty="0"/>
              <a:t>spørgsmål=0</a:t>
            </a:r>
          </a:p>
        </p:txBody>
      </p:sp>
      <p:cxnSp>
        <p:nvCxnSpPr>
          <p:cNvPr id="8" name="Lige pilforbindelse 7"/>
          <p:cNvCxnSpPr>
            <a:stCxn id="7" idx="2"/>
            <a:endCxn id="6" idx="0"/>
          </p:cNvCxnSpPr>
          <p:nvPr/>
        </p:nvCxnSpPr>
        <p:spPr>
          <a:xfrm>
            <a:off x="11355061" y="5388969"/>
            <a:ext cx="1" cy="429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pilforbindelse 8"/>
          <p:cNvCxnSpPr>
            <a:stCxn id="6" idx="2"/>
            <a:endCxn id="10" idx="0"/>
          </p:cNvCxnSpPr>
          <p:nvPr/>
        </p:nvCxnSpPr>
        <p:spPr>
          <a:xfrm>
            <a:off x="11355062" y="7238302"/>
            <a:ext cx="1" cy="442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ktangel 9"/>
          <p:cNvSpPr/>
          <p:nvPr/>
        </p:nvSpPr>
        <p:spPr>
          <a:xfrm>
            <a:off x="10238909" y="7680312"/>
            <a:ext cx="2232306" cy="703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1400" dirty="0"/>
              <a:t>Skift </a:t>
            </a:r>
            <a:r>
              <a:rPr lang="da-DK" sz="1400" dirty="0" err="1"/>
              <a:t>spørgsmåltekst</a:t>
            </a:r>
            <a:r>
              <a:rPr lang="da-DK" sz="1400" dirty="0"/>
              <a:t> og svarmulighed baseret på variabel </a:t>
            </a:r>
            <a:r>
              <a:rPr lang="da-DK" sz="1400" i="1" dirty="0"/>
              <a:t>spørgsmål</a:t>
            </a:r>
          </a:p>
        </p:txBody>
      </p:sp>
      <p:cxnSp>
        <p:nvCxnSpPr>
          <p:cNvPr id="16" name="Lige pilforbindelse 15"/>
          <p:cNvCxnSpPr>
            <a:stCxn id="10" idx="2"/>
            <a:endCxn id="17" idx="0"/>
          </p:cNvCxnSpPr>
          <p:nvPr/>
        </p:nvCxnSpPr>
        <p:spPr>
          <a:xfrm>
            <a:off x="11355062" y="8383974"/>
            <a:ext cx="0" cy="435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eslutning 16"/>
          <p:cNvSpPr/>
          <p:nvPr/>
        </p:nvSpPr>
        <p:spPr>
          <a:xfrm>
            <a:off x="10199135" y="8819811"/>
            <a:ext cx="2311855" cy="141967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1400" dirty="0"/>
              <a:t>Svarede bruger rigtigt?</a:t>
            </a:r>
          </a:p>
        </p:txBody>
      </p:sp>
      <p:cxnSp>
        <p:nvCxnSpPr>
          <p:cNvPr id="19" name="Lige pilforbindelse 18"/>
          <p:cNvCxnSpPr>
            <a:stCxn id="17" idx="1"/>
            <a:endCxn id="26" idx="2"/>
          </p:cNvCxnSpPr>
          <p:nvPr/>
        </p:nvCxnSpPr>
        <p:spPr>
          <a:xfrm rot="10800000">
            <a:off x="8077073" y="8487139"/>
            <a:ext cx="2122063" cy="10425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ktangel 25"/>
          <p:cNvSpPr/>
          <p:nvPr/>
        </p:nvSpPr>
        <p:spPr>
          <a:xfrm>
            <a:off x="7045842" y="7678425"/>
            <a:ext cx="2062459" cy="80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1400" dirty="0"/>
              <a:t>Informer bruger, om at svaret var korrekt</a:t>
            </a:r>
            <a:endParaRPr lang="da-DK" sz="1400" i="1" dirty="0"/>
          </a:p>
        </p:txBody>
      </p:sp>
      <p:sp>
        <p:nvSpPr>
          <p:cNvPr id="27" name="Rektangel 26"/>
          <p:cNvSpPr/>
          <p:nvPr/>
        </p:nvSpPr>
        <p:spPr>
          <a:xfrm>
            <a:off x="7045842" y="6209579"/>
            <a:ext cx="2062459" cy="650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1400" i="1" dirty="0"/>
              <a:t>spørgsmål += 1</a:t>
            </a:r>
          </a:p>
        </p:txBody>
      </p:sp>
      <p:sp>
        <p:nvSpPr>
          <p:cNvPr id="28" name="Rektangel 27"/>
          <p:cNvSpPr/>
          <p:nvPr/>
        </p:nvSpPr>
        <p:spPr>
          <a:xfrm>
            <a:off x="13510063" y="7678425"/>
            <a:ext cx="2062459" cy="80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1400" dirty="0"/>
              <a:t>Informer bruger, om at svaret var forkert</a:t>
            </a:r>
            <a:endParaRPr lang="da-DK" sz="1400" i="1" dirty="0"/>
          </a:p>
        </p:txBody>
      </p:sp>
      <p:cxnSp>
        <p:nvCxnSpPr>
          <p:cNvPr id="31" name="Lige pilforbindelse 18"/>
          <p:cNvCxnSpPr>
            <a:stCxn id="28" idx="0"/>
            <a:endCxn id="6" idx="3"/>
          </p:cNvCxnSpPr>
          <p:nvPr/>
        </p:nvCxnSpPr>
        <p:spPr>
          <a:xfrm rot="16200000" flipV="1">
            <a:off x="12963072" y="6100205"/>
            <a:ext cx="1149958" cy="20064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Lige pilforbindelse 18"/>
          <p:cNvCxnSpPr>
            <a:stCxn id="17" idx="3"/>
            <a:endCxn id="28" idx="2"/>
          </p:cNvCxnSpPr>
          <p:nvPr/>
        </p:nvCxnSpPr>
        <p:spPr>
          <a:xfrm flipV="1">
            <a:off x="12510990" y="8487138"/>
            <a:ext cx="2030303" cy="10425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Lige pilforbindelse 40"/>
          <p:cNvCxnSpPr>
            <a:stCxn id="27" idx="3"/>
            <a:endCxn id="6" idx="1"/>
          </p:cNvCxnSpPr>
          <p:nvPr/>
        </p:nvCxnSpPr>
        <p:spPr>
          <a:xfrm flipV="1">
            <a:off x="9108300" y="6528468"/>
            <a:ext cx="1067012" cy="6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kstfelt 49"/>
          <p:cNvSpPr txBox="1"/>
          <p:nvPr/>
        </p:nvSpPr>
        <p:spPr>
          <a:xfrm>
            <a:off x="9222532" y="8819810"/>
            <a:ext cx="343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JA</a:t>
            </a:r>
          </a:p>
        </p:txBody>
      </p:sp>
      <p:sp>
        <p:nvSpPr>
          <p:cNvPr id="51" name="Tekstfelt 50"/>
          <p:cNvSpPr txBox="1"/>
          <p:nvPr/>
        </p:nvSpPr>
        <p:spPr>
          <a:xfrm>
            <a:off x="3218016" y="7691130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NEJ</a:t>
            </a:r>
          </a:p>
        </p:txBody>
      </p:sp>
      <p:sp>
        <p:nvSpPr>
          <p:cNvPr id="72" name="Beslutning 71"/>
          <p:cNvSpPr/>
          <p:nvPr/>
        </p:nvSpPr>
        <p:spPr>
          <a:xfrm>
            <a:off x="3767852" y="7372945"/>
            <a:ext cx="2359497" cy="141967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1400" dirty="0" smtClean="0"/>
              <a:t>Er der flere spørgsmål tilbage?</a:t>
            </a:r>
            <a:endParaRPr lang="da-DK" sz="1400" i="1" dirty="0"/>
          </a:p>
        </p:txBody>
      </p:sp>
      <p:cxnSp>
        <p:nvCxnSpPr>
          <p:cNvPr id="73" name="Lige pilforbindelse 72"/>
          <p:cNvCxnSpPr>
            <a:stCxn id="26" idx="1"/>
            <a:endCxn id="72" idx="3"/>
          </p:cNvCxnSpPr>
          <p:nvPr/>
        </p:nvCxnSpPr>
        <p:spPr>
          <a:xfrm flipH="1">
            <a:off x="6127349" y="8082781"/>
            <a:ext cx="918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kstfelt 77"/>
          <p:cNvSpPr txBox="1"/>
          <p:nvPr/>
        </p:nvSpPr>
        <p:spPr>
          <a:xfrm>
            <a:off x="5481483" y="6859701"/>
            <a:ext cx="343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JA</a:t>
            </a:r>
          </a:p>
        </p:txBody>
      </p:sp>
      <p:cxnSp>
        <p:nvCxnSpPr>
          <p:cNvPr id="79" name="Lige pilforbindelse 78"/>
          <p:cNvCxnSpPr>
            <a:stCxn id="72" idx="1"/>
            <a:endCxn id="86" idx="6"/>
          </p:cNvCxnSpPr>
          <p:nvPr/>
        </p:nvCxnSpPr>
        <p:spPr>
          <a:xfrm flipH="1" flipV="1">
            <a:off x="2950342" y="8082780"/>
            <a:ext cx="8175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Lige pilforbindelse 18"/>
          <p:cNvCxnSpPr>
            <a:stCxn id="72" idx="0"/>
            <a:endCxn id="27" idx="1"/>
          </p:cNvCxnSpPr>
          <p:nvPr/>
        </p:nvCxnSpPr>
        <p:spPr>
          <a:xfrm rot="5400000" flipH="1" flipV="1">
            <a:off x="5577569" y="5904673"/>
            <a:ext cx="838304" cy="20982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685916" y="7463960"/>
            <a:ext cx="2264426" cy="1237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1400" dirty="0" smtClean="0"/>
              <a:t>Stop spillet: Informer bruger om, at han/hun er med i lodtrækning og bed om </a:t>
            </a:r>
            <a:r>
              <a:rPr lang="da-DK" sz="1400" dirty="0" err="1" smtClean="0"/>
              <a:t>email</a:t>
            </a:r>
            <a:endParaRPr lang="da-DK" sz="1400" dirty="0"/>
          </a:p>
        </p:txBody>
      </p:sp>
      <p:sp>
        <p:nvSpPr>
          <p:cNvPr id="90" name="Tekstfelt 89"/>
          <p:cNvSpPr txBox="1"/>
          <p:nvPr/>
        </p:nvSpPr>
        <p:spPr>
          <a:xfrm>
            <a:off x="12800626" y="9127587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NEJ</a:t>
            </a:r>
          </a:p>
        </p:txBody>
      </p:sp>
    </p:spTree>
    <p:extLst>
      <p:ext uri="{BB962C8B-B14F-4D97-AF65-F5344CB8AC3E}">
        <p14:creationId xmlns:p14="http://schemas.microsoft.com/office/powerpoint/2010/main" val="2225959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68</Words>
  <Application>Microsoft Office PowerPoint</Application>
  <PresentationFormat>Brugerdefineret</PresentationFormat>
  <Paragraphs>15</Paragraphs>
  <Slides>1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PowerPoint-præsentation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Povl Klarlund</dc:creator>
  <cp:lastModifiedBy>Povl Klarlund</cp:lastModifiedBy>
  <cp:revision>5</cp:revision>
  <dcterms:created xsi:type="dcterms:W3CDTF">2020-05-13T12:30:00Z</dcterms:created>
  <dcterms:modified xsi:type="dcterms:W3CDTF">2020-05-13T13:00:41Z</dcterms:modified>
</cp:coreProperties>
</file>