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14"/>
  </p:notesMasterIdLst>
  <p:sldIdLst>
    <p:sldId id="264" r:id="rId2"/>
    <p:sldId id="280" r:id="rId3"/>
    <p:sldId id="281" r:id="rId4"/>
    <p:sldId id="279" r:id="rId5"/>
    <p:sldId id="263" r:id="rId6"/>
    <p:sldId id="283" r:id="rId7"/>
    <p:sldId id="284" r:id="rId8"/>
    <p:sldId id="285" r:id="rId9"/>
    <p:sldId id="261" r:id="rId10"/>
    <p:sldId id="277" r:id="rId11"/>
    <p:sldId id="275" r:id="rId12"/>
    <p:sldId id="276" r:id="rId13"/>
  </p:sldIdLst>
  <p:sldSz cx="12192000" cy="6858000"/>
  <p:notesSz cx="7315200" cy="96012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CBC21-94A3-47A4-BC44-C066A48D801C}" v="128" dt="2024-12-09T17:16:09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54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ii Povstenko" userId="6be90c0e-7c44-40df-997a-9bce50b78422" providerId="ADAL" clId="{709CBC21-94A3-47A4-BC44-C066A48D801C}"/>
    <pc:docChg chg="undo redo custSel addSld delSld modSld sldOrd">
      <pc:chgData name="Vitalii Povstenko" userId="6be90c0e-7c44-40df-997a-9bce50b78422" providerId="ADAL" clId="{709CBC21-94A3-47A4-BC44-C066A48D801C}" dt="2024-12-09T17:31:57.393" v="1488" actId="27636"/>
      <pc:docMkLst>
        <pc:docMk/>
      </pc:docMkLst>
      <pc:sldChg chg="delSp del delDesignElem">
        <pc:chgData name="Vitalii Povstenko" userId="6be90c0e-7c44-40df-997a-9bce50b78422" providerId="ADAL" clId="{709CBC21-94A3-47A4-BC44-C066A48D801C}" dt="2024-12-09T08:26:54.251" v="209" actId="47"/>
        <pc:sldMkLst>
          <pc:docMk/>
          <pc:sldMk cId="3269455456" sldId="256"/>
        </pc:sldMkLst>
        <pc:spChg chg="del">
          <ac:chgData name="Vitalii Povstenko" userId="6be90c0e-7c44-40df-997a-9bce50b78422" providerId="ADAL" clId="{709CBC21-94A3-47A4-BC44-C066A48D801C}" dt="2024-12-09T08:01:40.560" v="35"/>
          <ac:spMkLst>
            <pc:docMk/>
            <pc:sldMk cId="3269455456" sldId="256"/>
            <ac:spMk id="9" creationId="{39E0238D-E295-49BE-9BFE-E9189D69ED3A}"/>
          </ac:spMkLst>
        </pc:spChg>
        <pc:spChg chg="del">
          <ac:chgData name="Vitalii Povstenko" userId="6be90c0e-7c44-40df-997a-9bce50b78422" providerId="ADAL" clId="{709CBC21-94A3-47A4-BC44-C066A48D801C}" dt="2024-12-09T08:01:40.560" v="35"/>
          <ac:spMkLst>
            <pc:docMk/>
            <pc:sldMk cId="3269455456" sldId="256"/>
            <ac:spMk id="11" creationId="{D85E9A4A-0183-4A3C-B68E-A229278915E2}"/>
          </ac:spMkLst>
        </pc:spChg>
        <pc:spChg chg="del">
          <ac:chgData name="Vitalii Povstenko" userId="6be90c0e-7c44-40df-997a-9bce50b78422" providerId="ADAL" clId="{709CBC21-94A3-47A4-BC44-C066A48D801C}" dt="2024-12-09T08:01:40.560" v="35"/>
          <ac:spMkLst>
            <pc:docMk/>
            <pc:sldMk cId="3269455456" sldId="256"/>
            <ac:spMk id="13" creationId="{13A48C6C-3CC4-4EE5-A773-EC1EB7F59CD4}"/>
          </ac:spMkLst>
        </pc:spChg>
        <pc:spChg chg="del">
          <ac:chgData name="Vitalii Povstenko" userId="6be90c0e-7c44-40df-997a-9bce50b78422" providerId="ADAL" clId="{709CBC21-94A3-47A4-BC44-C066A48D801C}" dt="2024-12-09T08:01:40.560" v="35"/>
          <ac:spMkLst>
            <pc:docMk/>
            <pc:sldMk cId="3269455456" sldId="256"/>
            <ac:spMk id="15" creationId="{F489C2E0-4895-4B72-85EA-7EE9FAFFDC7E}"/>
          </ac:spMkLst>
        </pc:spChg>
        <pc:cxnChg chg="del">
          <ac:chgData name="Vitalii Povstenko" userId="6be90c0e-7c44-40df-997a-9bce50b78422" providerId="ADAL" clId="{709CBC21-94A3-47A4-BC44-C066A48D801C}" dt="2024-12-09T08:01:40.560" v="35"/>
          <ac:cxnSpMkLst>
            <pc:docMk/>
            <pc:sldMk cId="3269455456" sldId="256"/>
            <ac:cxnSpMk id="17" creationId="{872DAFA4-5D2E-4391-AD38-B26F579F40C5}"/>
          </ac:cxnSpMkLst>
        </pc:cxnChg>
      </pc:sldChg>
      <pc:sldChg chg="modSp del">
        <pc:chgData name="Vitalii Povstenko" userId="6be90c0e-7c44-40df-997a-9bce50b78422" providerId="ADAL" clId="{709CBC21-94A3-47A4-BC44-C066A48D801C}" dt="2024-12-09T09:22:54.368" v="260" actId="47"/>
        <pc:sldMkLst>
          <pc:docMk/>
          <pc:sldMk cId="1948244144" sldId="257"/>
        </pc:sldMkLst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1948244144" sldId="257"/>
            <ac:spMk id="2" creationId="{7E8C2219-48C9-952D-5089-C169185BD7DB}"/>
          </ac:spMkLst>
        </pc:spChg>
        <pc:graphicFrameChg chg="mod">
          <ac:chgData name="Vitalii Povstenko" userId="6be90c0e-7c44-40df-997a-9bce50b78422" providerId="ADAL" clId="{709CBC21-94A3-47A4-BC44-C066A48D801C}" dt="2024-12-09T08:01:40.560" v="35"/>
          <ac:graphicFrameMkLst>
            <pc:docMk/>
            <pc:sldMk cId="1948244144" sldId="257"/>
            <ac:graphicFrameMk id="4" creationId="{55267AAB-7FA7-7ECF-A598-191E1C9E6BB6}"/>
          </ac:graphicFrameMkLst>
        </pc:graphicFrameChg>
      </pc:sldChg>
      <pc:sldChg chg="addSp delSp modSp del mod">
        <pc:chgData name="Vitalii Povstenko" userId="6be90c0e-7c44-40df-997a-9bce50b78422" providerId="ADAL" clId="{709CBC21-94A3-47A4-BC44-C066A48D801C}" dt="2024-12-09T09:22:24.917" v="255" actId="47"/>
        <pc:sldMkLst>
          <pc:docMk/>
          <pc:sldMk cId="656411090" sldId="258"/>
        </pc:sldMkLst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656411090" sldId="258"/>
            <ac:spMk id="2" creationId="{5E79949B-63E5-3DCE-F6A0-9E343C28F8AE}"/>
          </ac:spMkLst>
        </pc:spChg>
        <pc:spChg chg="add mod">
          <ac:chgData name="Vitalii Povstenko" userId="6be90c0e-7c44-40df-997a-9bce50b78422" providerId="ADAL" clId="{709CBC21-94A3-47A4-BC44-C066A48D801C}" dt="2024-12-09T09:22:19.578" v="253" actId="21"/>
          <ac:spMkLst>
            <pc:docMk/>
            <pc:sldMk cId="656411090" sldId="258"/>
            <ac:spMk id="6" creationId="{E4F09C8C-25CA-DE4D-1082-60E50C8957AF}"/>
          </ac:spMkLst>
        </pc:spChg>
        <pc:graphicFrameChg chg="del mod">
          <ac:chgData name="Vitalii Povstenko" userId="6be90c0e-7c44-40df-997a-9bce50b78422" providerId="ADAL" clId="{709CBC21-94A3-47A4-BC44-C066A48D801C}" dt="2024-12-09T09:22:19.578" v="253" actId="21"/>
          <ac:graphicFrameMkLst>
            <pc:docMk/>
            <pc:sldMk cId="656411090" sldId="258"/>
            <ac:graphicFrameMk id="4" creationId="{3D9E8F1E-3249-A520-70ED-CD181781EF1A}"/>
          </ac:graphicFrameMkLst>
        </pc:graphicFrameChg>
      </pc:sldChg>
      <pc:sldChg chg="modSp del">
        <pc:chgData name="Vitalii Povstenko" userId="6be90c0e-7c44-40df-997a-9bce50b78422" providerId="ADAL" clId="{709CBC21-94A3-47A4-BC44-C066A48D801C}" dt="2024-12-09T09:23:42.445" v="307" actId="47"/>
        <pc:sldMkLst>
          <pc:docMk/>
          <pc:sldMk cId="1138971438" sldId="259"/>
        </pc:sldMkLst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1138971438" sldId="259"/>
            <ac:spMk id="2" creationId="{5D94D4A8-FC54-990E-F153-B5B4FB834F23}"/>
          </ac:spMkLst>
        </pc:spChg>
        <pc:graphicFrameChg chg="mod">
          <ac:chgData name="Vitalii Povstenko" userId="6be90c0e-7c44-40df-997a-9bce50b78422" providerId="ADAL" clId="{709CBC21-94A3-47A4-BC44-C066A48D801C}" dt="2024-12-09T08:01:40.560" v="35"/>
          <ac:graphicFrameMkLst>
            <pc:docMk/>
            <pc:sldMk cId="1138971438" sldId="259"/>
            <ac:graphicFrameMk id="4" creationId="{A21AAEFC-462F-137C-F521-B97E0CE6D822}"/>
          </ac:graphicFrameMkLst>
        </pc:graphicFrameChg>
      </pc:sldChg>
      <pc:sldChg chg="modSp mod">
        <pc:chgData name="Vitalii Povstenko" userId="6be90c0e-7c44-40df-997a-9bce50b78422" providerId="ADAL" clId="{709CBC21-94A3-47A4-BC44-C066A48D801C}" dt="2024-12-09T16:25:46.521" v="718" actId="20577"/>
        <pc:sldMkLst>
          <pc:docMk/>
          <pc:sldMk cId="1155735019" sldId="260"/>
        </pc:sldMkLst>
        <pc:spChg chg="mod">
          <ac:chgData name="Vitalii Povstenko" userId="6be90c0e-7c44-40df-997a-9bce50b78422" providerId="ADAL" clId="{709CBC21-94A3-47A4-BC44-C066A48D801C}" dt="2024-12-09T16:25:46.521" v="718" actId="20577"/>
          <ac:spMkLst>
            <pc:docMk/>
            <pc:sldMk cId="1155735019" sldId="260"/>
            <ac:spMk id="2" creationId="{59DDE8F7-4B75-2A4C-F109-64F1CFA24B02}"/>
          </ac:spMkLst>
        </pc:spChg>
        <pc:graphicFrameChg chg="mod">
          <ac:chgData name="Vitalii Povstenko" userId="6be90c0e-7c44-40df-997a-9bce50b78422" providerId="ADAL" clId="{709CBC21-94A3-47A4-BC44-C066A48D801C}" dt="2024-12-09T08:01:40.560" v="35"/>
          <ac:graphicFrameMkLst>
            <pc:docMk/>
            <pc:sldMk cId="1155735019" sldId="260"/>
            <ac:graphicFrameMk id="4" creationId="{B1458787-D80E-AE1A-94A2-D06E53981346}"/>
          </ac:graphicFrameMkLst>
        </pc:graphicFrameChg>
      </pc:sldChg>
      <pc:sldChg chg="addSp delSp modSp mod">
        <pc:chgData name="Vitalii Povstenko" userId="6be90c0e-7c44-40df-997a-9bce50b78422" providerId="ADAL" clId="{709CBC21-94A3-47A4-BC44-C066A48D801C}" dt="2024-12-09T17:19:22.060" v="1276" actId="20577"/>
        <pc:sldMkLst>
          <pc:docMk/>
          <pc:sldMk cId="3774439700" sldId="261"/>
        </pc:sldMkLst>
        <pc:spChg chg="add mod">
          <ac:chgData name="Vitalii Povstenko" userId="6be90c0e-7c44-40df-997a-9bce50b78422" providerId="ADAL" clId="{709CBC21-94A3-47A4-BC44-C066A48D801C}" dt="2024-12-09T17:19:22.060" v="1276" actId="20577"/>
          <ac:spMkLst>
            <pc:docMk/>
            <pc:sldMk cId="3774439700" sldId="261"/>
            <ac:spMk id="3" creationId="{52933187-CBD9-0A65-C974-1BB8FBE0EDF0}"/>
          </ac:spMkLst>
        </pc:spChg>
        <pc:spChg chg="add del mod">
          <ac:chgData name="Vitalii Povstenko" userId="6be90c0e-7c44-40df-997a-9bce50b78422" providerId="ADAL" clId="{709CBC21-94A3-47A4-BC44-C066A48D801C}" dt="2024-12-09T17:16:14.157" v="1203" actId="478"/>
          <ac:spMkLst>
            <pc:docMk/>
            <pc:sldMk cId="3774439700" sldId="261"/>
            <ac:spMk id="5" creationId="{FAF44684-71E1-5335-BAE2-B8BAB88F2AD4}"/>
          </ac:spMkLst>
        </pc:spChg>
        <pc:spChg chg="add del mod">
          <ac:chgData name="Vitalii Povstenko" userId="6be90c0e-7c44-40df-997a-9bce50b78422" providerId="ADAL" clId="{709CBC21-94A3-47A4-BC44-C066A48D801C}" dt="2024-12-09T17:17:30.364" v="1207" actId="478"/>
          <ac:spMkLst>
            <pc:docMk/>
            <pc:sldMk cId="3774439700" sldId="261"/>
            <ac:spMk id="7" creationId="{1983DD52-F83B-5548-B9C1-3E79F4F43DEE}"/>
          </ac:spMkLst>
        </pc:spChg>
        <pc:spChg chg="del mod">
          <ac:chgData name="Vitalii Povstenko" userId="6be90c0e-7c44-40df-997a-9bce50b78422" providerId="ADAL" clId="{709CBC21-94A3-47A4-BC44-C066A48D801C}" dt="2024-12-09T17:16:12.082" v="1202" actId="478"/>
          <ac:spMkLst>
            <pc:docMk/>
            <pc:sldMk cId="3774439700" sldId="261"/>
            <ac:spMk id="9" creationId="{CA6DCB33-7576-F105-EBC8-37E737E96498}"/>
          </ac:spMkLst>
        </pc:spChg>
        <pc:graphicFrameChg chg="mod">
          <ac:chgData name="Vitalii Povstenko" userId="6be90c0e-7c44-40df-997a-9bce50b78422" providerId="ADAL" clId="{709CBC21-94A3-47A4-BC44-C066A48D801C}" dt="2024-12-09T17:17:41.684" v="1211" actId="1076"/>
          <ac:graphicFrameMkLst>
            <pc:docMk/>
            <pc:sldMk cId="3774439700" sldId="261"/>
            <ac:graphicFrameMk id="12" creationId="{FB0CB45F-3232-00AD-DF09-0A75C4E3A86E}"/>
          </ac:graphicFrameMkLst>
        </pc:graphicFrameChg>
        <pc:picChg chg="del mod">
          <ac:chgData name="Vitalii Povstenko" userId="6be90c0e-7c44-40df-997a-9bce50b78422" providerId="ADAL" clId="{709CBC21-94A3-47A4-BC44-C066A48D801C}" dt="2024-12-09T17:17:28.296" v="1206" actId="478"/>
          <ac:picMkLst>
            <pc:docMk/>
            <pc:sldMk cId="3774439700" sldId="261"/>
            <ac:picMk id="14" creationId="{D3EB3591-C9C7-437E-E449-667C08D51F9A}"/>
          </ac:picMkLst>
        </pc:picChg>
      </pc:sldChg>
      <pc:sldChg chg="modSp del mod">
        <pc:chgData name="Vitalii Povstenko" userId="6be90c0e-7c44-40df-997a-9bce50b78422" providerId="ADAL" clId="{709CBC21-94A3-47A4-BC44-C066A48D801C}" dt="2024-12-09T08:02:44.602" v="47" actId="47"/>
        <pc:sldMkLst>
          <pc:docMk/>
          <pc:sldMk cId="1481797013" sldId="262"/>
        </pc:sldMkLst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1481797013" sldId="262"/>
            <ac:spMk id="5" creationId="{DEC68232-3E45-8F80-8D5F-E611281D770B}"/>
          </ac:spMkLst>
        </pc:spChg>
        <pc:spChg chg="mod">
          <ac:chgData name="Vitalii Povstenko" userId="6be90c0e-7c44-40df-997a-9bce50b78422" providerId="ADAL" clId="{709CBC21-94A3-47A4-BC44-C066A48D801C}" dt="2024-12-09T08:01:40.729" v="37" actId="27636"/>
          <ac:spMkLst>
            <pc:docMk/>
            <pc:sldMk cId="1481797013" sldId="262"/>
            <ac:spMk id="6" creationId="{FB17C80A-99B7-EA1C-3BB2-94C138E6BB87}"/>
          </ac:spMkLst>
        </pc:spChg>
      </pc:sldChg>
      <pc:sldChg chg="addSp delSp modSp mod">
        <pc:chgData name="Vitalii Povstenko" userId="6be90c0e-7c44-40df-997a-9bce50b78422" providerId="ADAL" clId="{709CBC21-94A3-47A4-BC44-C066A48D801C}" dt="2024-12-09T16:28:49.703" v="752" actId="20577"/>
        <pc:sldMkLst>
          <pc:docMk/>
          <pc:sldMk cId="3674554569" sldId="263"/>
        </pc:sldMkLst>
        <pc:spChg chg="del mod">
          <ac:chgData name="Vitalii Povstenko" userId="6be90c0e-7c44-40df-997a-9bce50b78422" providerId="ADAL" clId="{709CBC21-94A3-47A4-BC44-C066A48D801C}" dt="2024-12-09T16:25:15.886" v="705" actId="478"/>
          <ac:spMkLst>
            <pc:docMk/>
            <pc:sldMk cId="3674554569" sldId="263"/>
            <ac:spMk id="2" creationId="{9B02E551-FD45-2692-04F8-32B60B9EFCD0}"/>
          </ac:spMkLst>
        </pc:spChg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3674554569" sldId="263"/>
            <ac:spMk id="4" creationId="{7381607C-A54D-AC70-C974-4F130808A624}"/>
          </ac:spMkLst>
        </pc:spChg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3674554569" sldId="263"/>
            <ac:spMk id="5" creationId="{63E663CE-D8C3-1B8D-C8D8-F21F45C21312}"/>
          </ac:spMkLst>
        </pc:spChg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3674554569" sldId="263"/>
            <ac:spMk id="6" creationId="{F9EA0C88-5A4C-BD45-4541-7F441C9AA3E7}"/>
          </ac:spMkLst>
        </pc:spChg>
        <pc:spChg chg="mod">
          <ac:chgData name="Vitalii Povstenko" userId="6be90c0e-7c44-40df-997a-9bce50b78422" providerId="ADAL" clId="{709CBC21-94A3-47A4-BC44-C066A48D801C}" dt="2024-12-09T08:01:40.560" v="35"/>
          <ac:spMkLst>
            <pc:docMk/>
            <pc:sldMk cId="3674554569" sldId="263"/>
            <ac:spMk id="7" creationId="{54AFB469-0023-7215-FDD8-682BD3A11C8F}"/>
          </ac:spMkLst>
        </pc:spChg>
        <pc:spChg chg="add mod">
          <ac:chgData name="Vitalii Povstenko" userId="6be90c0e-7c44-40df-997a-9bce50b78422" providerId="ADAL" clId="{709CBC21-94A3-47A4-BC44-C066A48D801C}" dt="2024-12-09T16:28:49.703" v="752" actId="20577"/>
          <ac:spMkLst>
            <pc:docMk/>
            <pc:sldMk cId="3674554569" sldId="263"/>
            <ac:spMk id="8" creationId="{8BF847B2-3DDF-5EF5-713F-3FA358DC58F1}"/>
          </ac:spMkLst>
        </pc:spChg>
        <pc:spChg chg="add del mod">
          <ac:chgData name="Vitalii Povstenko" userId="6be90c0e-7c44-40df-997a-9bce50b78422" providerId="ADAL" clId="{709CBC21-94A3-47A4-BC44-C066A48D801C}" dt="2024-12-09T16:25:17.863" v="706" actId="478"/>
          <ac:spMkLst>
            <pc:docMk/>
            <pc:sldMk cId="3674554569" sldId="263"/>
            <ac:spMk id="10" creationId="{9147D5A9-1876-7309-F526-6C12997A90DF}"/>
          </ac:spMkLst>
        </pc:spChg>
      </pc:sldChg>
      <pc:sldChg chg="modSp add mod ord modClrScheme chgLayout">
        <pc:chgData name="Vitalii Povstenko" userId="6be90c0e-7c44-40df-997a-9bce50b78422" providerId="ADAL" clId="{709CBC21-94A3-47A4-BC44-C066A48D801C}" dt="2024-12-09T17:31:57.393" v="1488" actId="27636"/>
        <pc:sldMkLst>
          <pc:docMk/>
          <pc:sldMk cId="2710966732" sldId="264"/>
        </pc:sldMkLst>
        <pc:spChg chg="mod ord">
          <ac:chgData name="Vitalii Povstenko" userId="6be90c0e-7c44-40df-997a-9bce50b78422" providerId="ADAL" clId="{709CBC21-94A3-47A4-BC44-C066A48D801C}" dt="2024-12-09T07:59:30.389" v="7" actId="700"/>
          <ac:spMkLst>
            <pc:docMk/>
            <pc:sldMk cId="2710966732" sldId="264"/>
            <ac:spMk id="2" creationId="{C0F1CB91-8621-69A3-9EA1-EF13A44FABF4}"/>
          </ac:spMkLst>
        </pc:spChg>
        <pc:spChg chg="mod ord">
          <ac:chgData name="Vitalii Povstenko" userId="6be90c0e-7c44-40df-997a-9bce50b78422" providerId="ADAL" clId="{709CBC21-94A3-47A4-BC44-C066A48D801C}" dt="2024-12-09T17:31:57.393" v="1488" actId="27636"/>
          <ac:spMkLst>
            <pc:docMk/>
            <pc:sldMk cId="2710966732" sldId="264"/>
            <ac:spMk id="3" creationId="{BF65F697-E6E3-20F9-EAE2-DCED5F3CF6D5}"/>
          </ac:spMkLst>
        </pc:spChg>
      </pc:sldChg>
      <pc:sldChg chg="new del">
        <pc:chgData name="Vitalii Povstenko" userId="6be90c0e-7c44-40df-997a-9bce50b78422" providerId="ADAL" clId="{709CBC21-94A3-47A4-BC44-C066A48D801C}" dt="2024-12-09T08:02:34.460" v="45" actId="47"/>
        <pc:sldMkLst>
          <pc:docMk/>
          <pc:sldMk cId="3411051764" sldId="265"/>
        </pc:sldMkLst>
      </pc:sldChg>
      <pc:sldChg chg="modSp add mod ord">
        <pc:chgData name="Vitalii Povstenko" userId="6be90c0e-7c44-40df-997a-9bce50b78422" providerId="ADAL" clId="{709CBC21-94A3-47A4-BC44-C066A48D801C}" dt="2024-12-09T16:26:37.346" v="722" actId="403"/>
        <pc:sldMkLst>
          <pc:docMk/>
          <pc:sldMk cId="2345678404" sldId="273"/>
        </pc:sldMkLst>
        <pc:spChg chg="mod">
          <ac:chgData name="Vitalii Povstenko" userId="6be90c0e-7c44-40df-997a-9bce50b78422" providerId="ADAL" clId="{709CBC21-94A3-47A4-BC44-C066A48D801C}" dt="2024-12-09T08:39:19.426" v="243"/>
          <ac:spMkLst>
            <pc:docMk/>
            <pc:sldMk cId="2345678404" sldId="273"/>
            <ac:spMk id="2" creationId="{BB3711E9-0DEF-E6CD-8277-08771361CD71}"/>
          </ac:spMkLst>
        </pc:spChg>
        <pc:spChg chg="mod">
          <ac:chgData name="Vitalii Povstenko" userId="6be90c0e-7c44-40df-997a-9bce50b78422" providerId="ADAL" clId="{709CBC21-94A3-47A4-BC44-C066A48D801C}" dt="2024-12-09T16:26:37.346" v="722" actId="403"/>
          <ac:spMkLst>
            <pc:docMk/>
            <pc:sldMk cId="2345678404" sldId="273"/>
            <ac:spMk id="3" creationId="{A41D91C8-0655-F139-033F-4FD04E0A0E42}"/>
          </ac:spMkLst>
        </pc:spChg>
      </pc:sldChg>
      <pc:sldChg chg="addSp modSp add mod modAnim">
        <pc:chgData name="Vitalii Povstenko" userId="6be90c0e-7c44-40df-997a-9bce50b78422" providerId="ADAL" clId="{709CBC21-94A3-47A4-BC44-C066A48D801C}" dt="2024-12-09T14:27:15.398" v="309" actId="113"/>
        <pc:sldMkLst>
          <pc:docMk/>
          <pc:sldMk cId="688537569" sldId="275"/>
        </pc:sldMkLst>
        <pc:spChg chg="mod">
          <ac:chgData name="Vitalii Povstenko" userId="6be90c0e-7c44-40df-997a-9bce50b78422" providerId="ADAL" clId="{709CBC21-94A3-47A4-BC44-C066A48D801C}" dt="2024-12-09T14:27:15.398" v="309" actId="113"/>
          <ac:spMkLst>
            <pc:docMk/>
            <pc:sldMk cId="688537569" sldId="275"/>
            <ac:spMk id="2" creationId="{D9D97D08-237D-638B-4037-7F0A7834E4D2}"/>
          </ac:spMkLst>
        </pc:spChg>
        <pc:spChg chg="mod">
          <ac:chgData name="Vitalii Povstenko" userId="6be90c0e-7c44-40df-997a-9bce50b78422" providerId="ADAL" clId="{709CBC21-94A3-47A4-BC44-C066A48D801C}" dt="2024-12-09T08:22:13.243" v="192" actId="20577"/>
          <ac:spMkLst>
            <pc:docMk/>
            <pc:sldMk cId="688537569" sldId="275"/>
            <ac:spMk id="3" creationId="{30689E58-9BB2-5D53-EB2D-488B8CB51894}"/>
          </ac:spMkLst>
        </pc:spChg>
        <pc:picChg chg="add mod">
          <ac:chgData name="Vitalii Povstenko" userId="6be90c0e-7c44-40df-997a-9bce50b78422" providerId="ADAL" clId="{709CBC21-94A3-47A4-BC44-C066A48D801C}" dt="2024-12-09T08:24:44.656" v="200" actId="1076"/>
          <ac:picMkLst>
            <pc:docMk/>
            <pc:sldMk cId="688537569" sldId="275"/>
            <ac:picMk id="5" creationId="{5C5A2DA3-C047-8D47-843B-78FB0931EE28}"/>
          </ac:picMkLst>
        </pc:picChg>
      </pc:sldChg>
      <pc:sldChg chg="add">
        <pc:chgData name="Vitalii Povstenko" userId="6be90c0e-7c44-40df-997a-9bce50b78422" providerId="ADAL" clId="{709CBC21-94A3-47A4-BC44-C066A48D801C}" dt="2024-12-09T08:02:32.011" v="44"/>
        <pc:sldMkLst>
          <pc:docMk/>
          <pc:sldMk cId="2395270962" sldId="276"/>
        </pc:sldMkLst>
      </pc:sldChg>
      <pc:sldChg chg="modSp add mod">
        <pc:chgData name="Vitalii Povstenko" userId="6be90c0e-7c44-40df-997a-9bce50b78422" providerId="ADAL" clId="{709CBC21-94A3-47A4-BC44-C066A48D801C}" dt="2024-12-09T17:30:15.315" v="1456" actId="20577"/>
        <pc:sldMkLst>
          <pc:docMk/>
          <pc:sldMk cId="2737892512" sldId="277"/>
        </pc:sldMkLst>
        <pc:spChg chg="mod">
          <ac:chgData name="Vitalii Povstenko" userId="6be90c0e-7c44-40df-997a-9bce50b78422" providerId="ADAL" clId="{709CBC21-94A3-47A4-BC44-C066A48D801C}" dt="2024-12-09T17:30:15.315" v="1456" actId="20577"/>
          <ac:spMkLst>
            <pc:docMk/>
            <pc:sldMk cId="2737892512" sldId="277"/>
            <ac:spMk id="3" creationId="{A41D91C8-0655-F139-033F-4FD04E0A0E42}"/>
          </ac:spMkLst>
        </pc:spChg>
      </pc:sldChg>
      <pc:sldChg chg="addSp delSp modSp add mod ord">
        <pc:chgData name="Vitalii Povstenko" userId="6be90c0e-7c44-40df-997a-9bce50b78422" providerId="ADAL" clId="{709CBC21-94A3-47A4-BC44-C066A48D801C}" dt="2024-12-09T09:23:14.227" v="281" actId="20577"/>
        <pc:sldMkLst>
          <pc:docMk/>
          <pc:sldMk cId="4221276968" sldId="278"/>
        </pc:sldMkLst>
        <pc:spChg chg="mod">
          <ac:chgData name="Vitalii Povstenko" userId="6be90c0e-7c44-40df-997a-9bce50b78422" providerId="ADAL" clId="{709CBC21-94A3-47A4-BC44-C066A48D801C}" dt="2024-12-09T09:23:14.227" v="281" actId="20577"/>
          <ac:spMkLst>
            <pc:docMk/>
            <pc:sldMk cId="4221276968" sldId="278"/>
            <ac:spMk id="2" creationId="{BB3711E9-0DEF-E6CD-8277-08771361CD71}"/>
          </ac:spMkLst>
        </pc:spChg>
        <pc:spChg chg="del">
          <ac:chgData name="Vitalii Povstenko" userId="6be90c0e-7c44-40df-997a-9bce50b78422" providerId="ADAL" clId="{709CBC21-94A3-47A4-BC44-C066A48D801C}" dt="2024-12-09T09:22:21.511" v="254"/>
          <ac:spMkLst>
            <pc:docMk/>
            <pc:sldMk cId="4221276968" sldId="278"/>
            <ac:spMk id="3" creationId="{A41D91C8-0655-F139-033F-4FD04E0A0E42}"/>
          </ac:spMkLst>
        </pc:spChg>
        <pc:graphicFrameChg chg="add mod">
          <ac:chgData name="Vitalii Povstenko" userId="6be90c0e-7c44-40df-997a-9bce50b78422" providerId="ADAL" clId="{709CBC21-94A3-47A4-BC44-C066A48D801C}" dt="2024-12-09T09:22:21.511" v="254"/>
          <ac:graphicFrameMkLst>
            <pc:docMk/>
            <pc:sldMk cId="4221276968" sldId="278"/>
            <ac:graphicFrameMk id="5" creationId="{3D9E8F1E-3249-A520-70ED-CD181781EF1A}"/>
          </ac:graphicFrameMkLst>
        </pc:graphicFrameChg>
      </pc:sldChg>
      <pc:sldChg chg="addSp delSp modSp add mod ord">
        <pc:chgData name="Vitalii Povstenko" userId="6be90c0e-7c44-40df-997a-9bce50b78422" providerId="ADAL" clId="{709CBC21-94A3-47A4-BC44-C066A48D801C}" dt="2024-12-09T14:31:35.477" v="321" actId="20578"/>
        <pc:sldMkLst>
          <pc:docMk/>
          <pc:sldMk cId="3671493255" sldId="279"/>
        </pc:sldMkLst>
        <pc:spChg chg="mod">
          <ac:chgData name="Vitalii Povstenko" userId="6be90c0e-7c44-40df-997a-9bce50b78422" providerId="ADAL" clId="{709CBC21-94A3-47A4-BC44-C066A48D801C}" dt="2024-12-09T09:23:09.140" v="272" actId="20577"/>
          <ac:spMkLst>
            <pc:docMk/>
            <pc:sldMk cId="3671493255" sldId="279"/>
            <ac:spMk id="2" creationId="{BB3711E9-0DEF-E6CD-8277-08771361CD71}"/>
          </ac:spMkLst>
        </pc:spChg>
        <pc:spChg chg="del">
          <ac:chgData name="Vitalii Povstenko" userId="6be90c0e-7c44-40df-997a-9bce50b78422" providerId="ADAL" clId="{709CBC21-94A3-47A4-BC44-C066A48D801C}" dt="2024-12-09T09:22:50.077" v="258" actId="478"/>
          <ac:spMkLst>
            <pc:docMk/>
            <pc:sldMk cId="3671493255" sldId="279"/>
            <ac:spMk id="3" creationId="{A41D91C8-0655-F139-033F-4FD04E0A0E42}"/>
          </ac:spMkLst>
        </pc:spChg>
        <pc:graphicFrameChg chg="add mod">
          <ac:chgData name="Vitalii Povstenko" userId="6be90c0e-7c44-40df-997a-9bce50b78422" providerId="ADAL" clId="{709CBC21-94A3-47A4-BC44-C066A48D801C}" dt="2024-12-09T09:22:50.534" v="259"/>
          <ac:graphicFrameMkLst>
            <pc:docMk/>
            <pc:sldMk cId="3671493255" sldId="279"/>
            <ac:graphicFrameMk id="5" creationId="{1A921C4F-0908-A6F5-5391-35A65A9F3E1E}"/>
          </ac:graphicFrameMkLst>
        </pc:graphicFrameChg>
      </pc:sldChg>
      <pc:sldChg chg="addSp delSp modSp add mod">
        <pc:chgData name="Vitalii Povstenko" userId="6be90c0e-7c44-40df-997a-9bce50b78422" providerId="ADAL" clId="{709CBC21-94A3-47A4-BC44-C066A48D801C}" dt="2024-12-09T16:30:14.324" v="758" actId="20577"/>
        <pc:sldMkLst>
          <pc:docMk/>
          <pc:sldMk cId="3663071829" sldId="280"/>
        </pc:sldMkLst>
        <pc:spChg chg="del">
          <ac:chgData name="Vitalii Povstenko" userId="6be90c0e-7c44-40df-997a-9bce50b78422" providerId="ADAL" clId="{709CBC21-94A3-47A4-BC44-C066A48D801C}" dt="2024-12-09T08:39:29.214" v="246" actId="478"/>
          <ac:spMkLst>
            <pc:docMk/>
            <pc:sldMk cId="3663071829" sldId="280"/>
            <ac:spMk id="2" creationId="{BB3711E9-0DEF-E6CD-8277-08771361CD71}"/>
          </ac:spMkLst>
        </pc:spChg>
        <pc:spChg chg="mod">
          <ac:chgData name="Vitalii Povstenko" userId="6be90c0e-7c44-40df-997a-9bce50b78422" providerId="ADAL" clId="{709CBC21-94A3-47A4-BC44-C066A48D801C}" dt="2024-12-09T16:30:14.324" v="758" actId="20577"/>
          <ac:spMkLst>
            <pc:docMk/>
            <pc:sldMk cId="3663071829" sldId="280"/>
            <ac:spMk id="3" creationId="{A41D91C8-0655-F139-033F-4FD04E0A0E42}"/>
          </ac:spMkLst>
        </pc:spChg>
        <pc:spChg chg="add del mod">
          <ac:chgData name="Vitalii Povstenko" userId="6be90c0e-7c44-40df-997a-9bce50b78422" providerId="ADAL" clId="{709CBC21-94A3-47A4-BC44-C066A48D801C}" dt="2024-12-09T08:39:32.143" v="247" actId="478"/>
          <ac:spMkLst>
            <pc:docMk/>
            <pc:sldMk cId="3663071829" sldId="280"/>
            <ac:spMk id="6" creationId="{A4DD2E1D-4568-D6BA-0222-8DD6082963E1}"/>
          </ac:spMkLst>
        </pc:spChg>
      </pc:sldChg>
      <pc:sldChg chg="addSp delSp modSp add mod">
        <pc:chgData name="Vitalii Povstenko" userId="6be90c0e-7c44-40df-997a-9bce50b78422" providerId="ADAL" clId="{709CBC21-94A3-47A4-BC44-C066A48D801C}" dt="2024-12-09T09:23:38.998" v="306"/>
        <pc:sldMkLst>
          <pc:docMk/>
          <pc:sldMk cId="522225848" sldId="281"/>
        </pc:sldMkLst>
        <pc:spChg chg="mod">
          <ac:chgData name="Vitalii Povstenko" userId="6be90c0e-7c44-40df-997a-9bce50b78422" providerId="ADAL" clId="{709CBC21-94A3-47A4-BC44-C066A48D801C}" dt="2024-12-09T09:23:32.111" v="305" actId="20577"/>
          <ac:spMkLst>
            <pc:docMk/>
            <pc:sldMk cId="522225848" sldId="281"/>
            <ac:spMk id="2" creationId="{BB3711E9-0DEF-E6CD-8277-08771361CD71}"/>
          </ac:spMkLst>
        </pc:spChg>
        <pc:spChg chg="add del mod">
          <ac:chgData name="Vitalii Povstenko" userId="6be90c0e-7c44-40df-997a-9bce50b78422" providerId="ADAL" clId="{709CBC21-94A3-47A4-BC44-C066A48D801C}" dt="2024-12-09T09:23:38.998" v="306"/>
          <ac:spMkLst>
            <pc:docMk/>
            <pc:sldMk cId="522225848" sldId="281"/>
            <ac:spMk id="6" creationId="{4FF5345E-3D15-A2AE-6F69-DDF3E2164EEE}"/>
          </ac:spMkLst>
        </pc:spChg>
        <pc:graphicFrameChg chg="del">
          <ac:chgData name="Vitalii Povstenko" userId="6be90c0e-7c44-40df-997a-9bce50b78422" providerId="ADAL" clId="{709CBC21-94A3-47A4-BC44-C066A48D801C}" dt="2024-12-09T09:23:23.001" v="283" actId="478"/>
          <ac:graphicFrameMkLst>
            <pc:docMk/>
            <pc:sldMk cId="522225848" sldId="281"/>
            <ac:graphicFrameMk id="5" creationId="{1A921C4F-0908-A6F5-5391-35A65A9F3E1E}"/>
          </ac:graphicFrameMkLst>
        </pc:graphicFrameChg>
        <pc:graphicFrameChg chg="add mod">
          <ac:chgData name="Vitalii Povstenko" userId="6be90c0e-7c44-40df-997a-9bce50b78422" providerId="ADAL" clId="{709CBC21-94A3-47A4-BC44-C066A48D801C}" dt="2024-12-09T09:23:38.998" v="306"/>
          <ac:graphicFrameMkLst>
            <pc:docMk/>
            <pc:sldMk cId="522225848" sldId="281"/>
            <ac:graphicFrameMk id="7" creationId="{DB5C74D7-2723-5213-7188-46CBA062094E}"/>
          </ac:graphicFrameMkLst>
        </pc:graphicFrameChg>
      </pc:sldChg>
      <pc:sldChg chg="new del">
        <pc:chgData name="Vitalii Povstenko" userId="6be90c0e-7c44-40df-997a-9bce50b78422" providerId="ADAL" clId="{709CBC21-94A3-47A4-BC44-C066A48D801C}" dt="2024-12-09T16:30:56.959" v="776" actId="47"/>
        <pc:sldMkLst>
          <pc:docMk/>
          <pc:sldMk cId="1126884882" sldId="282"/>
        </pc:sldMkLst>
      </pc:sldChg>
      <pc:sldChg chg="addSp delSp modSp add mod modClrScheme chgLayout">
        <pc:chgData name="Vitalii Povstenko" userId="6be90c0e-7c44-40df-997a-9bce50b78422" providerId="ADAL" clId="{709CBC21-94A3-47A4-BC44-C066A48D801C}" dt="2024-12-09T16:47:34.429" v="847" actId="20577"/>
        <pc:sldMkLst>
          <pc:docMk/>
          <pc:sldMk cId="468602666" sldId="283"/>
        </pc:sldMkLst>
        <pc:spChg chg="mod ord">
          <ac:chgData name="Vitalii Povstenko" userId="6be90c0e-7c44-40df-997a-9bce50b78422" providerId="ADAL" clId="{709CBC21-94A3-47A4-BC44-C066A48D801C}" dt="2024-12-09T16:33:37.053" v="782" actId="700"/>
          <ac:spMkLst>
            <pc:docMk/>
            <pc:sldMk cId="468602666" sldId="283"/>
            <ac:spMk id="3" creationId="{F392B811-B88E-9EDE-767F-3060CF91D3F4}"/>
          </ac:spMkLst>
        </pc:spChg>
        <pc:spChg chg="del">
          <ac:chgData name="Vitalii Povstenko" userId="6be90c0e-7c44-40df-997a-9bce50b78422" providerId="ADAL" clId="{709CBC21-94A3-47A4-BC44-C066A48D801C}" dt="2024-12-09T16:33:25.175" v="778" actId="478"/>
          <ac:spMkLst>
            <pc:docMk/>
            <pc:sldMk cId="468602666" sldId="283"/>
            <ac:spMk id="4" creationId="{7381607C-A54D-AC70-C974-4F130808A624}"/>
          </ac:spMkLst>
        </pc:spChg>
        <pc:spChg chg="del">
          <ac:chgData name="Vitalii Povstenko" userId="6be90c0e-7c44-40df-997a-9bce50b78422" providerId="ADAL" clId="{709CBC21-94A3-47A4-BC44-C066A48D801C}" dt="2024-12-09T16:33:23.858" v="777" actId="478"/>
          <ac:spMkLst>
            <pc:docMk/>
            <pc:sldMk cId="468602666" sldId="283"/>
            <ac:spMk id="5" creationId="{63E663CE-D8C3-1B8D-C8D8-F21F45C21312}"/>
          </ac:spMkLst>
        </pc:spChg>
        <pc:spChg chg="del">
          <ac:chgData name="Vitalii Povstenko" userId="6be90c0e-7c44-40df-997a-9bce50b78422" providerId="ADAL" clId="{709CBC21-94A3-47A4-BC44-C066A48D801C}" dt="2024-12-09T16:33:26.548" v="779" actId="478"/>
          <ac:spMkLst>
            <pc:docMk/>
            <pc:sldMk cId="468602666" sldId="283"/>
            <ac:spMk id="6" creationId="{F9EA0C88-5A4C-BD45-4541-7F441C9AA3E7}"/>
          </ac:spMkLst>
        </pc:spChg>
        <pc:spChg chg="del mod">
          <ac:chgData name="Vitalii Povstenko" userId="6be90c0e-7c44-40df-997a-9bce50b78422" providerId="ADAL" clId="{709CBC21-94A3-47A4-BC44-C066A48D801C}" dt="2024-12-09T16:33:28.244" v="781" actId="478"/>
          <ac:spMkLst>
            <pc:docMk/>
            <pc:sldMk cId="468602666" sldId="283"/>
            <ac:spMk id="7" creationId="{54AFB469-0023-7215-FDD8-682BD3A11C8F}"/>
          </ac:spMkLst>
        </pc:spChg>
        <pc:spChg chg="mod">
          <ac:chgData name="Vitalii Povstenko" userId="6be90c0e-7c44-40df-997a-9bce50b78422" providerId="ADAL" clId="{709CBC21-94A3-47A4-BC44-C066A48D801C}" dt="2024-12-09T16:30:53.300" v="775" actId="20577"/>
          <ac:spMkLst>
            <pc:docMk/>
            <pc:sldMk cId="468602666" sldId="283"/>
            <ac:spMk id="8" creationId="{8BF847B2-3DDF-5EF5-713F-3FA358DC58F1}"/>
          </ac:spMkLst>
        </pc:spChg>
        <pc:spChg chg="add del mod ord">
          <ac:chgData name="Vitalii Povstenko" userId="6be90c0e-7c44-40df-997a-9bce50b78422" providerId="ADAL" clId="{709CBC21-94A3-47A4-BC44-C066A48D801C}" dt="2024-12-09T16:33:37.053" v="782" actId="700"/>
          <ac:spMkLst>
            <pc:docMk/>
            <pc:sldMk cId="468602666" sldId="283"/>
            <ac:spMk id="9" creationId="{F669C651-AE5B-4CB1-79BE-0987B6810DAE}"/>
          </ac:spMkLst>
        </pc:spChg>
        <pc:spChg chg="add del mod">
          <ac:chgData name="Vitalii Povstenko" userId="6be90c0e-7c44-40df-997a-9bce50b78422" providerId="ADAL" clId="{709CBC21-94A3-47A4-BC44-C066A48D801C}" dt="2024-12-09T16:33:37.053" v="782" actId="700"/>
          <ac:spMkLst>
            <pc:docMk/>
            <pc:sldMk cId="468602666" sldId="283"/>
            <ac:spMk id="11" creationId="{319CBEAB-DC99-1AD1-CC00-74338748793E}"/>
          </ac:spMkLst>
        </pc:spChg>
        <pc:spChg chg="add del mod">
          <ac:chgData name="Vitalii Povstenko" userId="6be90c0e-7c44-40df-997a-9bce50b78422" providerId="ADAL" clId="{709CBC21-94A3-47A4-BC44-C066A48D801C}" dt="2024-12-09T16:33:37.053" v="782" actId="700"/>
          <ac:spMkLst>
            <pc:docMk/>
            <pc:sldMk cId="468602666" sldId="283"/>
            <ac:spMk id="13" creationId="{6C9ED6C7-EC45-C17A-B748-92F9A2242CF5}"/>
          </ac:spMkLst>
        </pc:spChg>
        <pc:spChg chg="add del mod">
          <ac:chgData name="Vitalii Povstenko" userId="6be90c0e-7c44-40df-997a-9bce50b78422" providerId="ADAL" clId="{709CBC21-94A3-47A4-BC44-C066A48D801C}" dt="2024-12-09T16:33:37.053" v="782" actId="700"/>
          <ac:spMkLst>
            <pc:docMk/>
            <pc:sldMk cId="468602666" sldId="283"/>
            <ac:spMk id="15" creationId="{10401227-1427-6373-909A-79FA2798B95D}"/>
          </ac:spMkLst>
        </pc:spChg>
        <pc:spChg chg="add del mod ord">
          <ac:chgData name="Vitalii Povstenko" userId="6be90c0e-7c44-40df-997a-9bce50b78422" providerId="ADAL" clId="{709CBC21-94A3-47A4-BC44-C066A48D801C}" dt="2024-12-09T16:33:40.042" v="783" actId="478"/>
          <ac:spMkLst>
            <pc:docMk/>
            <pc:sldMk cId="468602666" sldId="283"/>
            <ac:spMk id="16" creationId="{BA8DC87C-ED3E-E724-241F-06B8DB32206F}"/>
          </ac:spMkLst>
        </pc:spChg>
        <pc:spChg chg="add del mod ord">
          <ac:chgData name="Vitalii Povstenko" userId="6be90c0e-7c44-40df-997a-9bce50b78422" providerId="ADAL" clId="{709CBC21-94A3-47A4-BC44-C066A48D801C}" dt="2024-12-09T16:35:31.470" v="825" actId="478"/>
          <ac:spMkLst>
            <pc:docMk/>
            <pc:sldMk cId="468602666" sldId="283"/>
            <ac:spMk id="17" creationId="{991190B2-9EF0-9331-AC0D-F18E6E6E8C7C}"/>
          </ac:spMkLst>
        </pc:spChg>
        <pc:spChg chg="add mod">
          <ac:chgData name="Vitalii Povstenko" userId="6be90c0e-7c44-40df-997a-9bce50b78422" providerId="ADAL" clId="{709CBC21-94A3-47A4-BC44-C066A48D801C}" dt="2024-12-09T16:35:34.549" v="826" actId="1076"/>
          <ac:spMkLst>
            <pc:docMk/>
            <pc:sldMk cId="468602666" sldId="283"/>
            <ac:spMk id="18" creationId="{AE1BF8BB-6145-F997-3852-60B01F137E66}"/>
          </ac:spMkLst>
        </pc:spChg>
        <pc:spChg chg="add del mod">
          <ac:chgData name="Vitalii Povstenko" userId="6be90c0e-7c44-40df-997a-9bce50b78422" providerId="ADAL" clId="{709CBC21-94A3-47A4-BC44-C066A48D801C}" dt="2024-12-09T16:36:26.916" v="830" actId="478"/>
          <ac:spMkLst>
            <pc:docMk/>
            <pc:sldMk cId="468602666" sldId="283"/>
            <ac:spMk id="19" creationId="{31F2C2F0-9EB1-5A0D-0BDE-41C34D207C36}"/>
          </ac:spMkLst>
        </pc:spChg>
        <pc:spChg chg="add del">
          <ac:chgData name="Vitalii Povstenko" userId="6be90c0e-7c44-40df-997a-9bce50b78422" providerId="ADAL" clId="{709CBC21-94A3-47A4-BC44-C066A48D801C}" dt="2024-12-09T16:36:33.932" v="832" actId="478"/>
          <ac:spMkLst>
            <pc:docMk/>
            <pc:sldMk cId="468602666" sldId="283"/>
            <ac:spMk id="20" creationId="{D9C73C9B-20C9-CB77-4190-CACFBB2B7692}"/>
          </ac:spMkLst>
        </pc:spChg>
        <pc:spChg chg="add del">
          <ac:chgData name="Vitalii Povstenko" userId="6be90c0e-7c44-40df-997a-9bce50b78422" providerId="ADAL" clId="{709CBC21-94A3-47A4-BC44-C066A48D801C}" dt="2024-12-09T16:46:53.154" v="839" actId="478"/>
          <ac:spMkLst>
            <pc:docMk/>
            <pc:sldMk cId="468602666" sldId="283"/>
            <ac:spMk id="23" creationId="{CF5C64A8-8CB5-8BBA-85DB-07FBFB41AE89}"/>
          </ac:spMkLst>
        </pc:spChg>
        <pc:spChg chg="add del mod">
          <ac:chgData name="Vitalii Povstenko" userId="6be90c0e-7c44-40df-997a-9bce50b78422" providerId="ADAL" clId="{709CBC21-94A3-47A4-BC44-C066A48D801C}" dt="2024-12-09T16:46:53.154" v="839" actId="478"/>
          <ac:spMkLst>
            <pc:docMk/>
            <pc:sldMk cId="468602666" sldId="283"/>
            <ac:spMk id="24" creationId="{C753ED99-1759-4CDD-98BC-5017451135ED}"/>
          </ac:spMkLst>
        </pc:spChg>
        <pc:spChg chg="add mod">
          <ac:chgData name="Vitalii Povstenko" userId="6be90c0e-7c44-40df-997a-9bce50b78422" providerId="ADAL" clId="{709CBC21-94A3-47A4-BC44-C066A48D801C}" dt="2024-12-09T16:47:34.429" v="847" actId="20577"/>
          <ac:spMkLst>
            <pc:docMk/>
            <pc:sldMk cId="468602666" sldId="283"/>
            <ac:spMk id="27" creationId="{AE25F5C9-5E21-FCC1-625F-E81D405C718C}"/>
          </ac:spMkLst>
        </pc:spChg>
        <pc:picChg chg="add mod">
          <ac:chgData name="Vitalii Povstenko" userId="6be90c0e-7c44-40df-997a-9bce50b78422" providerId="ADAL" clId="{709CBC21-94A3-47A4-BC44-C066A48D801C}" dt="2024-12-09T16:41:52.387" v="836" actId="1076"/>
          <ac:picMkLst>
            <pc:docMk/>
            <pc:sldMk cId="468602666" sldId="283"/>
            <ac:picMk id="22" creationId="{CCC56D78-695F-D631-3AD7-98A83439D658}"/>
          </ac:picMkLst>
        </pc:picChg>
        <pc:picChg chg="add mod">
          <ac:chgData name="Vitalii Povstenko" userId="6be90c0e-7c44-40df-997a-9bce50b78422" providerId="ADAL" clId="{709CBC21-94A3-47A4-BC44-C066A48D801C}" dt="2024-12-09T16:47:15.373" v="842" actId="14100"/>
          <ac:picMkLst>
            <pc:docMk/>
            <pc:sldMk cId="468602666" sldId="283"/>
            <ac:picMk id="26" creationId="{AED70049-2DEE-8689-2C53-22A9B2A1C9D6}"/>
          </ac:picMkLst>
        </pc:picChg>
        <pc:picChg chg="add mod">
          <ac:chgData name="Vitalii Povstenko" userId="6be90c0e-7c44-40df-997a-9bce50b78422" providerId="ADAL" clId="{709CBC21-94A3-47A4-BC44-C066A48D801C}" dt="2024-12-09T16:33:55.315" v="789" actId="14100"/>
          <ac:picMkLst>
            <pc:docMk/>
            <pc:sldMk cId="468602666" sldId="283"/>
            <ac:picMk id="1026" creationId="{2A540F02-9398-AE8D-E92C-FF6ECAD54F04}"/>
          </ac:picMkLst>
        </pc:picChg>
      </pc:sldChg>
      <pc:sldChg chg="addSp delSp modSp new mod">
        <pc:chgData name="Vitalii Povstenko" userId="6be90c0e-7c44-40df-997a-9bce50b78422" providerId="ADAL" clId="{709CBC21-94A3-47A4-BC44-C066A48D801C}" dt="2024-12-09T17:14:32.158" v="1163" actId="20577"/>
        <pc:sldMkLst>
          <pc:docMk/>
          <pc:sldMk cId="1543396802" sldId="284"/>
        </pc:sldMkLst>
        <pc:spChg chg="del mod">
          <ac:chgData name="Vitalii Povstenko" userId="6be90c0e-7c44-40df-997a-9bce50b78422" providerId="ADAL" clId="{709CBC21-94A3-47A4-BC44-C066A48D801C}" dt="2024-12-09T16:55:17.648" v="897" actId="478"/>
          <ac:spMkLst>
            <pc:docMk/>
            <pc:sldMk cId="1543396802" sldId="284"/>
            <ac:spMk id="2" creationId="{1D1A117E-6238-F3C2-C2C6-874083DBF614}"/>
          </ac:spMkLst>
        </pc:spChg>
        <pc:spChg chg="del">
          <ac:chgData name="Vitalii Povstenko" userId="6be90c0e-7c44-40df-997a-9bce50b78422" providerId="ADAL" clId="{709CBC21-94A3-47A4-BC44-C066A48D801C}" dt="2024-12-09T16:54:57.303" v="864" actId="478"/>
          <ac:spMkLst>
            <pc:docMk/>
            <pc:sldMk cId="1543396802" sldId="284"/>
            <ac:spMk id="3" creationId="{DA8145C3-C6EE-8F8E-6A7D-09E12203EED4}"/>
          </ac:spMkLst>
        </pc:spChg>
        <pc:spChg chg="add mod">
          <ac:chgData name="Vitalii Povstenko" userId="6be90c0e-7c44-40df-997a-9bce50b78422" providerId="ADAL" clId="{709CBC21-94A3-47A4-BC44-C066A48D801C}" dt="2024-12-09T16:55:02.720" v="865" actId="1076"/>
          <ac:spMkLst>
            <pc:docMk/>
            <pc:sldMk cId="1543396802" sldId="284"/>
            <ac:spMk id="11" creationId="{ECB55BBA-D657-71A8-4D3D-6D5FBB4A2BD9}"/>
          </ac:spMkLst>
        </pc:spChg>
        <pc:spChg chg="add del mod">
          <ac:chgData name="Vitalii Povstenko" userId="6be90c0e-7c44-40df-997a-9bce50b78422" providerId="ADAL" clId="{709CBC21-94A3-47A4-BC44-C066A48D801C}" dt="2024-12-09T16:55:19.240" v="898" actId="478"/>
          <ac:spMkLst>
            <pc:docMk/>
            <pc:sldMk cId="1543396802" sldId="284"/>
            <ac:spMk id="13" creationId="{DD803D55-4F07-B756-5333-3E90C99EC8D9}"/>
          </ac:spMkLst>
        </pc:spChg>
        <pc:spChg chg="add mod">
          <ac:chgData name="Vitalii Povstenko" userId="6be90c0e-7c44-40df-997a-9bce50b78422" providerId="ADAL" clId="{709CBC21-94A3-47A4-BC44-C066A48D801C}" dt="2024-12-09T17:14:32.158" v="1163" actId="20577"/>
          <ac:spMkLst>
            <pc:docMk/>
            <pc:sldMk cId="1543396802" sldId="284"/>
            <ac:spMk id="14" creationId="{60901403-9638-C59F-6304-2F33FAE2C170}"/>
          </ac:spMkLst>
        </pc:spChg>
        <pc:picChg chg="add del mod">
          <ac:chgData name="Vitalii Povstenko" userId="6be90c0e-7c44-40df-997a-9bce50b78422" providerId="ADAL" clId="{709CBC21-94A3-47A4-BC44-C066A48D801C}" dt="2024-12-09T16:53:55.908" v="856" actId="478"/>
          <ac:picMkLst>
            <pc:docMk/>
            <pc:sldMk cId="1543396802" sldId="284"/>
            <ac:picMk id="6" creationId="{1F603268-D1FC-BD6F-1063-026D460E70E9}"/>
          </ac:picMkLst>
        </pc:picChg>
        <pc:picChg chg="add mod">
          <ac:chgData name="Vitalii Povstenko" userId="6be90c0e-7c44-40df-997a-9bce50b78422" providerId="ADAL" clId="{709CBC21-94A3-47A4-BC44-C066A48D801C}" dt="2024-12-09T16:55:02.720" v="865" actId="1076"/>
          <ac:picMkLst>
            <pc:docMk/>
            <pc:sldMk cId="1543396802" sldId="284"/>
            <ac:picMk id="8" creationId="{8A0F5E99-DDCE-E0A6-8302-A17F3EC51BD9}"/>
          </ac:picMkLst>
        </pc:picChg>
        <pc:picChg chg="add mod">
          <ac:chgData name="Vitalii Povstenko" userId="6be90c0e-7c44-40df-997a-9bce50b78422" providerId="ADAL" clId="{709CBC21-94A3-47A4-BC44-C066A48D801C}" dt="2024-12-09T16:55:02.720" v="865" actId="1076"/>
          <ac:picMkLst>
            <pc:docMk/>
            <pc:sldMk cId="1543396802" sldId="284"/>
            <ac:picMk id="10" creationId="{80C5B8B7-64DE-2C93-C677-46F1E54640C1}"/>
          </ac:picMkLst>
        </pc:picChg>
      </pc:sldChg>
      <pc:sldChg chg="addSp delSp modSp add mod">
        <pc:chgData name="Vitalii Povstenko" userId="6be90c0e-7c44-40df-997a-9bce50b78422" providerId="ADAL" clId="{709CBC21-94A3-47A4-BC44-C066A48D801C}" dt="2024-12-09T16:59:10.781" v="1128" actId="20577"/>
        <pc:sldMkLst>
          <pc:docMk/>
          <pc:sldMk cId="4115493772" sldId="285"/>
        </pc:sldMkLst>
        <pc:spChg chg="del">
          <ac:chgData name="Vitalii Povstenko" userId="6be90c0e-7c44-40df-997a-9bce50b78422" providerId="ADAL" clId="{709CBC21-94A3-47A4-BC44-C066A48D801C}" dt="2024-12-09T16:56:11.513" v="937" actId="478"/>
          <ac:spMkLst>
            <pc:docMk/>
            <pc:sldMk cId="4115493772" sldId="285"/>
            <ac:spMk id="11" creationId="{ECB55BBA-D657-71A8-4D3D-6D5FBB4A2BD9}"/>
          </ac:spMkLst>
        </pc:spChg>
        <pc:spChg chg="mod">
          <ac:chgData name="Vitalii Povstenko" userId="6be90c0e-7c44-40df-997a-9bce50b78422" providerId="ADAL" clId="{709CBC21-94A3-47A4-BC44-C066A48D801C}" dt="2024-12-09T16:59:10.781" v="1128" actId="20577"/>
          <ac:spMkLst>
            <pc:docMk/>
            <pc:sldMk cId="4115493772" sldId="285"/>
            <ac:spMk id="14" creationId="{60901403-9638-C59F-6304-2F33FAE2C170}"/>
          </ac:spMkLst>
        </pc:spChg>
        <pc:picChg chg="add mod">
          <ac:chgData name="Vitalii Povstenko" userId="6be90c0e-7c44-40df-997a-9bce50b78422" providerId="ADAL" clId="{709CBC21-94A3-47A4-BC44-C066A48D801C}" dt="2024-12-09T16:56:14.751" v="939"/>
          <ac:picMkLst>
            <pc:docMk/>
            <pc:sldMk cId="4115493772" sldId="285"/>
            <ac:picMk id="2" creationId="{F0E86ED1-C5D8-F6EF-6F41-B1786B793BDB}"/>
          </ac:picMkLst>
        </pc:picChg>
        <pc:picChg chg="add mod">
          <ac:chgData name="Vitalii Povstenko" userId="6be90c0e-7c44-40df-997a-9bce50b78422" providerId="ADAL" clId="{709CBC21-94A3-47A4-BC44-C066A48D801C}" dt="2024-12-09T16:56:15.336" v="940"/>
          <ac:picMkLst>
            <pc:docMk/>
            <pc:sldMk cId="4115493772" sldId="285"/>
            <ac:picMk id="3" creationId="{35DC4023-2400-4099-3104-2B9C12F3CD13}"/>
          </ac:picMkLst>
        </pc:picChg>
        <pc:picChg chg="add mod">
          <ac:chgData name="Vitalii Povstenko" userId="6be90c0e-7c44-40df-997a-9bce50b78422" providerId="ADAL" clId="{709CBC21-94A3-47A4-BC44-C066A48D801C}" dt="2024-12-09T16:56:15.753" v="941"/>
          <ac:picMkLst>
            <pc:docMk/>
            <pc:sldMk cId="4115493772" sldId="285"/>
            <ac:picMk id="5" creationId="{278BF057-7C02-12EE-10F8-4B4926C1B221}"/>
          </ac:picMkLst>
        </pc:picChg>
        <pc:picChg chg="add mod">
          <ac:chgData name="Vitalii Povstenko" userId="6be90c0e-7c44-40df-997a-9bce50b78422" providerId="ADAL" clId="{709CBC21-94A3-47A4-BC44-C066A48D801C}" dt="2024-12-09T16:56:20.998" v="942"/>
          <ac:picMkLst>
            <pc:docMk/>
            <pc:sldMk cId="4115493772" sldId="285"/>
            <ac:picMk id="6" creationId="{EF6BBBC4-A635-F45F-5044-BB177CEAEF20}"/>
          </ac:picMkLst>
        </pc:picChg>
        <pc:picChg chg="add mod">
          <ac:chgData name="Vitalii Povstenko" userId="6be90c0e-7c44-40df-997a-9bce50b78422" providerId="ADAL" clId="{709CBC21-94A3-47A4-BC44-C066A48D801C}" dt="2024-12-09T16:56:21.562" v="943"/>
          <ac:picMkLst>
            <pc:docMk/>
            <pc:sldMk cId="4115493772" sldId="285"/>
            <ac:picMk id="7" creationId="{32CD2FB9-8511-7C49-35F7-07FE29083A20}"/>
          </ac:picMkLst>
        </pc:picChg>
        <pc:picChg chg="mod">
          <ac:chgData name="Vitalii Povstenko" userId="6be90c0e-7c44-40df-997a-9bce50b78422" providerId="ADAL" clId="{709CBC21-94A3-47A4-BC44-C066A48D801C}" dt="2024-12-09T16:58:53.932" v="1107" actId="14861"/>
          <ac:picMkLst>
            <pc:docMk/>
            <pc:sldMk cId="4115493772" sldId="285"/>
            <ac:picMk id="8" creationId="{8A0F5E99-DDCE-E0A6-8302-A17F3EC51BD9}"/>
          </ac:picMkLst>
        </pc:picChg>
        <pc:picChg chg="add mod">
          <ac:chgData name="Vitalii Povstenko" userId="6be90c0e-7c44-40df-997a-9bce50b78422" providerId="ADAL" clId="{709CBC21-94A3-47A4-BC44-C066A48D801C}" dt="2024-12-09T16:56:29.412" v="944"/>
          <ac:picMkLst>
            <pc:docMk/>
            <pc:sldMk cId="4115493772" sldId="285"/>
            <ac:picMk id="9" creationId="{5D70F876-FBE6-F281-A66F-5A0C45389E9C}"/>
          </ac:picMkLst>
        </pc:picChg>
        <pc:picChg chg="del">
          <ac:chgData name="Vitalii Povstenko" userId="6be90c0e-7c44-40df-997a-9bce50b78422" providerId="ADAL" clId="{709CBC21-94A3-47A4-BC44-C066A48D801C}" dt="2024-12-09T16:56:10.702" v="936" actId="478"/>
          <ac:picMkLst>
            <pc:docMk/>
            <pc:sldMk cId="4115493772" sldId="285"/>
            <ac:picMk id="10" creationId="{80C5B8B7-64DE-2C93-C677-46F1E54640C1}"/>
          </ac:picMkLst>
        </pc:picChg>
        <pc:picChg chg="add mod">
          <ac:chgData name="Vitalii Povstenko" userId="6be90c0e-7c44-40df-997a-9bce50b78422" providerId="ADAL" clId="{709CBC21-94A3-47A4-BC44-C066A48D801C}" dt="2024-12-09T16:56:55.909" v="948"/>
          <ac:picMkLst>
            <pc:docMk/>
            <pc:sldMk cId="4115493772" sldId="285"/>
            <ac:picMk id="12" creationId="{87169462-8073-F2B9-6BB2-A822E7497632}"/>
          </ac:picMkLst>
        </pc:picChg>
        <pc:picChg chg="add mod">
          <ac:chgData name="Vitalii Povstenko" userId="6be90c0e-7c44-40df-997a-9bce50b78422" providerId="ADAL" clId="{709CBC21-94A3-47A4-BC44-C066A48D801C}" dt="2024-12-09T16:56:56.945" v="949"/>
          <ac:picMkLst>
            <pc:docMk/>
            <pc:sldMk cId="4115493772" sldId="285"/>
            <ac:picMk id="13" creationId="{D98F67D8-74E3-0B1A-57C0-104F369CC6CB}"/>
          </ac:picMkLst>
        </pc:picChg>
        <pc:picChg chg="add mod">
          <ac:chgData name="Vitalii Povstenko" userId="6be90c0e-7c44-40df-997a-9bce50b78422" providerId="ADAL" clId="{709CBC21-94A3-47A4-BC44-C066A48D801C}" dt="2024-12-09T16:56:57.233" v="950"/>
          <ac:picMkLst>
            <pc:docMk/>
            <pc:sldMk cId="4115493772" sldId="285"/>
            <ac:picMk id="15" creationId="{04A336C4-8E7E-01D3-A9B3-B172378C68E3}"/>
          </ac:picMkLst>
        </pc:picChg>
        <pc:picChg chg="add mod">
          <ac:chgData name="Vitalii Povstenko" userId="6be90c0e-7c44-40df-997a-9bce50b78422" providerId="ADAL" clId="{709CBC21-94A3-47A4-BC44-C066A48D801C}" dt="2024-12-09T16:58:53.932" v="1107" actId="14861"/>
          <ac:picMkLst>
            <pc:docMk/>
            <pc:sldMk cId="4115493772" sldId="285"/>
            <ac:picMk id="16" creationId="{594AF2D7-9F27-DA74-3D34-0BC0A6A57572}"/>
          </ac:picMkLst>
        </pc:picChg>
        <pc:picChg chg="add mod">
          <ac:chgData name="Vitalii Povstenko" userId="6be90c0e-7c44-40df-997a-9bce50b78422" providerId="ADAL" clId="{709CBC21-94A3-47A4-BC44-C066A48D801C}" dt="2024-12-09T16:58:53.932" v="1107" actId="14861"/>
          <ac:picMkLst>
            <pc:docMk/>
            <pc:sldMk cId="4115493772" sldId="285"/>
            <ac:picMk id="17" creationId="{8C0B5742-940B-8EB6-B5AE-59DABCF16080}"/>
          </ac:picMkLst>
        </pc:picChg>
        <pc:picChg chg="add mod">
          <ac:chgData name="Vitalii Povstenko" userId="6be90c0e-7c44-40df-997a-9bce50b78422" providerId="ADAL" clId="{709CBC21-94A3-47A4-BC44-C066A48D801C}" dt="2024-12-09T16:58:53.932" v="1107" actId="14861"/>
          <ac:picMkLst>
            <pc:docMk/>
            <pc:sldMk cId="4115493772" sldId="285"/>
            <ac:picMk id="18" creationId="{EA63D7EA-1B0A-B41D-641D-99791EFEFCA7}"/>
          </ac:picMkLst>
        </pc:picChg>
      </pc:sldChg>
      <pc:sldChg chg="modSp add del mod">
        <pc:chgData name="Vitalii Povstenko" userId="6be90c0e-7c44-40df-997a-9bce50b78422" providerId="ADAL" clId="{709CBC21-94A3-47A4-BC44-C066A48D801C}" dt="2024-12-09T17:16:25.665" v="1205" actId="47"/>
        <pc:sldMkLst>
          <pc:docMk/>
          <pc:sldMk cId="496137595" sldId="286"/>
        </pc:sldMkLst>
        <pc:spChg chg="mod">
          <ac:chgData name="Vitalii Povstenko" userId="6be90c0e-7c44-40df-997a-9bce50b78422" providerId="ADAL" clId="{709CBC21-94A3-47A4-BC44-C066A48D801C}" dt="2024-12-09T17:16:05.473" v="1200" actId="1076"/>
          <ac:spMkLst>
            <pc:docMk/>
            <pc:sldMk cId="496137595" sldId="286"/>
            <ac:spMk id="14" creationId="{60901403-9638-C59F-6304-2F33FAE2C1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8D4A8-C650-459E-B8C1-BA9DC3581BD7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DB1CAF6-FC9E-41EE-BA12-A157D19AD354}">
      <dgm:prSet phldrT="[Text]"/>
      <dgm:spPr/>
      <dgm:t>
        <a:bodyPr/>
        <a:lstStyle/>
        <a:p>
          <a:r>
            <a:rPr lang="en-US" dirty="0" err="1"/>
            <a:t>Betaflight</a:t>
          </a:r>
          <a:endParaRPr lang="uk-UA" dirty="0"/>
        </a:p>
      </dgm:t>
    </dgm:pt>
    <dgm:pt modelId="{B9C7A259-85B8-4BC4-A2EC-63A5E68A765D}" type="parTrans" cxnId="{3128B98B-C461-4900-B2C7-A25F62C197B5}">
      <dgm:prSet/>
      <dgm:spPr/>
      <dgm:t>
        <a:bodyPr/>
        <a:lstStyle/>
        <a:p>
          <a:endParaRPr lang="uk-UA"/>
        </a:p>
      </dgm:t>
    </dgm:pt>
    <dgm:pt modelId="{0B1F708F-22B8-4419-9E07-F9B419094258}" type="sibTrans" cxnId="{3128B98B-C461-4900-B2C7-A25F62C197B5}">
      <dgm:prSet/>
      <dgm:spPr/>
      <dgm:t>
        <a:bodyPr/>
        <a:lstStyle/>
        <a:p>
          <a:endParaRPr lang="uk-UA"/>
        </a:p>
      </dgm:t>
    </dgm:pt>
    <dgm:pt modelId="{C1D633D6-E088-40F3-BFEC-B73EAFA4091D}">
      <dgm:prSet phldrT="[Text]"/>
      <dgm:spPr/>
      <dgm:t>
        <a:bodyPr/>
        <a:lstStyle/>
        <a:p>
          <a:r>
            <a:rPr lang="ru-RU" dirty="0"/>
            <a:t>Підходить для маневрених польотів, </a:t>
          </a:r>
          <a:r>
            <a:rPr lang="uk-UA" dirty="0"/>
            <a:t>обмежені</a:t>
          </a:r>
          <a:r>
            <a:rPr lang="ru-RU" dirty="0"/>
            <a:t> функції автономії</a:t>
          </a:r>
          <a:endParaRPr lang="uk-UA" dirty="0"/>
        </a:p>
      </dgm:t>
    </dgm:pt>
    <dgm:pt modelId="{74649012-390B-4B44-8A38-CBCB9A69BBCE}" type="parTrans" cxnId="{9894729A-ED77-4C52-A0FC-7BD1DF6B628B}">
      <dgm:prSet/>
      <dgm:spPr/>
      <dgm:t>
        <a:bodyPr/>
        <a:lstStyle/>
        <a:p>
          <a:endParaRPr lang="uk-UA"/>
        </a:p>
      </dgm:t>
    </dgm:pt>
    <dgm:pt modelId="{E1D13CB0-9630-44EC-B21E-032603F66653}" type="sibTrans" cxnId="{9894729A-ED77-4C52-A0FC-7BD1DF6B628B}">
      <dgm:prSet/>
      <dgm:spPr/>
      <dgm:t>
        <a:bodyPr/>
        <a:lstStyle/>
        <a:p>
          <a:endParaRPr lang="uk-UA"/>
        </a:p>
      </dgm:t>
    </dgm:pt>
    <dgm:pt modelId="{5EFF9BB2-7C2F-4039-9074-1541C923DEDD}">
      <dgm:prSet phldrT="[Text]"/>
      <dgm:spPr/>
      <dgm:t>
        <a:bodyPr/>
        <a:lstStyle/>
        <a:p>
          <a:r>
            <a:rPr lang="en-US" dirty="0"/>
            <a:t>INAV</a:t>
          </a:r>
          <a:endParaRPr lang="uk-UA" dirty="0"/>
        </a:p>
      </dgm:t>
    </dgm:pt>
    <dgm:pt modelId="{485DA562-05D7-419A-B617-4607E30D04A5}" type="parTrans" cxnId="{6B200128-3893-474A-87F8-F0E3D4914C60}">
      <dgm:prSet/>
      <dgm:spPr/>
      <dgm:t>
        <a:bodyPr/>
        <a:lstStyle/>
        <a:p>
          <a:endParaRPr lang="uk-UA"/>
        </a:p>
      </dgm:t>
    </dgm:pt>
    <dgm:pt modelId="{D7D184F4-95AC-4510-8801-48107AB11CA7}" type="sibTrans" cxnId="{6B200128-3893-474A-87F8-F0E3D4914C60}">
      <dgm:prSet/>
      <dgm:spPr/>
      <dgm:t>
        <a:bodyPr/>
        <a:lstStyle/>
        <a:p>
          <a:endParaRPr lang="uk-UA"/>
        </a:p>
      </dgm:t>
    </dgm:pt>
    <dgm:pt modelId="{0C8391AC-8C36-47B6-93BD-BDAD13F8AE39}">
      <dgm:prSet phldrT="[Text]"/>
      <dgm:spPr/>
      <dgm:t>
        <a:bodyPr/>
        <a:lstStyle/>
        <a:p>
          <a:r>
            <a:rPr lang="uk-UA" dirty="0"/>
            <a:t>Має </a:t>
          </a:r>
          <a:r>
            <a:rPr lang="en-US" dirty="0"/>
            <a:t>GPS-</a:t>
          </a:r>
          <a:r>
            <a:rPr lang="uk-UA" dirty="0"/>
            <a:t>навігацію, підтримує прості автономні місії</a:t>
          </a:r>
        </a:p>
      </dgm:t>
    </dgm:pt>
    <dgm:pt modelId="{1A55B7F0-BA2E-450B-B775-7D592D7492C5}" type="parTrans" cxnId="{D0FC5179-FA4E-400A-8A78-136BC72E9627}">
      <dgm:prSet/>
      <dgm:spPr/>
      <dgm:t>
        <a:bodyPr/>
        <a:lstStyle/>
        <a:p>
          <a:endParaRPr lang="uk-UA"/>
        </a:p>
      </dgm:t>
    </dgm:pt>
    <dgm:pt modelId="{5998E943-AA20-43C7-B93D-E7EEDBCF979D}" type="sibTrans" cxnId="{D0FC5179-FA4E-400A-8A78-136BC72E9627}">
      <dgm:prSet/>
      <dgm:spPr/>
      <dgm:t>
        <a:bodyPr/>
        <a:lstStyle/>
        <a:p>
          <a:endParaRPr lang="uk-UA"/>
        </a:p>
      </dgm:t>
    </dgm:pt>
    <dgm:pt modelId="{4C0891E5-D2C3-44D2-A401-8589F280119D}">
      <dgm:prSet phldrT="[Text]"/>
      <dgm:spPr/>
      <dgm:t>
        <a:bodyPr/>
        <a:lstStyle/>
        <a:p>
          <a:r>
            <a:rPr lang="en-US" dirty="0" err="1"/>
            <a:t>Ardupilot</a:t>
          </a:r>
          <a:endParaRPr lang="uk-UA" dirty="0"/>
        </a:p>
      </dgm:t>
    </dgm:pt>
    <dgm:pt modelId="{445866E3-C682-4331-BC20-AFED1B7D0A7C}" type="parTrans" cxnId="{005D18F1-89EC-43FC-8001-C0F4A3629B82}">
      <dgm:prSet/>
      <dgm:spPr/>
      <dgm:t>
        <a:bodyPr/>
        <a:lstStyle/>
        <a:p>
          <a:endParaRPr lang="uk-UA"/>
        </a:p>
      </dgm:t>
    </dgm:pt>
    <dgm:pt modelId="{9A3D0996-DCB7-4D36-8E8D-5652A1B49F38}" type="sibTrans" cxnId="{005D18F1-89EC-43FC-8001-C0F4A3629B82}">
      <dgm:prSet/>
      <dgm:spPr/>
      <dgm:t>
        <a:bodyPr/>
        <a:lstStyle/>
        <a:p>
          <a:endParaRPr lang="uk-UA"/>
        </a:p>
      </dgm:t>
    </dgm:pt>
    <dgm:pt modelId="{B6614987-30C9-45F3-A4B8-DAE2C547AEAB}">
      <dgm:prSet phldrT="[Text]"/>
      <dgm:spPr/>
      <dgm:t>
        <a:bodyPr/>
        <a:lstStyle/>
        <a:p>
          <a:r>
            <a:rPr lang="ru-RU" dirty="0"/>
            <a:t>Розширені можливості автономії, інтеграція з сенсорами (LiDAR, камери), підходить для професійних завдань.</a:t>
          </a:r>
          <a:endParaRPr lang="uk-UA" dirty="0"/>
        </a:p>
      </dgm:t>
    </dgm:pt>
    <dgm:pt modelId="{B1545726-4F22-45F5-8C25-86BAC88072C3}" type="parTrans" cxnId="{236E7731-7BA1-49FE-A814-5204DDF3231A}">
      <dgm:prSet/>
      <dgm:spPr/>
      <dgm:t>
        <a:bodyPr/>
        <a:lstStyle/>
        <a:p>
          <a:endParaRPr lang="uk-UA"/>
        </a:p>
      </dgm:t>
    </dgm:pt>
    <dgm:pt modelId="{BDC431AC-7FB9-4BD1-9D70-6491F81EB833}" type="sibTrans" cxnId="{236E7731-7BA1-49FE-A814-5204DDF3231A}">
      <dgm:prSet/>
      <dgm:spPr/>
      <dgm:t>
        <a:bodyPr/>
        <a:lstStyle/>
        <a:p>
          <a:endParaRPr lang="uk-UA"/>
        </a:p>
      </dgm:t>
    </dgm:pt>
    <dgm:pt modelId="{E09233FE-A0D4-4750-A77F-4C9E12219CCF}" type="pres">
      <dgm:prSet presAssocID="{3828D4A8-C650-459E-B8C1-BA9DC3581BD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F35CB40-A608-46B9-A8D1-9D272606D5EB}" type="pres">
      <dgm:prSet presAssocID="{8DB1CAF6-FC9E-41EE-BA12-A157D19AD354}" presName="composite" presStyleCnt="0"/>
      <dgm:spPr/>
    </dgm:pt>
    <dgm:pt modelId="{437B2852-97E7-4989-A3F3-6844D6071885}" type="pres">
      <dgm:prSet presAssocID="{8DB1CAF6-FC9E-41EE-BA12-A157D19AD354}" presName="BackAccent" presStyleLbl="bgShp" presStyleIdx="0" presStyleCnt="3"/>
      <dgm:spPr/>
    </dgm:pt>
    <dgm:pt modelId="{96FFB506-B745-49EC-A837-8D851499B6D8}" type="pres">
      <dgm:prSet presAssocID="{8DB1CAF6-FC9E-41EE-BA12-A157D19AD354}" presName="Accent" presStyleLbl="alignNode1" presStyleIdx="0" presStyleCnt="3"/>
      <dgm:spPr/>
    </dgm:pt>
    <dgm:pt modelId="{E8AF60A4-8250-4D9A-B4E2-798F048BCB52}" type="pres">
      <dgm:prSet presAssocID="{8DB1CAF6-FC9E-41EE-BA12-A157D19AD354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D50EA8D-9BC2-4F3C-82CC-A544CBE2CCCB}" type="pres">
      <dgm:prSet presAssocID="{8DB1CAF6-FC9E-41EE-BA12-A157D19AD354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8F4D0D96-3898-48A3-AFB0-B3688C9CFCAD}" type="pres">
      <dgm:prSet presAssocID="{0B1F708F-22B8-4419-9E07-F9B419094258}" presName="sibTrans" presStyleCnt="0"/>
      <dgm:spPr/>
    </dgm:pt>
    <dgm:pt modelId="{2BE475D0-3B2D-41AB-BBCB-A4FB700E9EBA}" type="pres">
      <dgm:prSet presAssocID="{5EFF9BB2-7C2F-4039-9074-1541C923DEDD}" presName="composite" presStyleCnt="0"/>
      <dgm:spPr/>
    </dgm:pt>
    <dgm:pt modelId="{60EB9B84-08BF-46AF-8C0C-63B38B15FC9C}" type="pres">
      <dgm:prSet presAssocID="{5EFF9BB2-7C2F-4039-9074-1541C923DEDD}" presName="BackAccent" presStyleLbl="bgShp" presStyleIdx="1" presStyleCnt="3"/>
      <dgm:spPr/>
    </dgm:pt>
    <dgm:pt modelId="{161D0B04-858D-4E8C-90D6-6094C427F595}" type="pres">
      <dgm:prSet presAssocID="{5EFF9BB2-7C2F-4039-9074-1541C923DEDD}" presName="Accent" presStyleLbl="alignNode1" presStyleIdx="1" presStyleCnt="3"/>
      <dgm:spPr/>
    </dgm:pt>
    <dgm:pt modelId="{1B1D737A-2170-4915-896D-E9ACAE8B7B92}" type="pres">
      <dgm:prSet presAssocID="{5EFF9BB2-7C2F-4039-9074-1541C923DED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6AC9C5D-65AF-4080-9868-C35BA7458F15}" type="pres">
      <dgm:prSet presAssocID="{5EFF9BB2-7C2F-4039-9074-1541C923DED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13CBE92-98E0-4FF6-80B0-602A86A535BB}" type="pres">
      <dgm:prSet presAssocID="{D7D184F4-95AC-4510-8801-48107AB11CA7}" presName="sibTrans" presStyleCnt="0"/>
      <dgm:spPr/>
    </dgm:pt>
    <dgm:pt modelId="{852403D4-DE3D-4485-B6A0-4A37A83B0841}" type="pres">
      <dgm:prSet presAssocID="{4C0891E5-D2C3-44D2-A401-8589F280119D}" presName="composite" presStyleCnt="0"/>
      <dgm:spPr/>
    </dgm:pt>
    <dgm:pt modelId="{9F5AAC1F-D8E4-4C99-8425-1CF236528A07}" type="pres">
      <dgm:prSet presAssocID="{4C0891E5-D2C3-44D2-A401-8589F280119D}" presName="BackAccent" presStyleLbl="bgShp" presStyleIdx="2" presStyleCnt="3"/>
      <dgm:spPr/>
    </dgm:pt>
    <dgm:pt modelId="{4B8B51CA-D90A-45CE-ABEC-F3F00D0CE8FC}" type="pres">
      <dgm:prSet presAssocID="{4C0891E5-D2C3-44D2-A401-8589F280119D}" presName="Accent" presStyleLbl="alignNode1" presStyleIdx="2" presStyleCnt="3"/>
      <dgm:spPr/>
    </dgm:pt>
    <dgm:pt modelId="{52DF1C2D-8702-492B-AB4A-23A21A4072B0}" type="pres">
      <dgm:prSet presAssocID="{4C0891E5-D2C3-44D2-A401-8589F280119D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115FF0D-6B5D-4CF9-90A9-19FB2EE03E26}" type="pres">
      <dgm:prSet presAssocID="{4C0891E5-D2C3-44D2-A401-8589F280119D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B200128-3893-474A-87F8-F0E3D4914C60}" srcId="{3828D4A8-C650-459E-B8C1-BA9DC3581BD7}" destId="{5EFF9BB2-7C2F-4039-9074-1541C923DEDD}" srcOrd="1" destOrd="0" parTransId="{485DA562-05D7-419A-B617-4607E30D04A5}" sibTransId="{D7D184F4-95AC-4510-8801-48107AB11CA7}"/>
    <dgm:cxn modelId="{236E7731-7BA1-49FE-A814-5204DDF3231A}" srcId="{4C0891E5-D2C3-44D2-A401-8589F280119D}" destId="{B6614987-30C9-45F3-A4B8-DAE2C547AEAB}" srcOrd="0" destOrd="0" parTransId="{B1545726-4F22-45F5-8C25-86BAC88072C3}" sibTransId="{BDC431AC-7FB9-4BD1-9D70-6491F81EB833}"/>
    <dgm:cxn modelId="{72300774-EC3F-4D34-9CAB-5431787EB988}" type="presOf" srcId="{C1D633D6-E088-40F3-BFEC-B73EAFA4091D}" destId="{E8AF60A4-8250-4D9A-B4E2-798F048BCB52}" srcOrd="0" destOrd="0" presId="urn:microsoft.com/office/officeart/2008/layout/IncreasingCircleProcess"/>
    <dgm:cxn modelId="{D0FC5179-FA4E-400A-8A78-136BC72E9627}" srcId="{5EFF9BB2-7C2F-4039-9074-1541C923DEDD}" destId="{0C8391AC-8C36-47B6-93BD-BDAD13F8AE39}" srcOrd="0" destOrd="0" parTransId="{1A55B7F0-BA2E-450B-B775-7D592D7492C5}" sibTransId="{5998E943-AA20-43C7-B93D-E7EEDBCF979D}"/>
    <dgm:cxn modelId="{D6105583-DB04-41C7-A182-9EE5B117929E}" type="presOf" srcId="{3828D4A8-C650-459E-B8C1-BA9DC3581BD7}" destId="{E09233FE-A0D4-4750-A77F-4C9E12219CCF}" srcOrd="0" destOrd="0" presId="urn:microsoft.com/office/officeart/2008/layout/IncreasingCircleProcess"/>
    <dgm:cxn modelId="{7BBAAE87-5D51-4EA8-9609-536EBE51B92F}" type="presOf" srcId="{8DB1CAF6-FC9E-41EE-BA12-A157D19AD354}" destId="{2D50EA8D-9BC2-4F3C-82CC-A544CBE2CCCB}" srcOrd="0" destOrd="0" presId="urn:microsoft.com/office/officeart/2008/layout/IncreasingCircleProcess"/>
    <dgm:cxn modelId="{3128B98B-C461-4900-B2C7-A25F62C197B5}" srcId="{3828D4A8-C650-459E-B8C1-BA9DC3581BD7}" destId="{8DB1CAF6-FC9E-41EE-BA12-A157D19AD354}" srcOrd="0" destOrd="0" parTransId="{B9C7A259-85B8-4BC4-A2EC-63A5E68A765D}" sibTransId="{0B1F708F-22B8-4419-9E07-F9B419094258}"/>
    <dgm:cxn modelId="{ADE8578D-624A-4633-BA67-67AC58081632}" type="presOf" srcId="{4C0891E5-D2C3-44D2-A401-8589F280119D}" destId="{9115FF0D-6B5D-4CF9-90A9-19FB2EE03E26}" srcOrd="0" destOrd="0" presId="urn:microsoft.com/office/officeart/2008/layout/IncreasingCircleProcess"/>
    <dgm:cxn modelId="{9894729A-ED77-4C52-A0FC-7BD1DF6B628B}" srcId="{8DB1CAF6-FC9E-41EE-BA12-A157D19AD354}" destId="{C1D633D6-E088-40F3-BFEC-B73EAFA4091D}" srcOrd="0" destOrd="0" parTransId="{74649012-390B-4B44-8A38-CBCB9A69BBCE}" sibTransId="{E1D13CB0-9630-44EC-B21E-032603F66653}"/>
    <dgm:cxn modelId="{18DBF9C8-3471-410E-A1D4-EC9091CBBA12}" type="presOf" srcId="{5EFF9BB2-7C2F-4039-9074-1541C923DEDD}" destId="{56AC9C5D-65AF-4080-9868-C35BA7458F15}" srcOrd="0" destOrd="0" presId="urn:microsoft.com/office/officeart/2008/layout/IncreasingCircleProcess"/>
    <dgm:cxn modelId="{46EA37ED-A32F-4C70-928E-CAEDE49917CB}" type="presOf" srcId="{B6614987-30C9-45F3-A4B8-DAE2C547AEAB}" destId="{52DF1C2D-8702-492B-AB4A-23A21A4072B0}" srcOrd="0" destOrd="0" presId="urn:microsoft.com/office/officeart/2008/layout/IncreasingCircleProcess"/>
    <dgm:cxn modelId="{005D18F1-89EC-43FC-8001-C0F4A3629B82}" srcId="{3828D4A8-C650-459E-B8C1-BA9DC3581BD7}" destId="{4C0891E5-D2C3-44D2-A401-8589F280119D}" srcOrd="2" destOrd="0" parTransId="{445866E3-C682-4331-BC20-AFED1B7D0A7C}" sibTransId="{9A3D0996-DCB7-4D36-8E8D-5652A1B49F38}"/>
    <dgm:cxn modelId="{A32458FE-4DE4-4BC7-A138-EEE7D01EF78E}" type="presOf" srcId="{0C8391AC-8C36-47B6-93BD-BDAD13F8AE39}" destId="{1B1D737A-2170-4915-896D-E9ACAE8B7B92}" srcOrd="0" destOrd="0" presId="urn:microsoft.com/office/officeart/2008/layout/IncreasingCircleProcess"/>
    <dgm:cxn modelId="{0C529918-0B99-49A7-AE9B-FCF8E106D583}" type="presParOf" srcId="{E09233FE-A0D4-4750-A77F-4C9E12219CCF}" destId="{6F35CB40-A608-46B9-A8D1-9D272606D5EB}" srcOrd="0" destOrd="0" presId="urn:microsoft.com/office/officeart/2008/layout/IncreasingCircleProcess"/>
    <dgm:cxn modelId="{2A822ED7-B6B4-44ED-8E0D-0296C568CA19}" type="presParOf" srcId="{6F35CB40-A608-46B9-A8D1-9D272606D5EB}" destId="{437B2852-97E7-4989-A3F3-6844D6071885}" srcOrd="0" destOrd="0" presId="urn:microsoft.com/office/officeart/2008/layout/IncreasingCircleProcess"/>
    <dgm:cxn modelId="{98584ADD-CDD3-454E-8A35-DEBD420CE82F}" type="presParOf" srcId="{6F35CB40-A608-46B9-A8D1-9D272606D5EB}" destId="{96FFB506-B745-49EC-A837-8D851499B6D8}" srcOrd="1" destOrd="0" presId="urn:microsoft.com/office/officeart/2008/layout/IncreasingCircleProcess"/>
    <dgm:cxn modelId="{B3264F9D-9C8A-4198-80BA-CDBBAEF8F4D9}" type="presParOf" srcId="{6F35CB40-A608-46B9-A8D1-9D272606D5EB}" destId="{E8AF60A4-8250-4D9A-B4E2-798F048BCB52}" srcOrd="2" destOrd="0" presId="urn:microsoft.com/office/officeart/2008/layout/IncreasingCircleProcess"/>
    <dgm:cxn modelId="{513B41DB-6AE3-48A8-B851-C3B3D4730FD2}" type="presParOf" srcId="{6F35CB40-A608-46B9-A8D1-9D272606D5EB}" destId="{2D50EA8D-9BC2-4F3C-82CC-A544CBE2CCCB}" srcOrd="3" destOrd="0" presId="urn:microsoft.com/office/officeart/2008/layout/IncreasingCircleProcess"/>
    <dgm:cxn modelId="{EC0495B4-9E34-4207-A53E-7C60C6F490EB}" type="presParOf" srcId="{E09233FE-A0D4-4750-A77F-4C9E12219CCF}" destId="{8F4D0D96-3898-48A3-AFB0-B3688C9CFCAD}" srcOrd="1" destOrd="0" presId="urn:microsoft.com/office/officeart/2008/layout/IncreasingCircleProcess"/>
    <dgm:cxn modelId="{BF0C85DB-ECF1-4ED5-A0AC-4361ABAD10AD}" type="presParOf" srcId="{E09233FE-A0D4-4750-A77F-4C9E12219CCF}" destId="{2BE475D0-3B2D-41AB-BBCB-A4FB700E9EBA}" srcOrd="2" destOrd="0" presId="urn:microsoft.com/office/officeart/2008/layout/IncreasingCircleProcess"/>
    <dgm:cxn modelId="{134B332E-D4AA-484A-9ADA-ACC14221121D}" type="presParOf" srcId="{2BE475D0-3B2D-41AB-BBCB-A4FB700E9EBA}" destId="{60EB9B84-08BF-46AF-8C0C-63B38B15FC9C}" srcOrd="0" destOrd="0" presId="urn:microsoft.com/office/officeart/2008/layout/IncreasingCircleProcess"/>
    <dgm:cxn modelId="{8AB5D810-9E39-464D-908B-7D039CB24A32}" type="presParOf" srcId="{2BE475D0-3B2D-41AB-BBCB-A4FB700E9EBA}" destId="{161D0B04-858D-4E8C-90D6-6094C427F595}" srcOrd="1" destOrd="0" presId="urn:microsoft.com/office/officeart/2008/layout/IncreasingCircleProcess"/>
    <dgm:cxn modelId="{88983661-1D6E-4CAC-9D9C-3DBEEB3232E6}" type="presParOf" srcId="{2BE475D0-3B2D-41AB-BBCB-A4FB700E9EBA}" destId="{1B1D737A-2170-4915-896D-E9ACAE8B7B92}" srcOrd="2" destOrd="0" presId="urn:microsoft.com/office/officeart/2008/layout/IncreasingCircleProcess"/>
    <dgm:cxn modelId="{BEEA1C70-2B47-45A3-A0C2-C6587E1AE7DF}" type="presParOf" srcId="{2BE475D0-3B2D-41AB-BBCB-A4FB700E9EBA}" destId="{56AC9C5D-65AF-4080-9868-C35BA7458F15}" srcOrd="3" destOrd="0" presId="urn:microsoft.com/office/officeart/2008/layout/IncreasingCircleProcess"/>
    <dgm:cxn modelId="{7FE4241C-04E4-4CD9-B383-FC11B78940D6}" type="presParOf" srcId="{E09233FE-A0D4-4750-A77F-4C9E12219CCF}" destId="{113CBE92-98E0-4FF6-80B0-602A86A535BB}" srcOrd="3" destOrd="0" presId="urn:microsoft.com/office/officeart/2008/layout/IncreasingCircleProcess"/>
    <dgm:cxn modelId="{D199667D-BF45-4888-A8E9-91CC5C9FA8EB}" type="presParOf" srcId="{E09233FE-A0D4-4750-A77F-4C9E12219CCF}" destId="{852403D4-DE3D-4485-B6A0-4A37A83B0841}" srcOrd="4" destOrd="0" presId="urn:microsoft.com/office/officeart/2008/layout/IncreasingCircleProcess"/>
    <dgm:cxn modelId="{0F473A3B-A11F-41DA-B52C-3EBAFE8EF9E5}" type="presParOf" srcId="{852403D4-DE3D-4485-B6A0-4A37A83B0841}" destId="{9F5AAC1F-D8E4-4C99-8425-1CF236528A07}" srcOrd="0" destOrd="0" presId="urn:microsoft.com/office/officeart/2008/layout/IncreasingCircleProcess"/>
    <dgm:cxn modelId="{4E7CF61C-52E7-4494-9A32-CA0B366F31F5}" type="presParOf" srcId="{852403D4-DE3D-4485-B6A0-4A37A83B0841}" destId="{4B8B51CA-D90A-45CE-ABEC-F3F00D0CE8FC}" srcOrd="1" destOrd="0" presId="urn:microsoft.com/office/officeart/2008/layout/IncreasingCircleProcess"/>
    <dgm:cxn modelId="{7F7AC79F-B998-48F6-8574-DC761F61F133}" type="presParOf" srcId="{852403D4-DE3D-4485-B6A0-4A37A83B0841}" destId="{52DF1C2D-8702-492B-AB4A-23A21A4072B0}" srcOrd="2" destOrd="0" presId="urn:microsoft.com/office/officeart/2008/layout/IncreasingCircleProcess"/>
    <dgm:cxn modelId="{EA3D3A16-9FDF-4D0C-AB28-1918BE8787C0}" type="presParOf" srcId="{852403D4-DE3D-4485-B6A0-4A37A83B0841}" destId="{9115FF0D-6B5D-4CF9-90A9-19FB2EE03E2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455A2-6EFF-4D1B-8B27-E91A9B85244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C02C2B3C-F936-4D2F-BD3B-4969B1EF4EB8}">
      <dgm:prSet phldrT="[Text]"/>
      <dgm:spPr/>
      <dgm:t>
        <a:bodyPr/>
        <a:lstStyle/>
        <a:p>
          <a:r>
            <a:rPr lang="uk-UA" dirty="0"/>
            <a:t>Роль БПЛА</a:t>
          </a:r>
        </a:p>
      </dgm:t>
    </dgm:pt>
    <dgm:pt modelId="{B7A1730F-28E5-40CB-A37F-60C6ABD0E3AE}" type="parTrans" cxnId="{843F9939-2977-483B-98C2-F0DBF67344C9}">
      <dgm:prSet/>
      <dgm:spPr/>
      <dgm:t>
        <a:bodyPr/>
        <a:lstStyle/>
        <a:p>
          <a:endParaRPr lang="uk-UA"/>
        </a:p>
      </dgm:t>
    </dgm:pt>
    <dgm:pt modelId="{37207A5F-38A6-4F4D-835C-68C480BFF99F}" type="sibTrans" cxnId="{843F9939-2977-483B-98C2-F0DBF67344C9}">
      <dgm:prSet/>
      <dgm:spPr/>
      <dgm:t>
        <a:bodyPr/>
        <a:lstStyle/>
        <a:p>
          <a:endParaRPr lang="uk-UA"/>
        </a:p>
      </dgm:t>
    </dgm:pt>
    <dgm:pt modelId="{C66BB33F-EB05-4C7C-9E1E-A2AB901B5C34}">
      <dgm:prSet phldrT="[Text]"/>
      <dgm:spPr/>
      <dgm:t>
        <a:bodyPr/>
        <a:lstStyle/>
        <a:p>
          <a:r>
            <a:rPr lang="ru-RU" dirty="0"/>
            <a:t>БПЛА стали необхідними в різних сферах – від військових операцій до цивільних завдань</a:t>
          </a:r>
          <a:endParaRPr lang="uk-UA" dirty="0"/>
        </a:p>
      </dgm:t>
    </dgm:pt>
    <dgm:pt modelId="{7F17DEDE-C4A3-49CA-BF28-C2AF3BA07243}" type="parTrans" cxnId="{5A396A66-30D6-479F-9894-1C1D61D699A5}">
      <dgm:prSet/>
      <dgm:spPr/>
      <dgm:t>
        <a:bodyPr/>
        <a:lstStyle/>
        <a:p>
          <a:endParaRPr lang="uk-UA"/>
        </a:p>
      </dgm:t>
    </dgm:pt>
    <dgm:pt modelId="{AD97C084-41B2-4A15-9575-BE0850B81DF0}" type="sibTrans" cxnId="{5A396A66-30D6-479F-9894-1C1D61D699A5}">
      <dgm:prSet/>
      <dgm:spPr/>
      <dgm:t>
        <a:bodyPr/>
        <a:lstStyle/>
        <a:p>
          <a:endParaRPr lang="uk-UA"/>
        </a:p>
      </dgm:t>
    </dgm:pt>
    <dgm:pt modelId="{2BEEC888-04BF-45CE-841A-DD0C2DC1651A}">
      <dgm:prSet phldrT="[Text]"/>
      <dgm:spPr/>
      <dgm:t>
        <a:bodyPr/>
        <a:lstStyle/>
        <a:p>
          <a:r>
            <a:rPr lang="uk-UA" dirty="0"/>
            <a:t>Проблеми </a:t>
          </a:r>
          <a:r>
            <a:rPr lang="en-US" dirty="0"/>
            <a:t>GPS</a:t>
          </a:r>
          <a:endParaRPr lang="uk-UA" dirty="0"/>
        </a:p>
      </dgm:t>
    </dgm:pt>
    <dgm:pt modelId="{4AD20E24-393A-4DA6-BD99-E43EDB8F7349}" type="parTrans" cxnId="{A755AEEC-C751-4D58-9958-67B3701F7DAD}">
      <dgm:prSet/>
      <dgm:spPr/>
      <dgm:t>
        <a:bodyPr/>
        <a:lstStyle/>
        <a:p>
          <a:endParaRPr lang="uk-UA"/>
        </a:p>
      </dgm:t>
    </dgm:pt>
    <dgm:pt modelId="{6F3159D7-0E76-4572-B8BC-A3E82FC722F2}" type="sibTrans" cxnId="{A755AEEC-C751-4D58-9958-67B3701F7DAD}">
      <dgm:prSet/>
      <dgm:spPr/>
      <dgm:t>
        <a:bodyPr/>
        <a:lstStyle/>
        <a:p>
          <a:endParaRPr lang="uk-UA"/>
        </a:p>
      </dgm:t>
    </dgm:pt>
    <dgm:pt modelId="{EF835650-5F64-409F-BBED-AE5A8D6E0F1A}">
      <dgm:prSet phldrT="[Text]"/>
      <dgm:spPr/>
      <dgm:t>
        <a:bodyPr/>
        <a:lstStyle/>
        <a:p>
          <a:r>
            <a:rPr lang="uk-UA" dirty="0"/>
            <a:t>Залежність від </a:t>
          </a:r>
          <a:r>
            <a:rPr lang="en-US" dirty="0"/>
            <a:t>GPS </a:t>
          </a:r>
          <a:r>
            <a:rPr lang="uk-UA" dirty="0"/>
            <a:t>обмежує ефективність БПЛА в складних умовах (міські зони, ліс)</a:t>
          </a:r>
        </a:p>
      </dgm:t>
    </dgm:pt>
    <dgm:pt modelId="{2D0748A9-A075-4997-81F7-8FCCE648EDEB}" type="parTrans" cxnId="{00F8AFD8-6F71-4A29-BFA8-085E138D8335}">
      <dgm:prSet/>
      <dgm:spPr/>
      <dgm:t>
        <a:bodyPr/>
        <a:lstStyle/>
        <a:p>
          <a:endParaRPr lang="uk-UA"/>
        </a:p>
      </dgm:t>
    </dgm:pt>
    <dgm:pt modelId="{1CDB175E-577A-44C2-B6C7-196D6038F527}" type="sibTrans" cxnId="{00F8AFD8-6F71-4A29-BFA8-085E138D8335}">
      <dgm:prSet/>
      <dgm:spPr/>
      <dgm:t>
        <a:bodyPr/>
        <a:lstStyle/>
        <a:p>
          <a:endParaRPr lang="uk-UA"/>
        </a:p>
      </dgm:t>
    </dgm:pt>
    <dgm:pt modelId="{8F82148D-1F25-4F2B-93BB-06318BA66E2D}">
      <dgm:prSet phldrT="[Text]"/>
      <dgm:spPr/>
      <dgm:t>
        <a:bodyPr/>
        <a:lstStyle/>
        <a:p>
          <a:r>
            <a:rPr lang="uk-UA" dirty="0"/>
            <a:t>Рішення</a:t>
          </a:r>
        </a:p>
      </dgm:t>
    </dgm:pt>
    <dgm:pt modelId="{90FFDAD8-A1F4-4F6B-A8A2-78B2A2FE36F8}" type="parTrans" cxnId="{34568F2E-E1D4-485D-BA57-EDF531CC25B6}">
      <dgm:prSet/>
      <dgm:spPr/>
      <dgm:t>
        <a:bodyPr/>
        <a:lstStyle/>
        <a:p>
          <a:endParaRPr lang="uk-UA"/>
        </a:p>
      </dgm:t>
    </dgm:pt>
    <dgm:pt modelId="{7BCBA841-A926-4721-9639-F694A2F3127B}" type="sibTrans" cxnId="{34568F2E-E1D4-485D-BA57-EDF531CC25B6}">
      <dgm:prSet/>
      <dgm:spPr/>
      <dgm:t>
        <a:bodyPr/>
        <a:lstStyle/>
        <a:p>
          <a:endParaRPr lang="uk-UA"/>
        </a:p>
      </dgm:t>
    </dgm:pt>
    <dgm:pt modelId="{FCA1E9F7-8C75-4802-B7EB-18F863CFF74C}">
      <dgm:prSet phldrT="[Text]"/>
      <dgm:spPr/>
      <dgm:t>
        <a:bodyPr/>
        <a:lstStyle/>
        <a:p>
          <a:r>
            <a:rPr lang="ru-RU" dirty="0"/>
            <a:t>Комп'ютерний зір забезпечує автономну навігацію на основі візуальних даних</a:t>
          </a:r>
          <a:endParaRPr lang="uk-UA" dirty="0"/>
        </a:p>
      </dgm:t>
    </dgm:pt>
    <dgm:pt modelId="{B170F0F4-30B9-46E4-BC3F-04A12B3DD6C9}" type="parTrans" cxnId="{59AC5503-57DC-4115-8DE5-9830528536EF}">
      <dgm:prSet/>
      <dgm:spPr/>
      <dgm:t>
        <a:bodyPr/>
        <a:lstStyle/>
        <a:p>
          <a:endParaRPr lang="uk-UA"/>
        </a:p>
      </dgm:t>
    </dgm:pt>
    <dgm:pt modelId="{DF2BFDCE-7603-4104-95D6-0AFA7B590090}" type="sibTrans" cxnId="{59AC5503-57DC-4115-8DE5-9830528536EF}">
      <dgm:prSet/>
      <dgm:spPr/>
      <dgm:t>
        <a:bodyPr/>
        <a:lstStyle/>
        <a:p>
          <a:endParaRPr lang="uk-UA"/>
        </a:p>
      </dgm:t>
    </dgm:pt>
    <dgm:pt modelId="{907222EE-BE8F-4CCC-8A86-A587E4276D8A}" type="pres">
      <dgm:prSet presAssocID="{E7B455A2-6EFF-4D1B-8B27-E91A9B852445}" presName="linearFlow" presStyleCnt="0">
        <dgm:presLayoutVars>
          <dgm:dir/>
          <dgm:animLvl val="lvl"/>
          <dgm:resizeHandles val="exact"/>
        </dgm:presLayoutVars>
      </dgm:prSet>
      <dgm:spPr/>
    </dgm:pt>
    <dgm:pt modelId="{8A804305-4F4B-4FD8-A1C8-25FF49301AE1}" type="pres">
      <dgm:prSet presAssocID="{C02C2B3C-F936-4D2F-BD3B-4969B1EF4EB8}" presName="composite" presStyleCnt="0"/>
      <dgm:spPr/>
    </dgm:pt>
    <dgm:pt modelId="{4B67328E-C286-4FF4-A1B1-C1889198AF64}" type="pres">
      <dgm:prSet presAssocID="{C02C2B3C-F936-4D2F-BD3B-4969B1EF4EB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030CF0C-4896-4CA5-8E0F-78958EDCA2B9}" type="pres">
      <dgm:prSet presAssocID="{C02C2B3C-F936-4D2F-BD3B-4969B1EF4EB8}" presName="parSh" presStyleLbl="node1" presStyleIdx="0" presStyleCnt="3"/>
      <dgm:spPr/>
    </dgm:pt>
    <dgm:pt modelId="{61641045-748D-4C54-BA05-C3E605E8ECF8}" type="pres">
      <dgm:prSet presAssocID="{C02C2B3C-F936-4D2F-BD3B-4969B1EF4EB8}" presName="desTx" presStyleLbl="fgAcc1" presStyleIdx="0" presStyleCnt="3">
        <dgm:presLayoutVars>
          <dgm:bulletEnabled val="1"/>
        </dgm:presLayoutVars>
      </dgm:prSet>
      <dgm:spPr/>
    </dgm:pt>
    <dgm:pt modelId="{86901083-2139-40B8-9453-CE3206587E54}" type="pres">
      <dgm:prSet presAssocID="{37207A5F-38A6-4F4D-835C-68C480BFF99F}" presName="sibTrans" presStyleLbl="sibTrans2D1" presStyleIdx="0" presStyleCnt="2"/>
      <dgm:spPr/>
    </dgm:pt>
    <dgm:pt modelId="{F206E64A-D272-4310-8BB9-D3B9119BBC7F}" type="pres">
      <dgm:prSet presAssocID="{37207A5F-38A6-4F4D-835C-68C480BFF99F}" presName="connTx" presStyleLbl="sibTrans2D1" presStyleIdx="0" presStyleCnt="2"/>
      <dgm:spPr/>
    </dgm:pt>
    <dgm:pt modelId="{778F32CD-F678-46E5-923B-A3FED3BF451D}" type="pres">
      <dgm:prSet presAssocID="{2BEEC888-04BF-45CE-841A-DD0C2DC1651A}" presName="composite" presStyleCnt="0"/>
      <dgm:spPr/>
    </dgm:pt>
    <dgm:pt modelId="{DACCFDFF-6B3D-49B9-8D46-B6582F528A5A}" type="pres">
      <dgm:prSet presAssocID="{2BEEC888-04BF-45CE-841A-DD0C2DC1651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A060E16-748F-4BC1-BF3D-81C2D0ABFB41}" type="pres">
      <dgm:prSet presAssocID="{2BEEC888-04BF-45CE-841A-DD0C2DC1651A}" presName="parSh" presStyleLbl="node1" presStyleIdx="1" presStyleCnt="3"/>
      <dgm:spPr/>
    </dgm:pt>
    <dgm:pt modelId="{294E8F60-7E36-4184-8845-081F80FC2CAB}" type="pres">
      <dgm:prSet presAssocID="{2BEEC888-04BF-45CE-841A-DD0C2DC1651A}" presName="desTx" presStyleLbl="fgAcc1" presStyleIdx="1" presStyleCnt="3">
        <dgm:presLayoutVars>
          <dgm:bulletEnabled val="1"/>
        </dgm:presLayoutVars>
      </dgm:prSet>
      <dgm:spPr/>
    </dgm:pt>
    <dgm:pt modelId="{9B487559-0F14-40BC-BDC6-F4BFCA7F667B}" type="pres">
      <dgm:prSet presAssocID="{6F3159D7-0E76-4572-B8BC-A3E82FC722F2}" presName="sibTrans" presStyleLbl="sibTrans2D1" presStyleIdx="1" presStyleCnt="2"/>
      <dgm:spPr/>
    </dgm:pt>
    <dgm:pt modelId="{25DF8512-95FE-4858-8B9C-EF5F378DAB91}" type="pres">
      <dgm:prSet presAssocID="{6F3159D7-0E76-4572-B8BC-A3E82FC722F2}" presName="connTx" presStyleLbl="sibTrans2D1" presStyleIdx="1" presStyleCnt="2"/>
      <dgm:spPr/>
    </dgm:pt>
    <dgm:pt modelId="{4C5084C5-2F50-47A5-8C12-07C6690F5D00}" type="pres">
      <dgm:prSet presAssocID="{8F82148D-1F25-4F2B-93BB-06318BA66E2D}" presName="composite" presStyleCnt="0"/>
      <dgm:spPr/>
    </dgm:pt>
    <dgm:pt modelId="{29291D67-CED2-4B9C-8D80-9C32675CE89D}" type="pres">
      <dgm:prSet presAssocID="{8F82148D-1F25-4F2B-93BB-06318BA66E2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DA27094-FFB9-43CA-A016-91F0208D5CF9}" type="pres">
      <dgm:prSet presAssocID="{8F82148D-1F25-4F2B-93BB-06318BA66E2D}" presName="parSh" presStyleLbl="node1" presStyleIdx="2" presStyleCnt="3"/>
      <dgm:spPr/>
    </dgm:pt>
    <dgm:pt modelId="{5D36A169-0DBD-4C51-9F88-F8255E476789}" type="pres">
      <dgm:prSet presAssocID="{8F82148D-1F25-4F2B-93BB-06318BA66E2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1585001-4413-4312-A336-63AC5C72244D}" type="presOf" srcId="{C02C2B3C-F936-4D2F-BD3B-4969B1EF4EB8}" destId="{4B67328E-C286-4FF4-A1B1-C1889198AF64}" srcOrd="0" destOrd="0" presId="urn:microsoft.com/office/officeart/2005/8/layout/process3"/>
    <dgm:cxn modelId="{59AC5503-57DC-4115-8DE5-9830528536EF}" srcId="{8F82148D-1F25-4F2B-93BB-06318BA66E2D}" destId="{FCA1E9F7-8C75-4802-B7EB-18F863CFF74C}" srcOrd="0" destOrd="0" parTransId="{B170F0F4-30B9-46E4-BC3F-04A12B3DD6C9}" sibTransId="{DF2BFDCE-7603-4104-95D6-0AFA7B590090}"/>
    <dgm:cxn modelId="{92104B04-8B4D-401C-AC79-2F8F1F489BD5}" type="presOf" srcId="{2BEEC888-04BF-45CE-841A-DD0C2DC1651A}" destId="{BA060E16-748F-4BC1-BF3D-81C2D0ABFB41}" srcOrd="1" destOrd="0" presId="urn:microsoft.com/office/officeart/2005/8/layout/process3"/>
    <dgm:cxn modelId="{96F9AD04-15A6-41E6-A069-FA520EA7C575}" type="presOf" srcId="{C66BB33F-EB05-4C7C-9E1E-A2AB901B5C34}" destId="{61641045-748D-4C54-BA05-C3E605E8ECF8}" srcOrd="0" destOrd="0" presId="urn:microsoft.com/office/officeart/2005/8/layout/process3"/>
    <dgm:cxn modelId="{18964D16-2627-457C-BF01-4AA9CD8909BE}" type="presOf" srcId="{C02C2B3C-F936-4D2F-BD3B-4969B1EF4EB8}" destId="{6030CF0C-4896-4CA5-8E0F-78958EDCA2B9}" srcOrd="1" destOrd="0" presId="urn:microsoft.com/office/officeart/2005/8/layout/process3"/>
    <dgm:cxn modelId="{68564C29-F5C1-4395-B294-7A92DF42C225}" type="presOf" srcId="{8F82148D-1F25-4F2B-93BB-06318BA66E2D}" destId="{8DA27094-FFB9-43CA-A016-91F0208D5CF9}" srcOrd="1" destOrd="0" presId="urn:microsoft.com/office/officeart/2005/8/layout/process3"/>
    <dgm:cxn modelId="{34568F2E-E1D4-485D-BA57-EDF531CC25B6}" srcId="{E7B455A2-6EFF-4D1B-8B27-E91A9B852445}" destId="{8F82148D-1F25-4F2B-93BB-06318BA66E2D}" srcOrd="2" destOrd="0" parTransId="{90FFDAD8-A1F4-4F6B-A8A2-78B2A2FE36F8}" sibTransId="{7BCBA841-A926-4721-9639-F694A2F3127B}"/>
    <dgm:cxn modelId="{843F9939-2977-483B-98C2-F0DBF67344C9}" srcId="{E7B455A2-6EFF-4D1B-8B27-E91A9B852445}" destId="{C02C2B3C-F936-4D2F-BD3B-4969B1EF4EB8}" srcOrd="0" destOrd="0" parTransId="{B7A1730F-28E5-40CB-A37F-60C6ABD0E3AE}" sibTransId="{37207A5F-38A6-4F4D-835C-68C480BFF99F}"/>
    <dgm:cxn modelId="{42398D3D-EFEB-48F1-A5FA-7BC28EB81EC6}" type="presOf" srcId="{EF835650-5F64-409F-BBED-AE5A8D6E0F1A}" destId="{294E8F60-7E36-4184-8845-081F80FC2CAB}" srcOrd="0" destOrd="0" presId="urn:microsoft.com/office/officeart/2005/8/layout/process3"/>
    <dgm:cxn modelId="{3502755E-59F8-459A-A5B8-FA46F34F0BBC}" type="presOf" srcId="{FCA1E9F7-8C75-4802-B7EB-18F863CFF74C}" destId="{5D36A169-0DBD-4C51-9F88-F8255E476789}" srcOrd="0" destOrd="0" presId="urn:microsoft.com/office/officeart/2005/8/layout/process3"/>
    <dgm:cxn modelId="{BEC08E42-DFFE-49EF-967F-70255AE1EAB7}" type="presOf" srcId="{8F82148D-1F25-4F2B-93BB-06318BA66E2D}" destId="{29291D67-CED2-4B9C-8D80-9C32675CE89D}" srcOrd="0" destOrd="0" presId="urn:microsoft.com/office/officeart/2005/8/layout/process3"/>
    <dgm:cxn modelId="{5A396A66-30D6-479F-9894-1C1D61D699A5}" srcId="{C02C2B3C-F936-4D2F-BD3B-4969B1EF4EB8}" destId="{C66BB33F-EB05-4C7C-9E1E-A2AB901B5C34}" srcOrd="0" destOrd="0" parTransId="{7F17DEDE-C4A3-49CA-BF28-C2AF3BA07243}" sibTransId="{AD97C084-41B2-4A15-9575-BE0850B81DF0}"/>
    <dgm:cxn modelId="{73401970-308F-448D-BBDB-15EA24E34323}" type="presOf" srcId="{6F3159D7-0E76-4572-B8BC-A3E82FC722F2}" destId="{25DF8512-95FE-4858-8B9C-EF5F378DAB91}" srcOrd="1" destOrd="0" presId="urn:microsoft.com/office/officeart/2005/8/layout/process3"/>
    <dgm:cxn modelId="{B183D176-9940-4748-BD56-A5EFFFC9F3FF}" type="presOf" srcId="{6F3159D7-0E76-4572-B8BC-A3E82FC722F2}" destId="{9B487559-0F14-40BC-BDC6-F4BFCA7F667B}" srcOrd="0" destOrd="0" presId="urn:microsoft.com/office/officeart/2005/8/layout/process3"/>
    <dgm:cxn modelId="{7D2B8E90-5D73-4EBB-A029-3B799C6F7363}" type="presOf" srcId="{2BEEC888-04BF-45CE-841A-DD0C2DC1651A}" destId="{DACCFDFF-6B3D-49B9-8D46-B6582F528A5A}" srcOrd="0" destOrd="0" presId="urn:microsoft.com/office/officeart/2005/8/layout/process3"/>
    <dgm:cxn modelId="{B36750A3-4604-4A6B-98EE-D29B15521AD1}" type="presOf" srcId="{E7B455A2-6EFF-4D1B-8B27-E91A9B852445}" destId="{907222EE-BE8F-4CCC-8A86-A587E4276D8A}" srcOrd="0" destOrd="0" presId="urn:microsoft.com/office/officeart/2005/8/layout/process3"/>
    <dgm:cxn modelId="{00F8AFD8-6F71-4A29-BFA8-085E138D8335}" srcId="{2BEEC888-04BF-45CE-841A-DD0C2DC1651A}" destId="{EF835650-5F64-409F-BBED-AE5A8D6E0F1A}" srcOrd="0" destOrd="0" parTransId="{2D0748A9-A075-4997-81F7-8FCCE648EDEB}" sibTransId="{1CDB175E-577A-44C2-B6C7-196D6038F527}"/>
    <dgm:cxn modelId="{94DB8DE8-6071-4601-BA8C-96507F0C6AC6}" type="presOf" srcId="{37207A5F-38A6-4F4D-835C-68C480BFF99F}" destId="{86901083-2139-40B8-9453-CE3206587E54}" srcOrd="0" destOrd="0" presId="urn:microsoft.com/office/officeart/2005/8/layout/process3"/>
    <dgm:cxn modelId="{A755AEEC-C751-4D58-9958-67B3701F7DAD}" srcId="{E7B455A2-6EFF-4D1B-8B27-E91A9B852445}" destId="{2BEEC888-04BF-45CE-841A-DD0C2DC1651A}" srcOrd="1" destOrd="0" parTransId="{4AD20E24-393A-4DA6-BD99-E43EDB8F7349}" sibTransId="{6F3159D7-0E76-4572-B8BC-A3E82FC722F2}"/>
    <dgm:cxn modelId="{132E2DF5-E001-4D48-8998-100453DDD8FD}" type="presOf" srcId="{37207A5F-38A6-4F4D-835C-68C480BFF99F}" destId="{F206E64A-D272-4310-8BB9-D3B9119BBC7F}" srcOrd="1" destOrd="0" presId="urn:microsoft.com/office/officeart/2005/8/layout/process3"/>
    <dgm:cxn modelId="{B64DBB90-4039-489E-AF00-6CF2A78649AC}" type="presParOf" srcId="{907222EE-BE8F-4CCC-8A86-A587E4276D8A}" destId="{8A804305-4F4B-4FD8-A1C8-25FF49301AE1}" srcOrd="0" destOrd="0" presId="urn:microsoft.com/office/officeart/2005/8/layout/process3"/>
    <dgm:cxn modelId="{4480628E-7211-432B-8A3F-7585B42D88C4}" type="presParOf" srcId="{8A804305-4F4B-4FD8-A1C8-25FF49301AE1}" destId="{4B67328E-C286-4FF4-A1B1-C1889198AF64}" srcOrd="0" destOrd="0" presId="urn:microsoft.com/office/officeart/2005/8/layout/process3"/>
    <dgm:cxn modelId="{A0D06084-E925-4FD5-91B6-87F2D845A19A}" type="presParOf" srcId="{8A804305-4F4B-4FD8-A1C8-25FF49301AE1}" destId="{6030CF0C-4896-4CA5-8E0F-78958EDCA2B9}" srcOrd="1" destOrd="0" presId="urn:microsoft.com/office/officeart/2005/8/layout/process3"/>
    <dgm:cxn modelId="{ED75E7AE-F4D5-446D-B99C-0722B016C362}" type="presParOf" srcId="{8A804305-4F4B-4FD8-A1C8-25FF49301AE1}" destId="{61641045-748D-4C54-BA05-C3E605E8ECF8}" srcOrd="2" destOrd="0" presId="urn:microsoft.com/office/officeart/2005/8/layout/process3"/>
    <dgm:cxn modelId="{57278616-898F-4079-8A99-4A66B64240F1}" type="presParOf" srcId="{907222EE-BE8F-4CCC-8A86-A587E4276D8A}" destId="{86901083-2139-40B8-9453-CE3206587E54}" srcOrd="1" destOrd="0" presId="urn:microsoft.com/office/officeart/2005/8/layout/process3"/>
    <dgm:cxn modelId="{BD607406-1136-468F-9887-00DEDC754F95}" type="presParOf" srcId="{86901083-2139-40B8-9453-CE3206587E54}" destId="{F206E64A-D272-4310-8BB9-D3B9119BBC7F}" srcOrd="0" destOrd="0" presId="urn:microsoft.com/office/officeart/2005/8/layout/process3"/>
    <dgm:cxn modelId="{B787812C-86F0-48C5-9A3D-E587B0DAA7FD}" type="presParOf" srcId="{907222EE-BE8F-4CCC-8A86-A587E4276D8A}" destId="{778F32CD-F678-46E5-923B-A3FED3BF451D}" srcOrd="2" destOrd="0" presId="urn:microsoft.com/office/officeart/2005/8/layout/process3"/>
    <dgm:cxn modelId="{BE9005C4-42BC-4EFA-A075-FEA03D939F1D}" type="presParOf" srcId="{778F32CD-F678-46E5-923B-A3FED3BF451D}" destId="{DACCFDFF-6B3D-49B9-8D46-B6582F528A5A}" srcOrd="0" destOrd="0" presId="urn:microsoft.com/office/officeart/2005/8/layout/process3"/>
    <dgm:cxn modelId="{C99D67FE-358F-4F43-9CCD-626E24B54E24}" type="presParOf" srcId="{778F32CD-F678-46E5-923B-A3FED3BF451D}" destId="{BA060E16-748F-4BC1-BF3D-81C2D0ABFB41}" srcOrd="1" destOrd="0" presId="urn:microsoft.com/office/officeart/2005/8/layout/process3"/>
    <dgm:cxn modelId="{8A8A5296-11F1-4B28-8633-16FA1304A7DC}" type="presParOf" srcId="{778F32CD-F678-46E5-923B-A3FED3BF451D}" destId="{294E8F60-7E36-4184-8845-081F80FC2CAB}" srcOrd="2" destOrd="0" presId="urn:microsoft.com/office/officeart/2005/8/layout/process3"/>
    <dgm:cxn modelId="{381A2DFF-441D-4D9D-A628-BA6C999EFA96}" type="presParOf" srcId="{907222EE-BE8F-4CCC-8A86-A587E4276D8A}" destId="{9B487559-0F14-40BC-BDC6-F4BFCA7F667B}" srcOrd="3" destOrd="0" presId="urn:microsoft.com/office/officeart/2005/8/layout/process3"/>
    <dgm:cxn modelId="{89F922C6-7490-4273-849E-57C7F6C607C4}" type="presParOf" srcId="{9B487559-0F14-40BC-BDC6-F4BFCA7F667B}" destId="{25DF8512-95FE-4858-8B9C-EF5F378DAB91}" srcOrd="0" destOrd="0" presId="urn:microsoft.com/office/officeart/2005/8/layout/process3"/>
    <dgm:cxn modelId="{85738884-6A4F-43AA-B9CC-0CE69EE1249B}" type="presParOf" srcId="{907222EE-BE8F-4CCC-8A86-A587E4276D8A}" destId="{4C5084C5-2F50-47A5-8C12-07C6690F5D00}" srcOrd="4" destOrd="0" presId="urn:microsoft.com/office/officeart/2005/8/layout/process3"/>
    <dgm:cxn modelId="{D8250DB7-62B8-4113-8E9F-4FC5E1EAD570}" type="presParOf" srcId="{4C5084C5-2F50-47A5-8C12-07C6690F5D00}" destId="{29291D67-CED2-4B9C-8D80-9C32675CE89D}" srcOrd="0" destOrd="0" presId="urn:microsoft.com/office/officeart/2005/8/layout/process3"/>
    <dgm:cxn modelId="{C2321F59-D2A1-4866-9777-46D6EDC730A9}" type="presParOf" srcId="{4C5084C5-2F50-47A5-8C12-07C6690F5D00}" destId="{8DA27094-FFB9-43CA-A016-91F0208D5CF9}" srcOrd="1" destOrd="0" presId="urn:microsoft.com/office/officeart/2005/8/layout/process3"/>
    <dgm:cxn modelId="{18B1CB94-1E56-41E7-930F-E076E8CDD9E2}" type="presParOf" srcId="{4C5084C5-2F50-47A5-8C12-07C6690F5D00}" destId="{5D36A169-0DBD-4C51-9F88-F8255E47678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8BDF20-F65C-40F2-8988-B8DB69D0410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7CEB416-ECCC-4734-A5C2-E46DAC5ECEAA}">
      <dgm:prSet phldrT="[Text]"/>
      <dgm:spPr/>
      <dgm:t>
        <a:bodyPr/>
        <a:lstStyle/>
        <a:p>
          <a:r>
            <a:rPr lang="uk-UA" dirty="0"/>
            <a:t>Сегментація зображень</a:t>
          </a:r>
        </a:p>
      </dgm:t>
    </dgm:pt>
    <dgm:pt modelId="{E9061210-FB2A-415D-B4C6-D84C9F3E20BC}" type="parTrans" cxnId="{3D9597FC-A405-4012-992A-3718DFB2E030}">
      <dgm:prSet/>
      <dgm:spPr/>
      <dgm:t>
        <a:bodyPr/>
        <a:lstStyle/>
        <a:p>
          <a:endParaRPr lang="uk-UA"/>
        </a:p>
      </dgm:t>
    </dgm:pt>
    <dgm:pt modelId="{1234349D-A9E4-4BEA-9FFA-CFBE2E3B955A}" type="sibTrans" cxnId="{3D9597FC-A405-4012-992A-3718DFB2E030}">
      <dgm:prSet/>
      <dgm:spPr/>
      <dgm:t>
        <a:bodyPr/>
        <a:lstStyle/>
        <a:p>
          <a:endParaRPr lang="uk-UA"/>
        </a:p>
      </dgm:t>
    </dgm:pt>
    <dgm:pt modelId="{92B33D4E-01F4-4AC4-B94A-14D22DD3F2A1}">
      <dgm:prSet phldrT="[Text]"/>
      <dgm:spPr/>
      <dgm:t>
        <a:bodyPr/>
        <a:lstStyle/>
        <a:p>
          <a:r>
            <a:rPr lang="uk-UA" dirty="0"/>
            <a:t>Класифікація сегментів</a:t>
          </a:r>
        </a:p>
      </dgm:t>
    </dgm:pt>
    <dgm:pt modelId="{E9AFB4E0-5087-49C6-B255-128A7CD3B17F}" type="parTrans" cxnId="{24C0A0F6-4C36-4DD2-A296-404A55BEF0BF}">
      <dgm:prSet/>
      <dgm:spPr/>
      <dgm:t>
        <a:bodyPr/>
        <a:lstStyle/>
        <a:p>
          <a:endParaRPr lang="uk-UA"/>
        </a:p>
      </dgm:t>
    </dgm:pt>
    <dgm:pt modelId="{A1181549-1A66-4EF0-A174-B214EE94AFA6}" type="sibTrans" cxnId="{24C0A0F6-4C36-4DD2-A296-404A55BEF0BF}">
      <dgm:prSet/>
      <dgm:spPr/>
      <dgm:t>
        <a:bodyPr/>
        <a:lstStyle/>
        <a:p>
          <a:endParaRPr lang="uk-UA"/>
        </a:p>
      </dgm:t>
    </dgm:pt>
    <dgm:pt modelId="{FFCA32A2-2C82-4526-AAD2-B5B5396D9B82}">
      <dgm:prSet phldrT="[Text]"/>
      <dgm:spPr/>
      <dgm:t>
        <a:bodyPr/>
        <a:lstStyle/>
        <a:p>
          <a:r>
            <a:rPr lang="ru-RU" dirty="0"/>
            <a:t>Прив</a:t>
          </a:r>
          <a:r>
            <a:rPr lang="uk-UA" dirty="0"/>
            <a:t>’язка об’єктів до координат</a:t>
          </a:r>
        </a:p>
      </dgm:t>
    </dgm:pt>
    <dgm:pt modelId="{437548E0-8CB2-40B4-802C-0C2509371332}" type="parTrans" cxnId="{72F642B7-379C-450C-AA47-D8F0B8D4AC3A}">
      <dgm:prSet/>
      <dgm:spPr/>
      <dgm:t>
        <a:bodyPr/>
        <a:lstStyle/>
        <a:p>
          <a:endParaRPr lang="uk-UA"/>
        </a:p>
      </dgm:t>
    </dgm:pt>
    <dgm:pt modelId="{9D88EBCD-D0D2-45C7-9D8C-6F5A1F5A10BC}" type="sibTrans" cxnId="{72F642B7-379C-450C-AA47-D8F0B8D4AC3A}">
      <dgm:prSet/>
      <dgm:spPr/>
      <dgm:t>
        <a:bodyPr/>
        <a:lstStyle/>
        <a:p>
          <a:endParaRPr lang="uk-UA"/>
        </a:p>
      </dgm:t>
    </dgm:pt>
    <dgm:pt modelId="{20D482F3-F7ED-4967-8260-5EBA4B062084}">
      <dgm:prSet phldrT="[Text]"/>
      <dgm:spPr/>
      <dgm:t>
        <a:bodyPr/>
        <a:lstStyle/>
        <a:p>
          <a:r>
            <a:rPr lang="ru-RU" dirty="0"/>
            <a:t>Поділ зображення на ділянки для аналізу</a:t>
          </a:r>
          <a:endParaRPr lang="uk-UA" dirty="0"/>
        </a:p>
      </dgm:t>
    </dgm:pt>
    <dgm:pt modelId="{6335CB5B-ADD1-4A6D-BE1D-96150DFEBE26}" type="parTrans" cxnId="{99159DC1-51D6-483B-8C2D-37634D30913E}">
      <dgm:prSet/>
      <dgm:spPr/>
      <dgm:t>
        <a:bodyPr/>
        <a:lstStyle/>
        <a:p>
          <a:endParaRPr lang="uk-UA"/>
        </a:p>
      </dgm:t>
    </dgm:pt>
    <dgm:pt modelId="{41A33E78-1504-416C-ACBC-753588FBC97E}" type="sibTrans" cxnId="{99159DC1-51D6-483B-8C2D-37634D30913E}">
      <dgm:prSet/>
      <dgm:spPr/>
      <dgm:t>
        <a:bodyPr/>
        <a:lstStyle/>
        <a:p>
          <a:endParaRPr lang="uk-UA"/>
        </a:p>
      </dgm:t>
    </dgm:pt>
    <dgm:pt modelId="{CF7ACC6C-5838-40BF-8FA6-E262E66A786E}">
      <dgm:prSet phldrT="[Text]"/>
      <dgm:spPr/>
      <dgm:t>
        <a:bodyPr/>
        <a:lstStyle/>
        <a:p>
          <a:r>
            <a:rPr lang="uk-UA" dirty="0"/>
            <a:t>Класифікація сегментів за допомогою алгоритмів С</a:t>
          </a:r>
          <a:r>
            <a:rPr lang="en-US" dirty="0"/>
            <a:t>NN</a:t>
          </a:r>
          <a:endParaRPr lang="uk-UA" dirty="0"/>
        </a:p>
      </dgm:t>
    </dgm:pt>
    <dgm:pt modelId="{4C439776-3659-408F-8925-7CAEF0D2D522}" type="parTrans" cxnId="{89AA7B99-0D67-453A-9AEF-CF6468362D01}">
      <dgm:prSet/>
      <dgm:spPr/>
      <dgm:t>
        <a:bodyPr/>
        <a:lstStyle/>
        <a:p>
          <a:endParaRPr lang="uk-UA"/>
        </a:p>
      </dgm:t>
    </dgm:pt>
    <dgm:pt modelId="{7AB3143D-3BF6-41AE-A48F-FCF464F145D6}" type="sibTrans" cxnId="{89AA7B99-0D67-453A-9AEF-CF6468362D01}">
      <dgm:prSet/>
      <dgm:spPr/>
      <dgm:t>
        <a:bodyPr/>
        <a:lstStyle/>
        <a:p>
          <a:endParaRPr lang="uk-UA"/>
        </a:p>
      </dgm:t>
    </dgm:pt>
    <dgm:pt modelId="{8285A6F8-7CF2-4615-BEE3-235FE41E3662}">
      <dgm:prSet phldrT="[Text]"/>
      <dgm:spPr/>
      <dgm:t>
        <a:bodyPr/>
        <a:lstStyle/>
        <a:p>
          <a:r>
            <a:rPr lang="ru-RU" dirty="0"/>
            <a:t>Співставлення з картографічними даними</a:t>
          </a:r>
          <a:endParaRPr lang="uk-UA" dirty="0"/>
        </a:p>
      </dgm:t>
    </dgm:pt>
    <dgm:pt modelId="{8F6652AD-9DB1-47F8-902B-E91927638F9D}" type="parTrans" cxnId="{1FACF2B9-E9C3-48C4-A71F-D4ACC945D43F}">
      <dgm:prSet/>
      <dgm:spPr/>
      <dgm:t>
        <a:bodyPr/>
        <a:lstStyle/>
        <a:p>
          <a:endParaRPr lang="uk-UA"/>
        </a:p>
      </dgm:t>
    </dgm:pt>
    <dgm:pt modelId="{AC1BE84D-DCD8-4363-934C-1E4DC22FBB91}" type="sibTrans" cxnId="{1FACF2B9-E9C3-48C4-A71F-D4ACC945D43F}">
      <dgm:prSet/>
      <dgm:spPr/>
      <dgm:t>
        <a:bodyPr/>
        <a:lstStyle/>
        <a:p>
          <a:endParaRPr lang="uk-UA"/>
        </a:p>
      </dgm:t>
    </dgm:pt>
    <dgm:pt modelId="{59915E98-A9A6-42D1-9DAA-007D29EC10AA}" type="pres">
      <dgm:prSet presAssocID="{818BDF20-F65C-40F2-8988-B8DB69D04109}" presName="rootnode" presStyleCnt="0">
        <dgm:presLayoutVars>
          <dgm:chMax/>
          <dgm:chPref/>
          <dgm:dir/>
          <dgm:animLvl val="lvl"/>
        </dgm:presLayoutVars>
      </dgm:prSet>
      <dgm:spPr/>
    </dgm:pt>
    <dgm:pt modelId="{A465C701-2201-4406-AD4C-CA6F7BE1ABBC}" type="pres">
      <dgm:prSet presAssocID="{17CEB416-ECCC-4734-A5C2-E46DAC5ECEAA}" presName="composite" presStyleCnt="0"/>
      <dgm:spPr/>
    </dgm:pt>
    <dgm:pt modelId="{EAA8E716-9079-4F45-84D7-EF8259145F91}" type="pres">
      <dgm:prSet presAssocID="{17CEB416-ECCC-4734-A5C2-E46DAC5ECEAA}" presName="LShape" presStyleLbl="alignNode1" presStyleIdx="0" presStyleCnt="5"/>
      <dgm:spPr/>
    </dgm:pt>
    <dgm:pt modelId="{262EC908-76B2-4134-98DA-71412FEA65D7}" type="pres">
      <dgm:prSet presAssocID="{17CEB416-ECCC-4734-A5C2-E46DAC5ECEAA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2F4B5C3-44D6-42E2-B896-CB7C8A241618}" type="pres">
      <dgm:prSet presAssocID="{17CEB416-ECCC-4734-A5C2-E46DAC5ECEAA}" presName="Triangle" presStyleLbl="alignNode1" presStyleIdx="1" presStyleCnt="5"/>
      <dgm:spPr/>
    </dgm:pt>
    <dgm:pt modelId="{19F08D58-2F79-48A1-BBFA-3FDC202F9469}" type="pres">
      <dgm:prSet presAssocID="{1234349D-A9E4-4BEA-9FFA-CFBE2E3B955A}" presName="sibTrans" presStyleCnt="0"/>
      <dgm:spPr/>
    </dgm:pt>
    <dgm:pt modelId="{CCCDA4AB-516A-418B-ADB9-69E74A1340D8}" type="pres">
      <dgm:prSet presAssocID="{1234349D-A9E4-4BEA-9FFA-CFBE2E3B955A}" presName="space" presStyleCnt="0"/>
      <dgm:spPr/>
    </dgm:pt>
    <dgm:pt modelId="{73E0E03B-1233-4FF3-93C1-1BD5214A89F2}" type="pres">
      <dgm:prSet presAssocID="{92B33D4E-01F4-4AC4-B94A-14D22DD3F2A1}" presName="composite" presStyleCnt="0"/>
      <dgm:spPr/>
    </dgm:pt>
    <dgm:pt modelId="{C6261BB5-491B-479F-AE47-8440F7CE9D76}" type="pres">
      <dgm:prSet presAssocID="{92B33D4E-01F4-4AC4-B94A-14D22DD3F2A1}" presName="LShape" presStyleLbl="alignNode1" presStyleIdx="2" presStyleCnt="5"/>
      <dgm:spPr/>
    </dgm:pt>
    <dgm:pt modelId="{4ECFE8F2-07DB-43FB-9192-C148C2C444B1}" type="pres">
      <dgm:prSet presAssocID="{92B33D4E-01F4-4AC4-B94A-14D22DD3F2A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2CA7CA6-0E9B-4DFB-94C5-3A9A0E7EF21E}" type="pres">
      <dgm:prSet presAssocID="{92B33D4E-01F4-4AC4-B94A-14D22DD3F2A1}" presName="Triangle" presStyleLbl="alignNode1" presStyleIdx="3" presStyleCnt="5"/>
      <dgm:spPr/>
    </dgm:pt>
    <dgm:pt modelId="{3A76C5B4-9000-45E3-879F-4105AD74CACE}" type="pres">
      <dgm:prSet presAssocID="{A1181549-1A66-4EF0-A174-B214EE94AFA6}" presName="sibTrans" presStyleCnt="0"/>
      <dgm:spPr/>
    </dgm:pt>
    <dgm:pt modelId="{6C62663C-5FD7-4A46-9088-B1DD75D0178E}" type="pres">
      <dgm:prSet presAssocID="{A1181549-1A66-4EF0-A174-B214EE94AFA6}" presName="space" presStyleCnt="0"/>
      <dgm:spPr/>
    </dgm:pt>
    <dgm:pt modelId="{66EF3693-09B3-40B8-8C8D-9B65DF04A059}" type="pres">
      <dgm:prSet presAssocID="{FFCA32A2-2C82-4526-AAD2-B5B5396D9B82}" presName="composite" presStyleCnt="0"/>
      <dgm:spPr/>
    </dgm:pt>
    <dgm:pt modelId="{ED1B95B3-8454-4CE0-BDE1-B0580399487C}" type="pres">
      <dgm:prSet presAssocID="{FFCA32A2-2C82-4526-AAD2-B5B5396D9B82}" presName="LShape" presStyleLbl="alignNode1" presStyleIdx="4" presStyleCnt="5"/>
      <dgm:spPr/>
    </dgm:pt>
    <dgm:pt modelId="{D64315C5-5245-48EB-A163-7CDB7E2A6927}" type="pres">
      <dgm:prSet presAssocID="{FFCA32A2-2C82-4526-AAD2-B5B5396D9B8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2C22515-C05C-498C-8D2C-ED545B9FA04C}" type="presOf" srcId="{818BDF20-F65C-40F2-8988-B8DB69D04109}" destId="{59915E98-A9A6-42D1-9DAA-007D29EC10AA}" srcOrd="0" destOrd="0" presId="urn:microsoft.com/office/officeart/2009/3/layout/StepUpProcess"/>
    <dgm:cxn modelId="{6E2D5822-C4E5-4628-A376-EB6620334310}" type="presOf" srcId="{CF7ACC6C-5838-40BF-8FA6-E262E66A786E}" destId="{4ECFE8F2-07DB-43FB-9192-C148C2C444B1}" srcOrd="0" destOrd="1" presId="urn:microsoft.com/office/officeart/2009/3/layout/StepUpProcess"/>
    <dgm:cxn modelId="{6506B145-CC69-4927-B233-2C59598F11A8}" type="presOf" srcId="{FFCA32A2-2C82-4526-AAD2-B5B5396D9B82}" destId="{D64315C5-5245-48EB-A163-7CDB7E2A6927}" srcOrd="0" destOrd="0" presId="urn:microsoft.com/office/officeart/2009/3/layout/StepUpProcess"/>
    <dgm:cxn modelId="{701E4071-C1D2-45B6-93A6-41ACF151BDDA}" type="presOf" srcId="{92B33D4E-01F4-4AC4-B94A-14D22DD3F2A1}" destId="{4ECFE8F2-07DB-43FB-9192-C148C2C444B1}" srcOrd="0" destOrd="0" presId="urn:microsoft.com/office/officeart/2009/3/layout/StepUpProcess"/>
    <dgm:cxn modelId="{692C587D-3849-46CC-B205-A0904C211C7E}" type="presOf" srcId="{20D482F3-F7ED-4967-8260-5EBA4B062084}" destId="{262EC908-76B2-4134-98DA-71412FEA65D7}" srcOrd="0" destOrd="1" presId="urn:microsoft.com/office/officeart/2009/3/layout/StepUpProcess"/>
    <dgm:cxn modelId="{89AA7B99-0D67-453A-9AEF-CF6468362D01}" srcId="{92B33D4E-01F4-4AC4-B94A-14D22DD3F2A1}" destId="{CF7ACC6C-5838-40BF-8FA6-E262E66A786E}" srcOrd="0" destOrd="0" parTransId="{4C439776-3659-408F-8925-7CAEF0D2D522}" sibTransId="{7AB3143D-3BF6-41AE-A48F-FCF464F145D6}"/>
    <dgm:cxn modelId="{EE3576A7-4A63-44BD-A394-C27F7797E999}" type="presOf" srcId="{17CEB416-ECCC-4734-A5C2-E46DAC5ECEAA}" destId="{262EC908-76B2-4134-98DA-71412FEA65D7}" srcOrd="0" destOrd="0" presId="urn:microsoft.com/office/officeart/2009/3/layout/StepUpProcess"/>
    <dgm:cxn modelId="{744FD8B5-8E1B-4057-85BE-F9369BF48175}" type="presOf" srcId="{8285A6F8-7CF2-4615-BEE3-235FE41E3662}" destId="{D64315C5-5245-48EB-A163-7CDB7E2A6927}" srcOrd="0" destOrd="1" presId="urn:microsoft.com/office/officeart/2009/3/layout/StepUpProcess"/>
    <dgm:cxn modelId="{72F642B7-379C-450C-AA47-D8F0B8D4AC3A}" srcId="{818BDF20-F65C-40F2-8988-B8DB69D04109}" destId="{FFCA32A2-2C82-4526-AAD2-B5B5396D9B82}" srcOrd="2" destOrd="0" parTransId="{437548E0-8CB2-40B4-802C-0C2509371332}" sibTransId="{9D88EBCD-D0D2-45C7-9D8C-6F5A1F5A10BC}"/>
    <dgm:cxn modelId="{1FACF2B9-E9C3-48C4-A71F-D4ACC945D43F}" srcId="{FFCA32A2-2C82-4526-AAD2-B5B5396D9B82}" destId="{8285A6F8-7CF2-4615-BEE3-235FE41E3662}" srcOrd="0" destOrd="0" parTransId="{8F6652AD-9DB1-47F8-902B-E91927638F9D}" sibTransId="{AC1BE84D-DCD8-4363-934C-1E4DC22FBB91}"/>
    <dgm:cxn modelId="{99159DC1-51D6-483B-8C2D-37634D30913E}" srcId="{17CEB416-ECCC-4734-A5C2-E46DAC5ECEAA}" destId="{20D482F3-F7ED-4967-8260-5EBA4B062084}" srcOrd="0" destOrd="0" parTransId="{6335CB5B-ADD1-4A6D-BE1D-96150DFEBE26}" sibTransId="{41A33E78-1504-416C-ACBC-753588FBC97E}"/>
    <dgm:cxn modelId="{24C0A0F6-4C36-4DD2-A296-404A55BEF0BF}" srcId="{818BDF20-F65C-40F2-8988-B8DB69D04109}" destId="{92B33D4E-01F4-4AC4-B94A-14D22DD3F2A1}" srcOrd="1" destOrd="0" parTransId="{E9AFB4E0-5087-49C6-B255-128A7CD3B17F}" sibTransId="{A1181549-1A66-4EF0-A174-B214EE94AFA6}"/>
    <dgm:cxn modelId="{3D9597FC-A405-4012-992A-3718DFB2E030}" srcId="{818BDF20-F65C-40F2-8988-B8DB69D04109}" destId="{17CEB416-ECCC-4734-A5C2-E46DAC5ECEAA}" srcOrd="0" destOrd="0" parTransId="{E9061210-FB2A-415D-B4C6-D84C9F3E20BC}" sibTransId="{1234349D-A9E4-4BEA-9FFA-CFBE2E3B955A}"/>
    <dgm:cxn modelId="{2894993B-154B-430B-AA88-D6442C91253F}" type="presParOf" srcId="{59915E98-A9A6-42D1-9DAA-007D29EC10AA}" destId="{A465C701-2201-4406-AD4C-CA6F7BE1ABBC}" srcOrd="0" destOrd="0" presId="urn:microsoft.com/office/officeart/2009/3/layout/StepUpProcess"/>
    <dgm:cxn modelId="{3ABC844D-5085-4842-A04A-E1F89F24D5D8}" type="presParOf" srcId="{A465C701-2201-4406-AD4C-CA6F7BE1ABBC}" destId="{EAA8E716-9079-4F45-84D7-EF8259145F91}" srcOrd="0" destOrd="0" presId="urn:microsoft.com/office/officeart/2009/3/layout/StepUpProcess"/>
    <dgm:cxn modelId="{151C8032-F354-4D18-94D5-047213F81175}" type="presParOf" srcId="{A465C701-2201-4406-AD4C-CA6F7BE1ABBC}" destId="{262EC908-76B2-4134-98DA-71412FEA65D7}" srcOrd="1" destOrd="0" presId="urn:microsoft.com/office/officeart/2009/3/layout/StepUpProcess"/>
    <dgm:cxn modelId="{9DA24961-827E-4C5B-AD8E-E8DEC5EA34B2}" type="presParOf" srcId="{A465C701-2201-4406-AD4C-CA6F7BE1ABBC}" destId="{A2F4B5C3-44D6-42E2-B896-CB7C8A241618}" srcOrd="2" destOrd="0" presId="urn:microsoft.com/office/officeart/2009/3/layout/StepUpProcess"/>
    <dgm:cxn modelId="{F49C8878-7DD9-4EF9-8981-85DE70953A71}" type="presParOf" srcId="{59915E98-A9A6-42D1-9DAA-007D29EC10AA}" destId="{19F08D58-2F79-48A1-BBFA-3FDC202F9469}" srcOrd="1" destOrd="0" presId="urn:microsoft.com/office/officeart/2009/3/layout/StepUpProcess"/>
    <dgm:cxn modelId="{39B67B7B-50C1-40FF-A494-E1E5755DF49E}" type="presParOf" srcId="{19F08D58-2F79-48A1-BBFA-3FDC202F9469}" destId="{CCCDA4AB-516A-418B-ADB9-69E74A1340D8}" srcOrd="0" destOrd="0" presId="urn:microsoft.com/office/officeart/2009/3/layout/StepUpProcess"/>
    <dgm:cxn modelId="{D6B1FF2A-CE25-44C4-88E2-54300BDED489}" type="presParOf" srcId="{59915E98-A9A6-42D1-9DAA-007D29EC10AA}" destId="{73E0E03B-1233-4FF3-93C1-1BD5214A89F2}" srcOrd="2" destOrd="0" presId="urn:microsoft.com/office/officeart/2009/3/layout/StepUpProcess"/>
    <dgm:cxn modelId="{AE31482B-B692-445D-B90E-062349B52C72}" type="presParOf" srcId="{73E0E03B-1233-4FF3-93C1-1BD5214A89F2}" destId="{C6261BB5-491B-479F-AE47-8440F7CE9D76}" srcOrd="0" destOrd="0" presId="urn:microsoft.com/office/officeart/2009/3/layout/StepUpProcess"/>
    <dgm:cxn modelId="{D169B8E9-E768-4BAF-8CBD-810C07D213DB}" type="presParOf" srcId="{73E0E03B-1233-4FF3-93C1-1BD5214A89F2}" destId="{4ECFE8F2-07DB-43FB-9192-C148C2C444B1}" srcOrd="1" destOrd="0" presId="urn:microsoft.com/office/officeart/2009/3/layout/StepUpProcess"/>
    <dgm:cxn modelId="{295C2A18-7C2D-47D2-A112-8E64B9715D1E}" type="presParOf" srcId="{73E0E03B-1233-4FF3-93C1-1BD5214A89F2}" destId="{22CA7CA6-0E9B-4DFB-94C5-3A9A0E7EF21E}" srcOrd="2" destOrd="0" presId="urn:microsoft.com/office/officeart/2009/3/layout/StepUpProcess"/>
    <dgm:cxn modelId="{A6F31D3C-3606-497D-B8B8-CC5E9B9249DE}" type="presParOf" srcId="{59915E98-A9A6-42D1-9DAA-007D29EC10AA}" destId="{3A76C5B4-9000-45E3-879F-4105AD74CACE}" srcOrd="3" destOrd="0" presId="urn:microsoft.com/office/officeart/2009/3/layout/StepUpProcess"/>
    <dgm:cxn modelId="{46C60290-F736-477B-B40B-24F05ACD7770}" type="presParOf" srcId="{3A76C5B4-9000-45E3-879F-4105AD74CACE}" destId="{6C62663C-5FD7-4A46-9088-B1DD75D0178E}" srcOrd="0" destOrd="0" presId="urn:microsoft.com/office/officeart/2009/3/layout/StepUpProcess"/>
    <dgm:cxn modelId="{BAE14544-E638-432D-92F2-AF501CBBB1F9}" type="presParOf" srcId="{59915E98-A9A6-42D1-9DAA-007D29EC10AA}" destId="{66EF3693-09B3-40B8-8C8D-9B65DF04A059}" srcOrd="4" destOrd="0" presId="urn:microsoft.com/office/officeart/2009/3/layout/StepUpProcess"/>
    <dgm:cxn modelId="{CBED9C8E-9F0E-458F-AB70-7EBF66668CB5}" type="presParOf" srcId="{66EF3693-09B3-40B8-8C8D-9B65DF04A059}" destId="{ED1B95B3-8454-4CE0-BDE1-B0580399487C}" srcOrd="0" destOrd="0" presId="urn:microsoft.com/office/officeart/2009/3/layout/StepUpProcess"/>
    <dgm:cxn modelId="{C85ADAFE-F1B4-4C08-B473-950131557FD7}" type="presParOf" srcId="{66EF3693-09B3-40B8-8C8D-9B65DF04A059}" destId="{D64315C5-5245-48EB-A163-7CDB7E2A692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2852-97E7-4989-A3F3-6844D6071885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FB506-B745-49EC-A837-8D851499B6D8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F60A4-8250-4D9A-B4E2-798F048BCB52}">
      <dsp:nvSpPr>
        <dsp:cNvPr id="0" name=""/>
        <dsp:cNvSpPr/>
      </dsp:nvSpPr>
      <dsp:spPr>
        <a:xfrm>
          <a:off x="987301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Підходить для маневрених польотів, </a:t>
          </a:r>
          <a:r>
            <a:rPr lang="uk-UA" sz="2400" kern="1200" dirty="0"/>
            <a:t>обмежені</a:t>
          </a:r>
          <a:r>
            <a:rPr lang="ru-RU" sz="2400" kern="1200" dirty="0"/>
            <a:t> функції автономії</a:t>
          </a:r>
          <a:endParaRPr lang="uk-UA" sz="2400" kern="1200" dirty="0"/>
        </a:p>
      </dsp:txBody>
      <dsp:txXfrm>
        <a:off x="987301" y="813428"/>
        <a:ext cx="2406391" cy="3423177"/>
      </dsp:txXfrm>
    </dsp:sp>
    <dsp:sp modelId="{2D50EA8D-9BC2-4F3C-82CC-A544CBE2CCCB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Betaflight</a:t>
          </a:r>
          <a:endParaRPr lang="uk-UA" sz="4100" kern="1200" dirty="0"/>
        </a:p>
      </dsp:txBody>
      <dsp:txXfrm>
        <a:off x="987301" y="0"/>
        <a:ext cx="2406391" cy="813428"/>
      </dsp:txXfrm>
    </dsp:sp>
    <dsp:sp modelId="{60EB9B84-08BF-46AF-8C0C-63B38B15FC9C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D0B04-858D-4E8C-90D6-6094C427F595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D737A-2170-4915-896D-E9ACAE8B7B92}">
      <dsp:nvSpPr>
        <dsp:cNvPr id="0" name=""/>
        <dsp:cNvSpPr/>
      </dsp:nvSpPr>
      <dsp:spPr>
        <a:xfrm>
          <a:off x="4546050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Має </a:t>
          </a:r>
          <a:r>
            <a:rPr lang="en-US" sz="2400" kern="1200" dirty="0"/>
            <a:t>GPS-</a:t>
          </a:r>
          <a:r>
            <a:rPr lang="uk-UA" sz="2400" kern="1200" dirty="0"/>
            <a:t>навігацію, підтримує прості автономні місії</a:t>
          </a:r>
        </a:p>
      </dsp:txBody>
      <dsp:txXfrm>
        <a:off x="4546050" y="813428"/>
        <a:ext cx="2406391" cy="3423177"/>
      </dsp:txXfrm>
    </dsp:sp>
    <dsp:sp modelId="{56AC9C5D-65AF-4080-9868-C35BA7458F15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INAV</a:t>
          </a:r>
          <a:endParaRPr lang="uk-UA" sz="4100" kern="1200" dirty="0"/>
        </a:p>
      </dsp:txBody>
      <dsp:txXfrm>
        <a:off x="4546050" y="0"/>
        <a:ext cx="2406391" cy="813428"/>
      </dsp:txXfrm>
    </dsp:sp>
    <dsp:sp modelId="{9F5AAC1F-D8E4-4C99-8425-1CF236528A07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B51CA-D90A-45CE-ABEC-F3F00D0CE8FC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F1C2D-8702-492B-AB4A-23A21A4072B0}">
      <dsp:nvSpPr>
        <dsp:cNvPr id="0" name=""/>
        <dsp:cNvSpPr/>
      </dsp:nvSpPr>
      <dsp:spPr>
        <a:xfrm>
          <a:off x="8104798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Розширені можливості автономії, інтеграція з сенсорами (LiDAR, камери), підходить для професійних завдань.</a:t>
          </a:r>
          <a:endParaRPr lang="uk-UA" sz="2400" kern="1200" dirty="0"/>
        </a:p>
      </dsp:txBody>
      <dsp:txXfrm>
        <a:off x="8104798" y="813428"/>
        <a:ext cx="2406391" cy="3423177"/>
      </dsp:txXfrm>
    </dsp:sp>
    <dsp:sp modelId="{9115FF0D-6B5D-4CF9-90A9-19FB2EE03E26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104140" rIns="104140" bIns="104140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Ardupilot</a:t>
          </a:r>
          <a:endParaRPr lang="uk-UA" sz="4100" kern="1200" dirty="0"/>
        </a:p>
      </dsp:txBody>
      <dsp:txXfrm>
        <a:off x="8104798" y="0"/>
        <a:ext cx="2406391" cy="81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0CF0C-4896-4CA5-8E0F-78958EDCA2B9}">
      <dsp:nvSpPr>
        <dsp:cNvPr id="0" name=""/>
        <dsp:cNvSpPr/>
      </dsp:nvSpPr>
      <dsp:spPr>
        <a:xfrm>
          <a:off x="5230" y="555669"/>
          <a:ext cx="2378024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Роль БПЛА</a:t>
          </a:r>
        </a:p>
      </dsp:txBody>
      <dsp:txXfrm>
        <a:off x="5230" y="555669"/>
        <a:ext cx="2378024" cy="576000"/>
      </dsp:txXfrm>
    </dsp:sp>
    <dsp:sp modelId="{61641045-748D-4C54-BA05-C3E605E8ECF8}">
      <dsp:nvSpPr>
        <dsp:cNvPr id="0" name=""/>
        <dsp:cNvSpPr/>
      </dsp:nvSpPr>
      <dsp:spPr>
        <a:xfrm>
          <a:off x="492295" y="1131669"/>
          <a:ext cx="2378024" cy="26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БПЛА стали необхідними в різних сферах – від військових операцій до цивільних завдань</a:t>
          </a:r>
          <a:endParaRPr lang="uk-UA" sz="2000" kern="1200" dirty="0"/>
        </a:p>
      </dsp:txBody>
      <dsp:txXfrm>
        <a:off x="561945" y="1201319"/>
        <a:ext cx="2238724" cy="2524700"/>
      </dsp:txXfrm>
    </dsp:sp>
    <dsp:sp modelId="{86901083-2139-40B8-9453-CE3206587E54}">
      <dsp:nvSpPr>
        <dsp:cNvPr id="0" name=""/>
        <dsp:cNvSpPr/>
      </dsp:nvSpPr>
      <dsp:spPr>
        <a:xfrm>
          <a:off x="2743754" y="5476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600" kern="1200"/>
        </a:p>
      </dsp:txBody>
      <dsp:txXfrm>
        <a:off x="2743754" y="666051"/>
        <a:ext cx="586641" cy="355235"/>
      </dsp:txXfrm>
    </dsp:sp>
    <dsp:sp modelId="{BA060E16-748F-4BC1-BF3D-81C2D0ABFB41}">
      <dsp:nvSpPr>
        <dsp:cNvPr id="0" name=""/>
        <dsp:cNvSpPr/>
      </dsp:nvSpPr>
      <dsp:spPr>
        <a:xfrm>
          <a:off x="3825254" y="555669"/>
          <a:ext cx="2378024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Проблеми </a:t>
          </a:r>
          <a:r>
            <a:rPr lang="en-US" sz="2000" kern="1200" dirty="0"/>
            <a:t>GPS</a:t>
          </a:r>
          <a:endParaRPr lang="uk-UA" sz="2000" kern="1200" dirty="0"/>
        </a:p>
      </dsp:txBody>
      <dsp:txXfrm>
        <a:off x="3825254" y="555669"/>
        <a:ext cx="2378024" cy="576000"/>
      </dsp:txXfrm>
    </dsp:sp>
    <dsp:sp modelId="{294E8F60-7E36-4184-8845-081F80FC2CAB}">
      <dsp:nvSpPr>
        <dsp:cNvPr id="0" name=""/>
        <dsp:cNvSpPr/>
      </dsp:nvSpPr>
      <dsp:spPr>
        <a:xfrm>
          <a:off x="4312320" y="1131669"/>
          <a:ext cx="2378024" cy="26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Залежність від </a:t>
          </a:r>
          <a:r>
            <a:rPr lang="en-US" sz="2000" kern="1200" dirty="0"/>
            <a:t>GPS </a:t>
          </a:r>
          <a:r>
            <a:rPr lang="uk-UA" sz="2000" kern="1200" dirty="0"/>
            <a:t>обмежує ефективність БПЛА в складних умовах (міські зони, ліс)</a:t>
          </a:r>
        </a:p>
      </dsp:txBody>
      <dsp:txXfrm>
        <a:off x="4381970" y="1201319"/>
        <a:ext cx="2238724" cy="2524700"/>
      </dsp:txXfrm>
    </dsp:sp>
    <dsp:sp modelId="{9B487559-0F14-40BC-BDC6-F4BFCA7F667B}">
      <dsp:nvSpPr>
        <dsp:cNvPr id="0" name=""/>
        <dsp:cNvSpPr/>
      </dsp:nvSpPr>
      <dsp:spPr>
        <a:xfrm>
          <a:off x="6563779" y="5476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600" kern="1200"/>
        </a:p>
      </dsp:txBody>
      <dsp:txXfrm>
        <a:off x="6563779" y="666051"/>
        <a:ext cx="586641" cy="355235"/>
      </dsp:txXfrm>
    </dsp:sp>
    <dsp:sp modelId="{8DA27094-FFB9-43CA-A016-91F0208D5CF9}">
      <dsp:nvSpPr>
        <dsp:cNvPr id="0" name=""/>
        <dsp:cNvSpPr/>
      </dsp:nvSpPr>
      <dsp:spPr>
        <a:xfrm>
          <a:off x="7645279" y="555669"/>
          <a:ext cx="2378024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Рішення</a:t>
          </a:r>
        </a:p>
      </dsp:txBody>
      <dsp:txXfrm>
        <a:off x="7645279" y="555669"/>
        <a:ext cx="2378024" cy="576000"/>
      </dsp:txXfrm>
    </dsp:sp>
    <dsp:sp modelId="{5D36A169-0DBD-4C51-9F88-F8255E476789}">
      <dsp:nvSpPr>
        <dsp:cNvPr id="0" name=""/>
        <dsp:cNvSpPr/>
      </dsp:nvSpPr>
      <dsp:spPr>
        <a:xfrm>
          <a:off x="8132345" y="1131669"/>
          <a:ext cx="2378024" cy="26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Комп'ютерний зір забезпечує автономну навігацію на основі візуальних даних</a:t>
          </a:r>
          <a:endParaRPr lang="uk-UA" sz="2000" kern="1200" dirty="0"/>
        </a:p>
      </dsp:txBody>
      <dsp:txXfrm>
        <a:off x="8201995" y="1201319"/>
        <a:ext cx="2238724" cy="2524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8E716-9079-4F45-84D7-EF8259145F91}">
      <dsp:nvSpPr>
        <dsp:cNvPr id="0" name=""/>
        <dsp:cNvSpPr/>
      </dsp:nvSpPr>
      <dsp:spPr>
        <a:xfrm rot="5400000">
          <a:off x="424365" y="1381339"/>
          <a:ext cx="1272346" cy="21171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EC908-76B2-4134-98DA-71412FEA65D7}">
      <dsp:nvSpPr>
        <dsp:cNvPr id="0" name=""/>
        <dsp:cNvSpPr/>
      </dsp:nvSpPr>
      <dsp:spPr>
        <a:xfrm>
          <a:off x="211979" y="2013912"/>
          <a:ext cx="1911380" cy="167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/>
            <a:t>Сегментація зображень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Поділ зображення на ділянки для аналізу</a:t>
          </a:r>
          <a:endParaRPr lang="uk-UA" sz="1500" kern="1200" dirty="0"/>
        </a:p>
      </dsp:txBody>
      <dsp:txXfrm>
        <a:off x="211979" y="2013912"/>
        <a:ext cx="1911380" cy="1675437"/>
      </dsp:txXfrm>
    </dsp:sp>
    <dsp:sp modelId="{A2F4B5C3-44D6-42E2-B896-CB7C8A241618}">
      <dsp:nvSpPr>
        <dsp:cNvPr id="0" name=""/>
        <dsp:cNvSpPr/>
      </dsp:nvSpPr>
      <dsp:spPr>
        <a:xfrm>
          <a:off x="1762721" y="1225471"/>
          <a:ext cx="360637" cy="3606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61BB5-491B-479F-AE47-8440F7CE9D76}">
      <dsp:nvSpPr>
        <dsp:cNvPr id="0" name=""/>
        <dsp:cNvSpPr/>
      </dsp:nvSpPr>
      <dsp:spPr>
        <a:xfrm rot="5400000">
          <a:off x="2764268" y="802327"/>
          <a:ext cx="1272346" cy="21171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FE8F2-07DB-43FB-9192-C148C2C444B1}">
      <dsp:nvSpPr>
        <dsp:cNvPr id="0" name=""/>
        <dsp:cNvSpPr/>
      </dsp:nvSpPr>
      <dsp:spPr>
        <a:xfrm>
          <a:off x="2551882" y="1434901"/>
          <a:ext cx="1911380" cy="167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/>
            <a:t>Класифікація сегментів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 dirty="0"/>
            <a:t>Класифікація сегментів за допомогою алгоритмів С</a:t>
          </a:r>
          <a:r>
            <a:rPr lang="en-US" sz="1500" kern="1200" dirty="0"/>
            <a:t>NN</a:t>
          </a:r>
          <a:endParaRPr lang="uk-UA" sz="1500" kern="1200" dirty="0"/>
        </a:p>
      </dsp:txBody>
      <dsp:txXfrm>
        <a:off x="2551882" y="1434901"/>
        <a:ext cx="1911380" cy="1675437"/>
      </dsp:txXfrm>
    </dsp:sp>
    <dsp:sp modelId="{22CA7CA6-0E9B-4DFB-94C5-3A9A0E7EF21E}">
      <dsp:nvSpPr>
        <dsp:cNvPr id="0" name=""/>
        <dsp:cNvSpPr/>
      </dsp:nvSpPr>
      <dsp:spPr>
        <a:xfrm>
          <a:off x="4102625" y="646460"/>
          <a:ext cx="360637" cy="3606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B95B3-8454-4CE0-BDE1-B0580399487C}">
      <dsp:nvSpPr>
        <dsp:cNvPr id="0" name=""/>
        <dsp:cNvSpPr/>
      </dsp:nvSpPr>
      <dsp:spPr>
        <a:xfrm rot="5400000">
          <a:off x="5104172" y="223316"/>
          <a:ext cx="1272346" cy="21171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315C5-5245-48EB-A163-7CDB7E2A6927}">
      <dsp:nvSpPr>
        <dsp:cNvPr id="0" name=""/>
        <dsp:cNvSpPr/>
      </dsp:nvSpPr>
      <dsp:spPr>
        <a:xfrm>
          <a:off x="4891785" y="855889"/>
          <a:ext cx="1911380" cy="167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Прив</a:t>
          </a:r>
          <a:r>
            <a:rPr lang="uk-UA" sz="1900" kern="1200" dirty="0"/>
            <a:t>’язка об’єктів до координат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Співставлення з картографічними даними</a:t>
          </a:r>
          <a:endParaRPr lang="uk-UA" sz="1500" kern="1200" dirty="0"/>
        </a:p>
      </dsp:txBody>
      <dsp:txXfrm>
        <a:off x="4891785" y="855889"/>
        <a:ext cx="1911380" cy="167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5531C62-1F9C-4B9F-A536-BEA1A70F4812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F2F09B4-CAEF-40CE-BC34-A40B240040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3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F09B4-CAEF-40CE-BC34-A40B240040FB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17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F09B4-CAEF-40CE-BC34-A40B240040FB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33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F09B4-CAEF-40CE-BC34-A40B240040FB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32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9219-004B-C41A-2CC7-D63B07F1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A3357-8816-2DF5-3553-01556AB5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B78E-3CE7-59B6-67A5-F164F245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C20A-0E9D-4F18-8FD2-ED26FFC2F430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4864-6108-A23A-68E7-4D3B8A9B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818F-3846-3A34-C9FC-A42E05E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4796-53E7-F5D2-1F37-6F67F199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D581-0D16-FB8D-CB29-ADE373C3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FAE6-40AA-B657-76D5-174556E2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70B1-8F77-414F-AC95-5D773789DE74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8F08-AD33-5582-F8B6-A47B0361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7D2E-5141-D076-721E-AA5B7D9A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24C88-6DB8-CD12-CD0A-C7B5F6E0C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0915-0443-BB50-5C0B-45A86B48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EFAF-01D0-541D-2843-3C82C2E6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969-58C9-49A0-BDC7-3E0BA197BAB8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DA1B-3272-4226-EE01-CBFFD86E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D446-A1D4-1E76-09A0-35C8AACE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8DC7-D52C-E165-BC7E-59B273DE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E0BC-DD10-81C7-4C64-289EFD48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9B0B-8C36-5927-FD87-586E3341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AE0-3C11-4FAC-A4A6-1F0DF33B3D32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1B16-A126-02A3-83DE-E5FF4E43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40A9-63F7-091F-6FD4-FFAEAD09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20CC-2131-2C65-5309-C135010D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F7DA-256B-B807-E9D3-D77C367A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B1D5-01D1-2440-E3CA-1E1BBF95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A14-B57E-4C23-8F3F-23FD4179DF37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8690-5BDE-6EC5-D182-ED8F2113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47E7-ADBC-51C4-06C1-03A9A6A9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7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3208-2BB4-CF1F-135B-2C85BCC3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FC2F-6E1A-4870-2F2A-585CFFA2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EFCD-404F-5D52-0EFE-2B747F32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8DAEF-D7B2-2963-43AC-8AE8F1B7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AC82-54E3-4549-AD7B-F70D12D0809A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99356-70FB-A4C4-7B39-9BB9FF47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C9CCE-C1F6-523F-9AF4-067DEA33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CA1E-21BE-42AE-298C-96E4B0CB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29132-CE73-128F-1207-81555936E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B7542-3E11-8736-0088-E404D3609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58A9-3486-9A40-0E8E-AD1C5E80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C6671-C6D4-A743-3EF6-8CD868E2C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42168-66B0-F4FF-AADB-8D355347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4A7F-4A95-4D8F-A0D5-2FFBA9A1AF14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C32F4-F9BC-F877-A813-88EA15E7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1F028-3F9E-A73F-A101-A8349E88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45A5-65BD-EF6C-F46F-0D2FED23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1612A-C5A2-60FC-D6DA-FE4655F7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B35E-3447-4388-A425-715EAAF8AB4A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9E0E-FC10-4F1E-1316-524DFE4B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C497-828D-2E74-3FBA-3BD58AB8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F9982-1CAF-D2F4-7F41-0E564339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422-7C35-4A7A-BB3F-04263C1515CD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6F718-4F82-3AF7-A1C2-C80BAC1A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4356-DB9E-4D2F-516C-5603EE03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3C1-4761-C308-BD14-CDA3F25F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04BE-0F5A-7EEF-838D-5FB6BA8A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D3C46-5C85-DD4B-D9CC-591E78BF5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9016D-DB11-4FA8-1232-266F808C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52A8-6C77-4E81-8EE4-976FDC01794B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4F76-7785-C293-6B06-D675291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58F4-FFD0-0B3A-4E75-61EADE2D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07C2-7CBF-5400-28A3-FB38F56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3BC8D-6D27-E165-6602-CDFB1C916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5DCC7-096B-4206-AE97-1BC9E8A4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BC2F-25D4-D3FE-258E-2E7C7D6D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CB9A-F36C-4775-A038-1D5CE614FE0F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4281-3AFB-4711-0B24-92B4585B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9F87-3A61-DB8E-511B-C2B2D6D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F8796-89F9-4B1C-8941-D821C02E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079D-D55D-51D3-B806-FFA1263A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13C1-4864-7699-8DBB-931B9FA8C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407BF-B479-4708-BE2E-2D1F2FFB1F6C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C19F-E63C-02E0-7DCD-77E2017F0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464-72DF-4C48-CA33-CABD87159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8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CB91-8621-69A3-9EA1-EF13A44FAB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132138"/>
            <a:ext cx="11763375" cy="1855787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та використання методів комп'ютерного зору для вирішення задач автономної навігації БПЛА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5F697-E6E3-20F9-EAE2-DCED5F3CF6D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88365" y="5248920"/>
            <a:ext cx="10709275" cy="969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Виконавець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		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Повстенко Віталій				Дейнека Олег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Technical Architect</a:t>
            </a:r>
            <a:endParaRPr lang="en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955ED-D405-9D47-8756-2771647C4B64}"/>
              </a:ext>
            </a:extLst>
          </p:cNvPr>
          <p:cNvSpPr txBox="1"/>
          <p:nvPr/>
        </p:nvSpPr>
        <p:spPr>
          <a:xfrm>
            <a:off x="1078576" y="314140"/>
            <a:ext cx="9656618" cy="70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800" marR="762000" algn="ctr">
              <a:lnSpc>
                <a:spcPct val="108000"/>
              </a:lnSpc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ІТ СТЕП Університет</a:t>
            </a:r>
          </a:p>
          <a:p>
            <a:pPr marL="812800" marR="762000" algn="ctr">
              <a:lnSpc>
                <a:spcPct val="108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Магістер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ська програми </a:t>
            </a: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«Прикладні комп’ютерні науки»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Зображення" descr="Зображення">
            <a:extLst>
              <a:ext uri="{FF2B5EF4-FFF2-40B4-BE49-F238E27FC236}">
                <a16:creationId xmlns:a16="http://schemas.microsoft.com/office/drawing/2014/main" id="{85D64C20-E056-C012-41C6-DC927130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95" y="1303845"/>
            <a:ext cx="2702911" cy="72329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5A9A2-D3CF-6574-3AB4-91B1D0FAE6AB}"/>
              </a:ext>
            </a:extLst>
          </p:cNvPr>
          <p:cNvSpPr txBox="1"/>
          <p:nvPr/>
        </p:nvSpPr>
        <p:spPr>
          <a:xfrm>
            <a:off x="2922152" y="2177713"/>
            <a:ext cx="5969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Магістерська кваліфікаційна робота</a:t>
            </a:r>
          </a:p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en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4543C-FB11-A0EF-17E8-A827658B0BAD}"/>
              </a:ext>
            </a:extLst>
          </p:cNvPr>
          <p:cNvSpPr txBox="1"/>
          <p:nvPr/>
        </p:nvSpPr>
        <p:spPr>
          <a:xfrm>
            <a:off x="3977640" y="6335481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Львів 2024, 20 грудня</a:t>
            </a:r>
            <a:endParaRPr lang="en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F83111-528F-2C4D-B3E6-F09F9D02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11E9-0DEF-E6CD-8277-08771361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91C8-0655-F139-033F-4FD04E0A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11485418" cy="496887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Було проаналізовано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предметну галузь та існуючі підходи до вирішення задачі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автономної навігації БПЛА.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 обгрунтовано доцільність застосування методів комп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ютерного зору для вирішення задач локалізації.</a:t>
            </a:r>
            <a:endParaRPr lang="en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Було проведено дослідження з локалізації БПЛА на основі класифікацій зображень місцевості, що спирається на використання супутникових даних і методів машинного навчання</a:t>
            </a:r>
            <a:r>
              <a:rPr lang="uk-UA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44C29-0DCB-561E-7B3B-EF5A3B7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7D08-237D-638B-4037-7F0A7834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Апробація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9E58-9BB2-5D53-EB2D-488B8CB5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результати магістерської кваліфікаційної роботи було апробовано на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«Інформаційні технології і автоматизація – 2024»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проходила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жовтня - 1 листопада 2024 р. м.Одеса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Повстенко В. О., «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та використання методів комп'ютерного зору для вирішення задач автономної навігації БПЛА</a:t>
            </a:r>
            <a:r>
              <a:rPr lang="uk-UA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XVII</a:t>
            </a:r>
            <a:r>
              <a:rPr lang="uk-UA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міжнародна науково-практична конференція «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Інформаційні технології і автоматизація – 2024</a:t>
            </a:r>
            <a:r>
              <a:rPr lang="uk-UA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Одеський національний технологічний університет Інститут комп`ютерної інженерії, автоматизації, робототехніки та програмування ім.П.Н.Платонова, 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Одеса, 31 жовтня - 1 листопада 2024 р. - Видавництво ОНТУ, 2024 р</a:t>
            </a:r>
            <a:r>
              <a:rPr lang="uk-UA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 677-679.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A2DA3-C047-8D47-843B-78FB0931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78" y="4319277"/>
            <a:ext cx="7516274" cy="443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7C5A-E625-E477-B00D-EF470E5A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2A02-D525-ACA1-1849-3FCD9327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955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en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ображення" descr="Зображення">
            <a:extLst>
              <a:ext uri="{FF2B5EF4-FFF2-40B4-BE49-F238E27FC236}">
                <a16:creationId xmlns:a16="http://schemas.microsoft.com/office/drawing/2014/main" id="{AA1278C2-4536-4E27-7129-B61FB34F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13" y="2072309"/>
            <a:ext cx="2702911" cy="72329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3CD65-6A31-B10F-D21D-54331F0A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91C8-0655-F139-033F-4FD04E0A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58368"/>
            <a:ext cx="11485418" cy="5834507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Метою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кваліфікаційної роботи є використання та дослідження ефективних методів комп'ютерного зору для підвищення точності та надійності автономної навігації БПЛА.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Об’єктом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дослідження є процес розпізнавання місцевості з використанням методів комп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’ютерного зору</a:t>
            </a:r>
            <a:endParaRPr lang="en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Предметом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дослідження 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алгоритми комп'ютерного зору для обробки зображень та відео, що забезпечують орієнтацію БПЛА в просторі.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44C29-0DCB-561E-7B3B-EF5A3B7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11E9-0DEF-E6CD-8277-08771361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 забезпечення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44C29-0DCB-561E-7B3B-EF5A3B7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B5C74D7-2723-5213-7188-46CBA0620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729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11E9-0DEF-E6CD-8277-08771361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44C29-0DCB-561E-7B3B-EF5A3B7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A921C4F-0908-A6F5-5391-35A65A9F3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771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49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607C-A54D-AC70-C974-4F130808A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Геоприв'язані знімки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663CE-D8C3-1B8D-C8D8-F21F45C213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Містять координатні дані для кожного пікселя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Зберігаються у спеціальних форматах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EA0C88-5A4C-BD45-4541-7F441C9A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Супутникові знімки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AFB469-0023-7215-FDD8-682BD3A11C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Не містять географічної інформації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Необхідно геопозиціонувати вручну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2B811-B88E-9EDE-767F-3060CF91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F847B2-3DDF-5EF5-713F-3FA358DC58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 даних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5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2B811-B88E-9EDE-767F-3060CF91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F847B2-3DDF-5EF5-713F-3FA358DC58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Джерела даних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oogle Earth Engine">
            <a:extLst>
              <a:ext uri="{FF2B5EF4-FFF2-40B4-BE49-F238E27FC236}">
                <a16:creationId xmlns:a16="http://schemas.microsoft.com/office/drawing/2014/main" id="{2A540F02-9398-AE8D-E92C-FF6ECAD5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06" y="1825625"/>
            <a:ext cx="2199615" cy="208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1BF8BB-6145-F997-3852-60B01F137E66}"/>
              </a:ext>
            </a:extLst>
          </p:cNvPr>
          <p:cNvSpPr txBox="1">
            <a:spLocks/>
          </p:cNvSpPr>
          <p:nvPr/>
        </p:nvSpPr>
        <p:spPr>
          <a:xfrm>
            <a:off x="145299" y="3913133"/>
            <a:ext cx="3860228" cy="411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Earth Engine API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56D78-695F-D631-3AD7-98A83439D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465" y="1825625"/>
            <a:ext cx="3267414" cy="240432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ED70049-2DEE-8689-2C53-22A9B2A1C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5833" y="1799717"/>
            <a:ext cx="2587225" cy="2587225"/>
          </a:xfrm>
          <a:prstGeom prst="rect">
            <a:avLst/>
          </a:prstGeom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E25F5C9-5E21-FCC1-625F-E81D405C718C}"/>
              </a:ext>
            </a:extLst>
          </p:cNvPr>
          <p:cNvSpPr txBox="1">
            <a:spLocks/>
          </p:cNvSpPr>
          <p:nvPr/>
        </p:nvSpPr>
        <p:spPr>
          <a:xfrm>
            <a:off x="4199331" y="4437162"/>
            <a:ext cx="3860228" cy="411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Copernicus Open Access Hub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99B3-DAAD-9040-9C2B-324B0363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F5E99-DDCE-E0A6-8302-A17F3EC5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35" y="2239096"/>
            <a:ext cx="4514461" cy="31240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C5B8B7-64DE-2C93-C677-46F1E546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69" y="2239096"/>
            <a:ext cx="4775089" cy="314106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B55BBA-D657-71A8-4D3D-6D5FBB4A2BD9}"/>
              </a:ext>
            </a:extLst>
          </p:cNvPr>
          <p:cNvSpPr/>
          <p:nvPr/>
        </p:nvSpPr>
        <p:spPr>
          <a:xfrm>
            <a:off x="5619385" y="3653130"/>
            <a:ext cx="1039438" cy="70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901403-9638-C59F-6304-2F33FAE2C1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Розділення регіону на сегменти</a:t>
            </a:r>
          </a:p>
        </p:txBody>
      </p:sp>
    </p:spTree>
    <p:extLst>
      <p:ext uri="{BB962C8B-B14F-4D97-AF65-F5344CB8AC3E}">
        <p14:creationId xmlns:p14="http://schemas.microsoft.com/office/powerpoint/2010/main" val="15433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99B3-DAAD-9040-9C2B-324B0363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F5E99-DDCE-E0A6-8302-A17F3EC5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0492" y="1514382"/>
            <a:ext cx="4514461" cy="3124076"/>
          </a:xfrm>
          <a:prstGeom prst="rect">
            <a:avLst/>
          </a:prstGeom>
          <a:ln>
            <a:noFill/>
          </a:ln>
          <a:effectLst>
            <a:outerShdw blurRad="279400" dist="38100" dir="18900000" sx="101000" sy="101000" algn="bl" rotWithShape="0">
              <a:prstClr val="black"/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0901403-9638-C59F-6304-2F33FAE2C1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Аугментація даних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4AF2D7-9F27-DA74-3D34-0BC0A6A5757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246207" y="1833152"/>
            <a:ext cx="4514461" cy="3124076"/>
          </a:xfrm>
          <a:prstGeom prst="rect">
            <a:avLst/>
          </a:prstGeom>
          <a:ln>
            <a:noFill/>
          </a:ln>
          <a:effectLst>
            <a:outerShdw blurRad="279400" dist="38100" dir="18900000" sx="101000" sy="101000" algn="bl" rotWithShape="0">
              <a:prstClr val="black"/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0B5742-940B-8EB6-B5AE-59DABCF16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1922" y="2151922"/>
            <a:ext cx="4514461" cy="3124076"/>
          </a:xfrm>
          <a:prstGeom prst="rect">
            <a:avLst/>
          </a:prstGeom>
          <a:ln>
            <a:noFill/>
          </a:ln>
          <a:effectLst>
            <a:outerShdw blurRad="279400" dist="38100" dir="18900000" sx="101000" sy="101000" algn="bl" rotWithShape="0">
              <a:prstClr val="black"/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63D7EA-1B0A-B41D-641D-99791EF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628" y="2534312"/>
            <a:ext cx="4514461" cy="3124076"/>
          </a:xfrm>
          <a:prstGeom prst="rect">
            <a:avLst/>
          </a:prstGeom>
          <a:ln>
            <a:noFill/>
          </a:ln>
          <a:effectLst>
            <a:outerShdw blurRad="279400" dist="38100" dir="18900000" sx="101000" sy="101000" algn="b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411549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B0CB45F-3232-00AD-DF09-0A75C4E3A8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0710377"/>
              </p:ext>
            </p:extLst>
          </p:nvPr>
        </p:nvGraphicFramePr>
        <p:xfrm>
          <a:off x="3001346" y="1651518"/>
          <a:ext cx="6805127" cy="433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5C70B5-D100-FA03-CED5-0208EDFF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933187-CBD9-0A65-C974-1BB8FBE0EDF0}"/>
              </a:ext>
            </a:extLst>
          </p:cNvPr>
          <p:cNvSpPr txBox="1">
            <a:spLocks/>
          </p:cNvSpPr>
          <p:nvPr/>
        </p:nvSpPr>
        <p:spPr>
          <a:xfrm>
            <a:off x="838200" y="314436"/>
            <a:ext cx="10515600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роботи системи </a:t>
            </a:r>
          </a:p>
        </p:txBody>
      </p:sp>
    </p:spTree>
    <p:extLst>
      <p:ext uri="{BB962C8B-B14F-4D97-AF65-F5344CB8AC3E}">
        <p14:creationId xmlns:p14="http://schemas.microsoft.com/office/powerpoint/2010/main" val="37744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434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Дослідження та використання методів комп'ютерного зору для вирішення задач автономної навігації БПЛА</vt:lpstr>
      <vt:lpstr>PowerPoint Presentation</vt:lpstr>
      <vt:lpstr>Програмне забезпечення</vt:lpstr>
      <vt:lpstr>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Висновки</vt:lpstr>
      <vt:lpstr>Апробація роботи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Vitalii Povstenko</dc:creator>
  <cp:lastModifiedBy>Vitalii Povstenko</cp:lastModifiedBy>
  <cp:revision>4</cp:revision>
  <cp:lastPrinted>2024-12-19T23:22:15Z</cp:lastPrinted>
  <dcterms:created xsi:type="dcterms:W3CDTF">2024-10-31T22:28:31Z</dcterms:created>
  <dcterms:modified xsi:type="dcterms:W3CDTF">2024-12-19T23:35:06Z</dcterms:modified>
</cp:coreProperties>
</file>