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9" r:id="rId3"/>
    <p:sldId id="302" r:id="rId4"/>
    <p:sldId id="322" r:id="rId5"/>
    <p:sldId id="332" r:id="rId6"/>
    <p:sldId id="315" r:id="rId7"/>
    <p:sldId id="316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8" r:id="rId17"/>
    <p:sldId id="357" r:id="rId18"/>
    <p:sldId id="359" r:id="rId19"/>
    <p:sldId id="360" r:id="rId20"/>
    <p:sldId id="363" r:id="rId21"/>
    <p:sldId id="361" r:id="rId22"/>
    <p:sldId id="362" r:id="rId23"/>
    <p:sldId id="333" r:id="rId24"/>
    <p:sldId id="364" r:id="rId25"/>
    <p:sldId id="365" r:id="rId26"/>
    <p:sldId id="366" r:id="rId27"/>
    <p:sldId id="334" r:id="rId28"/>
    <p:sldId id="300" r:id="rId29"/>
    <p:sldId id="338" r:id="rId30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349"/>
    <a:srgbClr val="212834"/>
    <a:srgbClr val="1D3E6B"/>
    <a:srgbClr val="F2F2F2"/>
    <a:srgbClr val="3B2213"/>
    <a:srgbClr val="FEDA5B"/>
    <a:srgbClr val="FEE600"/>
    <a:srgbClr val="464646"/>
    <a:srgbClr val="72BEA0"/>
    <a:srgbClr val="70B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3883" autoAdjust="0"/>
  </p:normalViewPr>
  <p:slideViewPr>
    <p:cSldViewPr snapToGrid="0" showGuides="1">
      <p:cViewPr varScale="1">
        <p:scale>
          <a:sx n="107" d="100"/>
          <a:sy n="107" d="100"/>
        </p:scale>
        <p:origin x="773" y="77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934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87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35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89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8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71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0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30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29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01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97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3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68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0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92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73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60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6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0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2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9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2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7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74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1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CF846D-3858-4EA2-88C8-4FEF958641E5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>
              <a:extLst>
                <a:ext uri="{FF2B5EF4-FFF2-40B4-BE49-F238E27FC236}">
                  <a16:creationId xmlns:a16="http://schemas.microsoft.com/office/drawing/2014/main" id="{C39ED63D-FD45-4A1B-AE24-2564605D72AC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>
              <a:extLst>
                <a:ext uri="{FF2B5EF4-FFF2-40B4-BE49-F238E27FC236}">
                  <a16:creationId xmlns:a16="http://schemas.microsoft.com/office/drawing/2014/main" id="{698D11D8-C0D7-47B7-9A5D-FA54DDF7FD77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>
              <a:extLst>
                <a:ext uri="{FF2B5EF4-FFF2-40B4-BE49-F238E27FC236}">
                  <a16:creationId xmlns:a16="http://schemas.microsoft.com/office/drawing/2014/main" id="{FB16437F-395D-429A-88A4-2F25C8CEA8E3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>
              <a:extLst>
                <a:ext uri="{FF2B5EF4-FFF2-40B4-BE49-F238E27FC236}">
                  <a16:creationId xmlns:a16="http://schemas.microsoft.com/office/drawing/2014/main" id="{426A301C-2CA7-4502-80B8-D7FEFA2B4D9E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>
              <a:extLst>
                <a:ext uri="{FF2B5EF4-FFF2-40B4-BE49-F238E27FC236}">
                  <a16:creationId xmlns:a16="http://schemas.microsoft.com/office/drawing/2014/main" id="{FD4BBB9F-4436-453F-95C0-5E3100F9E665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>
              <a:extLst>
                <a:ext uri="{FF2B5EF4-FFF2-40B4-BE49-F238E27FC236}">
                  <a16:creationId xmlns:a16="http://schemas.microsoft.com/office/drawing/2014/main" id="{F1860DD9-4B41-447B-BA9E-660E6938F338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>
              <a:extLst>
                <a:ext uri="{FF2B5EF4-FFF2-40B4-BE49-F238E27FC236}">
                  <a16:creationId xmlns:a16="http://schemas.microsoft.com/office/drawing/2014/main" id="{9F946271-4CA3-4472-ACC0-B8CD80B76E74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>
              <a:extLst>
                <a:ext uri="{FF2B5EF4-FFF2-40B4-BE49-F238E27FC236}">
                  <a16:creationId xmlns:a16="http://schemas.microsoft.com/office/drawing/2014/main" id="{C964D40F-5907-4024-897F-D7572ACB4413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>
              <a:extLst>
                <a:ext uri="{FF2B5EF4-FFF2-40B4-BE49-F238E27FC236}">
                  <a16:creationId xmlns:a16="http://schemas.microsoft.com/office/drawing/2014/main" id="{055B3BC3-1E79-4D74-90A9-693D41142DC2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>
              <a:extLst>
                <a:ext uri="{FF2B5EF4-FFF2-40B4-BE49-F238E27FC236}">
                  <a16:creationId xmlns:a16="http://schemas.microsoft.com/office/drawing/2014/main" id="{7BC03D1D-BAC2-4800-8D7A-9D860D4FDF6E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>
              <a:extLst>
                <a:ext uri="{FF2B5EF4-FFF2-40B4-BE49-F238E27FC236}">
                  <a16:creationId xmlns:a16="http://schemas.microsoft.com/office/drawing/2014/main" id="{6DD09F45-8FAD-44C3-B9A7-8234E5BC977B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>
              <a:extLst>
                <a:ext uri="{FF2B5EF4-FFF2-40B4-BE49-F238E27FC236}">
                  <a16:creationId xmlns:a16="http://schemas.microsoft.com/office/drawing/2014/main" id="{7283B66C-D810-4092-9369-2E441201EF6D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>
              <a:extLst>
                <a:ext uri="{FF2B5EF4-FFF2-40B4-BE49-F238E27FC236}">
                  <a16:creationId xmlns:a16="http://schemas.microsoft.com/office/drawing/2014/main" id="{B8B1D0DE-FDC6-4F74-958D-8B419F26D72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>
              <a:extLst>
                <a:ext uri="{FF2B5EF4-FFF2-40B4-BE49-F238E27FC236}">
                  <a16:creationId xmlns:a16="http://schemas.microsoft.com/office/drawing/2014/main" id="{C21EECE4-AE5E-4A88-AABC-393EFA879EC8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>
              <a:extLst>
                <a:ext uri="{FF2B5EF4-FFF2-40B4-BE49-F238E27FC236}">
                  <a16:creationId xmlns:a16="http://schemas.microsoft.com/office/drawing/2014/main" id="{6E1A4E8B-56D3-49CD-B687-49377DD23B06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>
              <a:extLst>
                <a:ext uri="{FF2B5EF4-FFF2-40B4-BE49-F238E27FC236}">
                  <a16:creationId xmlns:a16="http://schemas.microsoft.com/office/drawing/2014/main" id="{029CDCB0-0C35-4439-BB98-F3982F6611A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>
              <a:extLst>
                <a:ext uri="{FF2B5EF4-FFF2-40B4-BE49-F238E27FC236}">
                  <a16:creationId xmlns:a16="http://schemas.microsoft.com/office/drawing/2014/main" id="{0A9BAABD-B0B8-46AC-9C96-A80AB6BDEE4A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>
              <a:extLst>
                <a:ext uri="{FF2B5EF4-FFF2-40B4-BE49-F238E27FC236}">
                  <a16:creationId xmlns:a16="http://schemas.microsoft.com/office/drawing/2014/main" id="{B95D3E19-AD97-43A6-975B-FA416E0634A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>
              <a:extLst>
                <a:ext uri="{FF2B5EF4-FFF2-40B4-BE49-F238E27FC236}">
                  <a16:creationId xmlns:a16="http://schemas.microsoft.com/office/drawing/2014/main" id="{3D3BA2D5-FCFA-46FC-A27E-0CB2F79E58E7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>
              <a:extLst>
                <a:ext uri="{FF2B5EF4-FFF2-40B4-BE49-F238E27FC236}">
                  <a16:creationId xmlns:a16="http://schemas.microsoft.com/office/drawing/2014/main" id="{A661788A-CF7E-44A9-8E2F-665D6EFC14A0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>
              <a:extLst>
                <a:ext uri="{FF2B5EF4-FFF2-40B4-BE49-F238E27FC236}">
                  <a16:creationId xmlns:a16="http://schemas.microsoft.com/office/drawing/2014/main" id="{FC756534-09D1-46A3-B04E-E38D7881B68B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>
              <a:extLst>
                <a:ext uri="{FF2B5EF4-FFF2-40B4-BE49-F238E27FC236}">
                  <a16:creationId xmlns:a16="http://schemas.microsoft.com/office/drawing/2014/main" id="{D9384C91-284C-44CB-86A8-B0EE371F3E19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>
              <a:extLst>
                <a:ext uri="{FF2B5EF4-FFF2-40B4-BE49-F238E27FC236}">
                  <a16:creationId xmlns:a16="http://schemas.microsoft.com/office/drawing/2014/main" id="{5620022D-CD0F-4F5F-B53B-A98FEE6FCC66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>
              <a:extLst>
                <a:ext uri="{FF2B5EF4-FFF2-40B4-BE49-F238E27FC236}">
                  <a16:creationId xmlns:a16="http://schemas.microsoft.com/office/drawing/2014/main" id="{B8770E7F-FFA5-4F19-A00F-31FA9E2C4FF4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>
              <a:extLst>
                <a:ext uri="{FF2B5EF4-FFF2-40B4-BE49-F238E27FC236}">
                  <a16:creationId xmlns:a16="http://schemas.microsoft.com/office/drawing/2014/main" id="{7449D368-FFC6-409D-8C54-9CACA6DF7971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>
              <a:extLst>
                <a:ext uri="{FF2B5EF4-FFF2-40B4-BE49-F238E27FC236}">
                  <a16:creationId xmlns:a16="http://schemas.microsoft.com/office/drawing/2014/main" id="{F1A81E41-4E5E-4F59-A848-8B7C1B6C47B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>
              <a:extLst>
                <a:ext uri="{FF2B5EF4-FFF2-40B4-BE49-F238E27FC236}">
                  <a16:creationId xmlns:a16="http://schemas.microsoft.com/office/drawing/2014/main" id="{016F9212-10A5-488A-9B66-CE03B13072F1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>
              <a:extLst>
                <a:ext uri="{FF2B5EF4-FFF2-40B4-BE49-F238E27FC236}">
                  <a16:creationId xmlns:a16="http://schemas.microsoft.com/office/drawing/2014/main" id="{6A6467D2-E204-4AF1-A6E0-E8A5E8C19664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>
              <a:extLst>
                <a:ext uri="{FF2B5EF4-FFF2-40B4-BE49-F238E27FC236}">
                  <a16:creationId xmlns:a16="http://schemas.microsoft.com/office/drawing/2014/main" id="{97F069C3-B72A-47C9-BD32-AAFF19209F70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>
              <a:extLst>
                <a:ext uri="{FF2B5EF4-FFF2-40B4-BE49-F238E27FC236}">
                  <a16:creationId xmlns:a16="http://schemas.microsoft.com/office/drawing/2014/main" id="{F59BC24D-C587-40FE-9933-B3E336F24B97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>
              <a:extLst>
                <a:ext uri="{FF2B5EF4-FFF2-40B4-BE49-F238E27FC236}">
                  <a16:creationId xmlns:a16="http://schemas.microsoft.com/office/drawing/2014/main" id="{C512B36A-3FAD-4E58-B996-FA8D90773003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>
              <a:extLst>
                <a:ext uri="{FF2B5EF4-FFF2-40B4-BE49-F238E27FC236}">
                  <a16:creationId xmlns:a16="http://schemas.microsoft.com/office/drawing/2014/main" id="{39D5C69B-FB05-45C6-A02D-A6A8ACE2846B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>
              <a:extLst>
                <a:ext uri="{FF2B5EF4-FFF2-40B4-BE49-F238E27FC236}">
                  <a16:creationId xmlns:a16="http://schemas.microsoft.com/office/drawing/2014/main" id="{4FEE6CC4-4616-4587-A760-AFCFE2A70A03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>
              <a:extLst>
                <a:ext uri="{FF2B5EF4-FFF2-40B4-BE49-F238E27FC236}">
                  <a16:creationId xmlns:a16="http://schemas.microsoft.com/office/drawing/2014/main" id="{F1543413-7588-49C5-8DC8-1CA5E7573A71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>
              <a:extLst>
                <a:ext uri="{FF2B5EF4-FFF2-40B4-BE49-F238E27FC236}">
                  <a16:creationId xmlns:a16="http://schemas.microsoft.com/office/drawing/2014/main" id="{93B8A389-5274-49D8-BC6E-2A794C914B47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>
              <a:extLst>
                <a:ext uri="{FF2B5EF4-FFF2-40B4-BE49-F238E27FC236}">
                  <a16:creationId xmlns:a16="http://schemas.microsoft.com/office/drawing/2014/main" id="{617B38E3-9FF7-48B1-A036-2194FE31ED3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>
              <a:extLst>
                <a:ext uri="{FF2B5EF4-FFF2-40B4-BE49-F238E27FC236}">
                  <a16:creationId xmlns:a16="http://schemas.microsoft.com/office/drawing/2014/main" id="{4DA69233-4703-46E7-BD77-00911A1E794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>
              <a:extLst>
                <a:ext uri="{FF2B5EF4-FFF2-40B4-BE49-F238E27FC236}">
                  <a16:creationId xmlns:a16="http://schemas.microsoft.com/office/drawing/2014/main" id="{A6E8A355-6B4D-46E5-ABF6-80AFF74A83C6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>
              <a:extLst>
                <a:ext uri="{FF2B5EF4-FFF2-40B4-BE49-F238E27FC236}">
                  <a16:creationId xmlns:a16="http://schemas.microsoft.com/office/drawing/2014/main" id="{055EA0FB-5030-4C8A-86D3-4574820AB491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>
              <a:extLst>
                <a:ext uri="{FF2B5EF4-FFF2-40B4-BE49-F238E27FC236}">
                  <a16:creationId xmlns:a16="http://schemas.microsoft.com/office/drawing/2014/main" id="{459EB9C8-6491-4DD0-95BB-038AFA7672BB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>
              <a:extLst>
                <a:ext uri="{FF2B5EF4-FFF2-40B4-BE49-F238E27FC236}">
                  <a16:creationId xmlns:a16="http://schemas.microsoft.com/office/drawing/2014/main" id="{6D3BF9D1-B462-46CD-8739-E2383151C14E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>
              <a:extLst>
                <a:ext uri="{FF2B5EF4-FFF2-40B4-BE49-F238E27FC236}">
                  <a16:creationId xmlns:a16="http://schemas.microsoft.com/office/drawing/2014/main" id="{1026B93F-4EA8-42AF-8183-6911E85C8212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>
              <a:extLst>
                <a:ext uri="{FF2B5EF4-FFF2-40B4-BE49-F238E27FC236}">
                  <a16:creationId xmlns:a16="http://schemas.microsoft.com/office/drawing/2014/main" id="{8FD6AAFD-0E8D-4811-953E-DBF2B2184842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>
              <a:extLst>
                <a:ext uri="{FF2B5EF4-FFF2-40B4-BE49-F238E27FC236}">
                  <a16:creationId xmlns:a16="http://schemas.microsoft.com/office/drawing/2014/main" id="{0D21EFCE-F3A8-4954-9D96-41748674CFD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>
              <a:extLst>
                <a:ext uri="{FF2B5EF4-FFF2-40B4-BE49-F238E27FC236}">
                  <a16:creationId xmlns:a16="http://schemas.microsoft.com/office/drawing/2014/main" id="{527C8F9F-A166-4757-AD59-5AD6C1FC444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>
              <a:extLst>
                <a:ext uri="{FF2B5EF4-FFF2-40B4-BE49-F238E27FC236}">
                  <a16:creationId xmlns:a16="http://schemas.microsoft.com/office/drawing/2014/main" id="{C4D38826-A299-4F69-8F0B-7D3ED1FE211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>
              <a:extLst>
                <a:ext uri="{FF2B5EF4-FFF2-40B4-BE49-F238E27FC236}">
                  <a16:creationId xmlns:a16="http://schemas.microsoft.com/office/drawing/2014/main" id="{3EAF79B4-9C1A-450B-B18D-46C0EF162BFE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>
              <a:extLst>
                <a:ext uri="{FF2B5EF4-FFF2-40B4-BE49-F238E27FC236}">
                  <a16:creationId xmlns:a16="http://schemas.microsoft.com/office/drawing/2014/main" id="{D00F66BD-1532-4B65-8FF9-93CB58A5D06C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>
              <a:extLst>
                <a:ext uri="{FF2B5EF4-FFF2-40B4-BE49-F238E27FC236}">
                  <a16:creationId xmlns:a16="http://schemas.microsoft.com/office/drawing/2014/main" id="{E99299AB-16EE-4CD0-ABB0-A31A624D6F9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>
              <a:extLst>
                <a:ext uri="{FF2B5EF4-FFF2-40B4-BE49-F238E27FC236}">
                  <a16:creationId xmlns:a16="http://schemas.microsoft.com/office/drawing/2014/main" id="{40F059C7-7AD4-45E4-A45B-97F0C10AC84A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>
              <a:extLst>
                <a:ext uri="{FF2B5EF4-FFF2-40B4-BE49-F238E27FC236}">
                  <a16:creationId xmlns:a16="http://schemas.microsoft.com/office/drawing/2014/main" id="{34979EEE-9271-4A50-9587-C503F0431120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>
              <a:extLst>
                <a:ext uri="{FF2B5EF4-FFF2-40B4-BE49-F238E27FC236}">
                  <a16:creationId xmlns:a16="http://schemas.microsoft.com/office/drawing/2014/main" id="{66D725C5-BF65-4DAD-AECC-31154DCC9A21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>
              <a:extLst>
                <a:ext uri="{FF2B5EF4-FFF2-40B4-BE49-F238E27FC236}">
                  <a16:creationId xmlns:a16="http://schemas.microsoft.com/office/drawing/2014/main" id="{FE66709B-BA6E-4586-84F5-27CF8500ABE7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>
              <a:extLst>
                <a:ext uri="{FF2B5EF4-FFF2-40B4-BE49-F238E27FC236}">
                  <a16:creationId xmlns:a16="http://schemas.microsoft.com/office/drawing/2014/main" id="{8546E402-E20D-41BF-A125-447EE0C4D2C6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>
              <a:extLst>
                <a:ext uri="{FF2B5EF4-FFF2-40B4-BE49-F238E27FC236}">
                  <a16:creationId xmlns:a16="http://schemas.microsoft.com/office/drawing/2014/main" id="{F70E6A58-E059-4FE7-B866-5F754BEB6D72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>
              <a:extLst>
                <a:ext uri="{FF2B5EF4-FFF2-40B4-BE49-F238E27FC236}">
                  <a16:creationId xmlns:a16="http://schemas.microsoft.com/office/drawing/2014/main" id="{8CB4FE16-E849-44D6-9230-ABE03DB6B20B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>
              <a:extLst>
                <a:ext uri="{FF2B5EF4-FFF2-40B4-BE49-F238E27FC236}">
                  <a16:creationId xmlns:a16="http://schemas.microsoft.com/office/drawing/2014/main" id="{2F6D86E8-0DD1-44B3-9CD6-6668516EAD5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>
              <a:extLst>
                <a:ext uri="{FF2B5EF4-FFF2-40B4-BE49-F238E27FC236}">
                  <a16:creationId xmlns:a16="http://schemas.microsoft.com/office/drawing/2014/main" id="{64F7FA79-C038-4BAC-8DF5-945C3C12D91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>
              <a:extLst>
                <a:ext uri="{FF2B5EF4-FFF2-40B4-BE49-F238E27FC236}">
                  <a16:creationId xmlns:a16="http://schemas.microsoft.com/office/drawing/2014/main" id="{BAD8B380-DE2C-46EB-9549-3123D2EC03F2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>
              <a:extLst>
                <a:ext uri="{FF2B5EF4-FFF2-40B4-BE49-F238E27FC236}">
                  <a16:creationId xmlns:a16="http://schemas.microsoft.com/office/drawing/2014/main" id="{15A1DB5C-ED78-43CF-B349-875E88354D36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>
              <a:extLst>
                <a:ext uri="{FF2B5EF4-FFF2-40B4-BE49-F238E27FC236}">
                  <a16:creationId xmlns:a16="http://schemas.microsoft.com/office/drawing/2014/main" id="{C9E4F15F-2C0D-4989-B0ED-9444FA130B53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>
              <a:extLst>
                <a:ext uri="{FF2B5EF4-FFF2-40B4-BE49-F238E27FC236}">
                  <a16:creationId xmlns:a16="http://schemas.microsoft.com/office/drawing/2014/main" id="{CCFE3F8F-1F28-43A9-8EF7-0FB855738A3C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>
              <a:extLst>
                <a:ext uri="{FF2B5EF4-FFF2-40B4-BE49-F238E27FC236}">
                  <a16:creationId xmlns:a16="http://schemas.microsoft.com/office/drawing/2014/main" id="{0F524FE5-C68E-4DC5-BA11-69FDAB3BC930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>
              <a:extLst>
                <a:ext uri="{FF2B5EF4-FFF2-40B4-BE49-F238E27FC236}">
                  <a16:creationId xmlns:a16="http://schemas.microsoft.com/office/drawing/2014/main" id="{9C221F4E-BE26-451E-8E09-B138E608BEBA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>
              <a:extLst>
                <a:ext uri="{FF2B5EF4-FFF2-40B4-BE49-F238E27FC236}">
                  <a16:creationId xmlns:a16="http://schemas.microsoft.com/office/drawing/2014/main" id="{5E224FC8-17FC-4685-9D5C-4903011368EC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>
              <a:extLst>
                <a:ext uri="{FF2B5EF4-FFF2-40B4-BE49-F238E27FC236}">
                  <a16:creationId xmlns:a16="http://schemas.microsoft.com/office/drawing/2014/main" id="{D59B0977-B590-423D-B003-7A37D7D5072F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>
              <a:extLst>
                <a:ext uri="{FF2B5EF4-FFF2-40B4-BE49-F238E27FC236}">
                  <a16:creationId xmlns:a16="http://schemas.microsoft.com/office/drawing/2014/main" id="{D0B310D6-47B7-4C66-B3E6-38513746B440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>
              <a:extLst>
                <a:ext uri="{FF2B5EF4-FFF2-40B4-BE49-F238E27FC236}">
                  <a16:creationId xmlns:a16="http://schemas.microsoft.com/office/drawing/2014/main" id="{41E98826-FFF7-4209-B86F-5038C25269DC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C8F5ACF-7AFE-47CC-8B18-9B90970749B1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>
              <a:extLst>
                <a:ext uri="{FF2B5EF4-FFF2-40B4-BE49-F238E27FC236}">
                  <a16:creationId xmlns:a16="http://schemas.microsoft.com/office/drawing/2014/main" id="{AE22A737-0C3E-4C86-B6E7-D2A3C42937C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>
              <a:extLst>
                <a:ext uri="{FF2B5EF4-FFF2-40B4-BE49-F238E27FC236}">
                  <a16:creationId xmlns:a16="http://schemas.microsoft.com/office/drawing/2014/main" id="{1D32C6C4-A3A3-4247-B484-3C05D9F135AE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>
              <a:extLst>
                <a:ext uri="{FF2B5EF4-FFF2-40B4-BE49-F238E27FC236}">
                  <a16:creationId xmlns:a16="http://schemas.microsoft.com/office/drawing/2014/main" id="{3E578F01-A4D5-452C-B2A6-68E3286BEDD0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>
              <a:extLst>
                <a:ext uri="{FF2B5EF4-FFF2-40B4-BE49-F238E27FC236}">
                  <a16:creationId xmlns:a16="http://schemas.microsoft.com/office/drawing/2014/main" id="{A4BD5419-2CBC-4167-A4FF-74B48F3FA998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>
              <a:extLst>
                <a:ext uri="{FF2B5EF4-FFF2-40B4-BE49-F238E27FC236}">
                  <a16:creationId xmlns:a16="http://schemas.microsoft.com/office/drawing/2014/main" id="{B6251E37-1DC9-4D13-9BD0-C8E504E364F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>
              <a:extLst>
                <a:ext uri="{FF2B5EF4-FFF2-40B4-BE49-F238E27FC236}">
                  <a16:creationId xmlns:a16="http://schemas.microsoft.com/office/drawing/2014/main" id="{4BAA1AC3-66B9-49B2-ACED-D6D7172EC282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>
              <a:extLst>
                <a:ext uri="{FF2B5EF4-FFF2-40B4-BE49-F238E27FC236}">
                  <a16:creationId xmlns:a16="http://schemas.microsoft.com/office/drawing/2014/main" id="{D25CC410-4803-47A1-A381-535EF397C8FF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>
              <a:extLst>
                <a:ext uri="{FF2B5EF4-FFF2-40B4-BE49-F238E27FC236}">
                  <a16:creationId xmlns:a16="http://schemas.microsoft.com/office/drawing/2014/main" id="{3810070B-99B3-440D-852F-76FA43281454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>
              <a:extLst>
                <a:ext uri="{FF2B5EF4-FFF2-40B4-BE49-F238E27FC236}">
                  <a16:creationId xmlns:a16="http://schemas.microsoft.com/office/drawing/2014/main" id="{220B921C-4AB9-4FA9-893D-B8694C104DAA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>
              <a:extLst>
                <a:ext uri="{FF2B5EF4-FFF2-40B4-BE49-F238E27FC236}">
                  <a16:creationId xmlns:a16="http://schemas.microsoft.com/office/drawing/2014/main" id="{4EB0D932-C254-42F8-9F62-06646232E645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>
              <a:extLst>
                <a:ext uri="{FF2B5EF4-FFF2-40B4-BE49-F238E27FC236}">
                  <a16:creationId xmlns:a16="http://schemas.microsoft.com/office/drawing/2014/main" id="{3EF9A58C-6596-4996-936C-FBFBA1756EF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>
              <a:extLst>
                <a:ext uri="{FF2B5EF4-FFF2-40B4-BE49-F238E27FC236}">
                  <a16:creationId xmlns:a16="http://schemas.microsoft.com/office/drawing/2014/main" id="{6A7A6BC6-EA29-44A8-B5CC-1DD3798419E2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>
              <a:extLst>
                <a:ext uri="{FF2B5EF4-FFF2-40B4-BE49-F238E27FC236}">
                  <a16:creationId xmlns:a16="http://schemas.microsoft.com/office/drawing/2014/main" id="{94352426-5D1D-412A-B146-417C04B3455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>
              <a:extLst>
                <a:ext uri="{FF2B5EF4-FFF2-40B4-BE49-F238E27FC236}">
                  <a16:creationId xmlns:a16="http://schemas.microsoft.com/office/drawing/2014/main" id="{713563E4-21C7-4A15-B7B2-F57AC108940D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>
              <a:extLst>
                <a:ext uri="{FF2B5EF4-FFF2-40B4-BE49-F238E27FC236}">
                  <a16:creationId xmlns:a16="http://schemas.microsoft.com/office/drawing/2014/main" id="{DF146277-9651-41D1-B8CA-D0741AAE393F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>
              <a:extLst>
                <a:ext uri="{FF2B5EF4-FFF2-40B4-BE49-F238E27FC236}">
                  <a16:creationId xmlns:a16="http://schemas.microsoft.com/office/drawing/2014/main" id="{40989F30-0C0D-4273-832E-B028C7623B55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>
              <a:extLst>
                <a:ext uri="{FF2B5EF4-FFF2-40B4-BE49-F238E27FC236}">
                  <a16:creationId xmlns:a16="http://schemas.microsoft.com/office/drawing/2014/main" id="{FBD547EE-1493-4BEB-BB61-F5AD1908C6D7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>
              <a:extLst>
                <a:ext uri="{FF2B5EF4-FFF2-40B4-BE49-F238E27FC236}">
                  <a16:creationId xmlns:a16="http://schemas.microsoft.com/office/drawing/2014/main" id="{3BFB07DE-1492-4BC2-9563-A506893625CD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>
              <a:extLst>
                <a:ext uri="{FF2B5EF4-FFF2-40B4-BE49-F238E27FC236}">
                  <a16:creationId xmlns:a16="http://schemas.microsoft.com/office/drawing/2014/main" id="{B6785E3C-1C9F-4B94-B424-24854787997F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>
              <a:extLst>
                <a:ext uri="{FF2B5EF4-FFF2-40B4-BE49-F238E27FC236}">
                  <a16:creationId xmlns:a16="http://schemas.microsoft.com/office/drawing/2014/main" id="{1410D543-4E28-4598-979C-CE5C31622039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>
              <a:extLst>
                <a:ext uri="{FF2B5EF4-FFF2-40B4-BE49-F238E27FC236}">
                  <a16:creationId xmlns:a16="http://schemas.microsoft.com/office/drawing/2014/main" id="{51CEC972-6487-4F42-BBF5-20A19B9E5C40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>
              <a:extLst>
                <a:ext uri="{FF2B5EF4-FFF2-40B4-BE49-F238E27FC236}">
                  <a16:creationId xmlns:a16="http://schemas.microsoft.com/office/drawing/2014/main" id="{331CB5A2-3F24-47F6-80C0-DD3A7B9F50DA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>
              <a:extLst>
                <a:ext uri="{FF2B5EF4-FFF2-40B4-BE49-F238E27FC236}">
                  <a16:creationId xmlns:a16="http://schemas.microsoft.com/office/drawing/2014/main" id="{161F659A-CC75-4A7C-87C2-3FFC7D96792C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>
              <a:extLst>
                <a:ext uri="{FF2B5EF4-FFF2-40B4-BE49-F238E27FC236}">
                  <a16:creationId xmlns:a16="http://schemas.microsoft.com/office/drawing/2014/main" id="{24B024EE-EEE6-44A5-99F1-84F451DAF17A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>
              <a:extLst>
                <a:ext uri="{FF2B5EF4-FFF2-40B4-BE49-F238E27FC236}">
                  <a16:creationId xmlns:a16="http://schemas.microsoft.com/office/drawing/2014/main" id="{819EB275-6157-4022-BA39-11F474B98827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>
              <a:extLst>
                <a:ext uri="{FF2B5EF4-FFF2-40B4-BE49-F238E27FC236}">
                  <a16:creationId xmlns:a16="http://schemas.microsoft.com/office/drawing/2014/main" id="{42E546C9-9A65-43FE-859B-1E43E9849080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>
              <a:extLst>
                <a:ext uri="{FF2B5EF4-FFF2-40B4-BE49-F238E27FC236}">
                  <a16:creationId xmlns:a16="http://schemas.microsoft.com/office/drawing/2014/main" id="{519D7597-C13C-4234-BD44-74F64E1EB3B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>
              <a:extLst>
                <a:ext uri="{FF2B5EF4-FFF2-40B4-BE49-F238E27FC236}">
                  <a16:creationId xmlns:a16="http://schemas.microsoft.com/office/drawing/2014/main" id="{12C9A0C3-D4A8-410E-A651-F06D5C6800B2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>
              <a:extLst>
                <a:ext uri="{FF2B5EF4-FFF2-40B4-BE49-F238E27FC236}">
                  <a16:creationId xmlns:a16="http://schemas.microsoft.com/office/drawing/2014/main" id="{6C1753FA-F6B0-48DD-BD5B-9B52BE3B5A7A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>
              <a:extLst>
                <a:ext uri="{FF2B5EF4-FFF2-40B4-BE49-F238E27FC236}">
                  <a16:creationId xmlns:a16="http://schemas.microsoft.com/office/drawing/2014/main" id="{28CCC03F-241B-4A8E-B2B3-9D4566B175C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>
              <a:extLst>
                <a:ext uri="{FF2B5EF4-FFF2-40B4-BE49-F238E27FC236}">
                  <a16:creationId xmlns:a16="http://schemas.microsoft.com/office/drawing/2014/main" id="{A024C300-D520-4768-A1AA-F5CBE96D5F9D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>
              <a:extLst>
                <a:ext uri="{FF2B5EF4-FFF2-40B4-BE49-F238E27FC236}">
                  <a16:creationId xmlns:a16="http://schemas.microsoft.com/office/drawing/2014/main" id="{A90F1805-72A8-4F9B-9A66-AB2FCD9A4769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>
              <a:extLst>
                <a:ext uri="{FF2B5EF4-FFF2-40B4-BE49-F238E27FC236}">
                  <a16:creationId xmlns:a16="http://schemas.microsoft.com/office/drawing/2014/main" id="{A5B1A30C-DD2A-4798-A7AF-EC01F5D62552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>
              <a:extLst>
                <a:ext uri="{FF2B5EF4-FFF2-40B4-BE49-F238E27FC236}">
                  <a16:creationId xmlns:a16="http://schemas.microsoft.com/office/drawing/2014/main" id="{C50AAF40-D76C-4395-9299-3B6580C4861B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>
              <a:extLst>
                <a:ext uri="{FF2B5EF4-FFF2-40B4-BE49-F238E27FC236}">
                  <a16:creationId xmlns:a16="http://schemas.microsoft.com/office/drawing/2014/main" id="{7BC932AA-8B48-4F78-8833-6ECD626C9242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>
              <a:extLst>
                <a:ext uri="{FF2B5EF4-FFF2-40B4-BE49-F238E27FC236}">
                  <a16:creationId xmlns:a16="http://schemas.microsoft.com/office/drawing/2014/main" id="{4BF4BABE-FBEE-44C7-9F54-C33D1C69A166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>
              <a:extLst>
                <a:ext uri="{FF2B5EF4-FFF2-40B4-BE49-F238E27FC236}">
                  <a16:creationId xmlns:a16="http://schemas.microsoft.com/office/drawing/2014/main" id="{6B4C5F22-48A1-4DA2-A8F0-E4D7BEA6B2A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>
              <a:extLst>
                <a:ext uri="{FF2B5EF4-FFF2-40B4-BE49-F238E27FC236}">
                  <a16:creationId xmlns:a16="http://schemas.microsoft.com/office/drawing/2014/main" id="{2A46B5D8-8D64-4222-A032-2D83775E3251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>
              <a:extLst>
                <a:ext uri="{FF2B5EF4-FFF2-40B4-BE49-F238E27FC236}">
                  <a16:creationId xmlns:a16="http://schemas.microsoft.com/office/drawing/2014/main" id="{C02FA150-B64B-4AC6-8838-43066675873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>
              <a:extLst>
                <a:ext uri="{FF2B5EF4-FFF2-40B4-BE49-F238E27FC236}">
                  <a16:creationId xmlns:a16="http://schemas.microsoft.com/office/drawing/2014/main" id="{AB8287D9-B6A7-4D6F-B627-461644E87A49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>
              <a:extLst>
                <a:ext uri="{FF2B5EF4-FFF2-40B4-BE49-F238E27FC236}">
                  <a16:creationId xmlns:a16="http://schemas.microsoft.com/office/drawing/2014/main" id="{AD42B1E6-1DB8-4621-BBE6-8CC73B44F29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>
              <a:extLst>
                <a:ext uri="{FF2B5EF4-FFF2-40B4-BE49-F238E27FC236}">
                  <a16:creationId xmlns:a16="http://schemas.microsoft.com/office/drawing/2014/main" id="{F63A7306-81DC-41C5-B52B-EFC721C25FCF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>
              <a:extLst>
                <a:ext uri="{FF2B5EF4-FFF2-40B4-BE49-F238E27FC236}">
                  <a16:creationId xmlns:a16="http://schemas.microsoft.com/office/drawing/2014/main" id="{7953C38E-EAC6-4ACA-9F04-0EE909A0D73F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>
              <a:extLst>
                <a:ext uri="{FF2B5EF4-FFF2-40B4-BE49-F238E27FC236}">
                  <a16:creationId xmlns:a16="http://schemas.microsoft.com/office/drawing/2014/main" id="{A7B57BD4-D211-4474-81A9-80C7C3E07B91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>
              <a:extLst>
                <a:ext uri="{FF2B5EF4-FFF2-40B4-BE49-F238E27FC236}">
                  <a16:creationId xmlns:a16="http://schemas.microsoft.com/office/drawing/2014/main" id="{15E2885D-7AA0-41E1-9138-1ED193C8B21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>
              <a:extLst>
                <a:ext uri="{FF2B5EF4-FFF2-40B4-BE49-F238E27FC236}">
                  <a16:creationId xmlns:a16="http://schemas.microsoft.com/office/drawing/2014/main" id="{85A4DC8C-8FA1-49AE-BA84-11182ECA368B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>
              <a:extLst>
                <a:ext uri="{FF2B5EF4-FFF2-40B4-BE49-F238E27FC236}">
                  <a16:creationId xmlns:a16="http://schemas.microsoft.com/office/drawing/2014/main" id="{CF73ED6B-7FD5-430E-8B35-D1B74A7A7425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>
              <a:extLst>
                <a:ext uri="{FF2B5EF4-FFF2-40B4-BE49-F238E27FC236}">
                  <a16:creationId xmlns:a16="http://schemas.microsoft.com/office/drawing/2014/main" id="{D88A7D7C-1655-4385-A4EC-2C63B16B0A45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>
              <a:extLst>
                <a:ext uri="{FF2B5EF4-FFF2-40B4-BE49-F238E27FC236}">
                  <a16:creationId xmlns:a16="http://schemas.microsoft.com/office/drawing/2014/main" id="{5F42051C-769D-4E41-8267-AE97171B8EB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>
              <a:extLst>
                <a:ext uri="{FF2B5EF4-FFF2-40B4-BE49-F238E27FC236}">
                  <a16:creationId xmlns:a16="http://schemas.microsoft.com/office/drawing/2014/main" id="{72AC31ED-C798-4C29-88E0-459EE62E7CC4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>
              <a:extLst>
                <a:ext uri="{FF2B5EF4-FFF2-40B4-BE49-F238E27FC236}">
                  <a16:creationId xmlns:a16="http://schemas.microsoft.com/office/drawing/2014/main" id="{EDCEFDC4-18FE-46E6-9189-93784ACF7371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>
              <a:extLst>
                <a:ext uri="{FF2B5EF4-FFF2-40B4-BE49-F238E27FC236}">
                  <a16:creationId xmlns:a16="http://schemas.microsoft.com/office/drawing/2014/main" id="{108A426B-CCA0-4A79-B40C-772528CAFB9B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>
              <a:extLst>
                <a:ext uri="{FF2B5EF4-FFF2-40B4-BE49-F238E27FC236}">
                  <a16:creationId xmlns:a16="http://schemas.microsoft.com/office/drawing/2014/main" id="{C8624BF0-066A-4B2E-84F6-D6699811369E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>
              <a:extLst>
                <a:ext uri="{FF2B5EF4-FFF2-40B4-BE49-F238E27FC236}">
                  <a16:creationId xmlns:a16="http://schemas.microsoft.com/office/drawing/2014/main" id="{E0A79F7D-CD41-4B5D-984F-245D4E222672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>
              <a:extLst>
                <a:ext uri="{FF2B5EF4-FFF2-40B4-BE49-F238E27FC236}">
                  <a16:creationId xmlns:a16="http://schemas.microsoft.com/office/drawing/2014/main" id="{AB77C45C-069E-44D5-A618-8BB014EBB586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>
              <a:extLst>
                <a:ext uri="{FF2B5EF4-FFF2-40B4-BE49-F238E27FC236}">
                  <a16:creationId xmlns:a16="http://schemas.microsoft.com/office/drawing/2014/main" id="{F4C65845-CCA8-495C-A05A-E2A3E22113B2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>
              <a:extLst>
                <a:ext uri="{FF2B5EF4-FFF2-40B4-BE49-F238E27FC236}">
                  <a16:creationId xmlns:a16="http://schemas.microsoft.com/office/drawing/2014/main" id="{EFA042D1-5490-4357-BBFB-9799AE1C535A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>
              <a:extLst>
                <a:ext uri="{FF2B5EF4-FFF2-40B4-BE49-F238E27FC236}">
                  <a16:creationId xmlns:a16="http://schemas.microsoft.com/office/drawing/2014/main" id="{14451D1E-E11D-473E-A831-F895F3C18B6F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>
              <a:extLst>
                <a:ext uri="{FF2B5EF4-FFF2-40B4-BE49-F238E27FC236}">
                  <a16:creationId xmlns:a16="http://schemas.microsoft.com/office/drawing/2014/main" id="{EC15322C-8A0E-4C83-861A-0CD4B8A1C4D6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>
              <a:extLst>
                <a:ext uri="{FF2B5EF4-FFF2-40B4-BE49-F238E27FC236}">
                  <a16:creationId xmlns:a16="http://schemas.microsoft.com/office/drawing/2014/main" id="{F7B3A13D-65F0-4077-B27C-7215223462B3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>
              <a:extLst>
                <a:ext uri="{FF2B5EF4-FFF2-40B4-BE49-F238E27FC236}">
                  <a16:creationId xmlns:a16="http://schemas.microsoft.com/office/drawing/2014/main" id="{0F07B7D2-4DCA-48A8-A080-64E9AEC6A44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>
              <a:extLst>
                <a:ext uri="{FF2B5EF4-FFF2-40B4-BE49-F238E27FC236}">
                  <a16:creationId xmlns:a16="http://schemas.microsoft.com/office/drawing/2014/main" id="{E60825ED-4C69-4D8F-9C18-570CBB9ECD54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>
              <a:extLst>
                <a:ext uri="{FF2B5EF4-FFF2-40B4-BE49-F238E27FC236}">
                  <a16:creationId xmlns:a16="http://schemas.microsoft.com/office/drawing/2014/main" id="{0DBFA1AD-68DA-438C-95F3-6128957F7B7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>
              <a:extLst>
                <a:ext uri="{FF2B5EF4-FFF2-40B4-BE49-F238E27FC236}">
                  <a16:creationId xmlns:a16="http://schemas.microsoft.com/office/drawing/2014/main" id="{D59F8E5A-ABB7-42FE-B496-A121D08F6DC5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>
              <a:extLst>
                <a:ext uri="{FF2B5EF4-FFF2-40B4-BE49-F238E27FC236}">
                  <a16:creationId xmlns:a16="http://schemas.microsoft.com/office/drawing/2014/main" id="{5FAED763-61BD-4C4D-9758-51F41B2D5F89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>
              <a:extLst>
                <a:ext uri="{FF2B5EF4-FFF2-40B4-BE49-F238E27FC236}">
                  <a16:creationId xmlns:a16="http://schemas.microsoft.com/office/drawing/2014/main" id="{55A56B52-B3CC-4D0E-92FD-BAD424A4FBDE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>
              <a:extLst>
                <a:ext uri="{FF2B5EF4-FFF2-40B4-BE49-F238E27FC236}">
                  <a16:creationId xmlns:a16="http://schemas.microsoft.com/office/drawing/2014/main" id="{5D6E63A3-FDB0-4D40-A62E-06EADE36776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>
              <a:extLst>
                <a:ext uri="{FF2B5EF4-FFF2-40B4-BE49-F238E27FC236}">
                  <a16:creationId xmlns:a16="http://schemas.microsoft.com/office/drawing/2014/main" id="{A0CE6304-32A2-4796-A50C-2017884D6F58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717DBFF-001B-4026-AB07-BE514B6903F9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>
              <a:extLst>
                <a:ext uri="{FF2B5EF4-FFF2-40B4-BE49-F238E27FC236}">
                  <a16:creationId xmlns:a16="http://schemas.microsoft.com/office/drawing/2014/main" id="{0DD47574-FF2D-45D6-BA61-3732DA82D113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>
              <a:extLst>
                <a:ext uri="{FF2B5EF4-FFF2-40B4-BE49-F238E27FC236}">
                  <a16:creationId xmlns:a16="http://schemas.microsoft.com/office/drawing/2014/main" id="{A9004421-430D-4FCC-B51B-EEAB610D1B88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>
              <a:extLst>
                <a:ext uri="{FF2B5EF4-FFF2-40B4-BE49-F238E27FC236}">
                  <a16:creationId xmlns:a16="http://schemas.microsoft.com/office/drawing/2014/main" id="{DEB657F6-0359-4123-815D-60EE29D726DE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>
              <a:extLst>
                <a:ext uri="{FF2B5EF4-FFF2-40B4-BE49-F238E27FC236}">
                  <a16:creationId xmlns:a16="http://schemas.microsoft.com/office/drawing/2014/main" id="{73EEC3DC-7C79-4752-8030-7D721924B3F3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>
              <a:extLst>
                <a:ext uri="{FF2B5EF4-FFF2-40B4-BE49-F238E27FC236}">
                  <a16:creationId xmlns:a16="http://schemas.microsoft.com/office/drawing/2014/main" id="{44CA786F-3834-4818-8127-BA1156C605B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>
              <a:extLst>
                <a:ext uri="{FF2B5EF4-FFF2-40B4-BE49-F238E27FC236}">
                  <a16:creationId xmlns:a16="http://schemas.microsoft.com/office/drawing/2014/main" id="{C0BFCD5C-FA35-483D-85D2-631D5BC5ED6D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>
              <a:extLst>
                <a:ext uri="{FF2B5EF4-FFF2-40B4-BE49-F238E27FC236}">
                  <a16:creationId xmlns:a16="http://schemas.microsoft.com/office/drawing/2014/main" id="{F58A4A70-73D9-4430-926D-787EE4C37F9D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>
              <a:extLst>
                <a:ext uri="{FF2B5EF4-FFF2-40B4-BE49-F238E27FC236}">
                  <a16:creationId xmlns:a16="http://schemas.microsoft.com/office/drawing/2014/main" id="{70BF357B-902B-4CFA-B1CF-605CB9C2CE68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>
              <a:extLst>
                <a:ext uri="{FF2B5EF4-FFF2-40B4-BE49-F238E27FC236}">
                  <a16:creationId xmlns:a16="http://schemas.microsoft.com/office/drawing/2014/main" id="{091C38E1-4ABF-4280-AB85-D2D58ADFBB28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>
              <a:extLst>
                <a:ext uri="{FF2B5EF4-FFF2-40B4-BE49-F238E27FC236}">
                  <a16:creationId xmlns:a16="http://schemas.microsoft.com/office/drawing/2014/main" id="{07220F38-7836-47F3-9E9B-D97FF4C01A43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>
              <a:extLst>
                <a:ext uri="{FF2B5EF4-FFF2-40B4-BE49-F238E27FC236}">
                  <a16:creationId xmlns:a16="http://schemas.microsoft.com/office/drawing/2014/main" id="{DEE17EEC-8386-4A4C-A0FE-9F6AD8AF4E3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>
              <a:extLst>
                <a:ext uri="{FF2B5EF4-FFF2-40B4-BE49-F238E27FC236}">
                  <a16:creationId xmlns:a16="http://schemas.microsoft.com/office/drawing/2014/main" id="{DB03FF16-16F3-43E0-B974-E022981DCECC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>
              <a:extLst>
                <a:ext uri="{FF2B5EF4-FFF2-40B4-BE49-F238E27FC236}">
                  <a16:creationId xmlns:a16="http://schemas.microsoft.com/office/drawing/2014/main" id="{4B904737-97B1-4C82-B8C8-B1C8DDCC69FB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>
              <a:extLst>
                <a:ext uri="{FF2B5EF4-FFF2-40B4-BE49-F238E27FC236}">
                  <a16:creationId xmlns:a16="http://schemas.microsoft.com/office/drawing/2014/main" id="{A9473D46-7841-4FCA-89D8-A4FFA2A2A92A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>
              <a:extLst>
                <a:ext uri="{FF2B5EF4-FFF2-40B4-BE49-F238E27FC236}">
                  <a16:creationId xmlns:a16="http://schemas.microsoft.com/office/drawing/2014/main" id="{2483334C-7564-4846-829E-F060A4E46BEE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>
              <a:extLst>
                <a:ext uri="{FF2B5EF4-FFF2-40B4-BE49-F238E27FC236}">
                  <a16:creationId xmlns:a16="http://schemas.microsoft.com/office/drawing/2014/main" id="{6DC9F55D-A216-44AB-9A83-609EBE4FD204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>
              <a:extLst>
                <a:ext uri="{FF2B5EF4-FFF2-40B4-BE49-F238E27FC236}">
                  <a16:creationId xmlns:a16="http://schemas.microsoft.com/office/drawing/2014/main" id="{03A64B63-485A-43D1-9889-B3A1FE8B7E53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>
              <a:extLst>
                <a:ext uri="{FF2B5EF4-FFF2-40B4-BE49-F238E27FC236}">
                  <a16:creationId xmlns:a16="http://schemas.microsoft.com/office/drawing/2014/main" id="{537AA95C-199B-4B39-A19F-7F22EF40BD1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>
              <a:extLst>
                <a:ext uri="{FF2B5EF4-FFF2-40B4-BE49-F238E27FC236}">
                  <a16:creationId xmlns:a16="http://schemas.microsoft.com/office/drawing/2014/main" id="{CE879E64-B261-4498-A7AB-10E1FEC4F674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>
              <a:extLst>
                <a:ext uri="{FF2B5EF4-FFF2-40B4-BE49-F238E27FC236}">
                  <a16:creationId xmlns:a16="http://schemas.microsoft.com/office/drawing/2014/main" id="{6E54092F-65E4-49E2-BE25-8DE102D82C63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>
              <a:extLst>
                <a:ext uri="{FF2B5EF4-FFF2-40B4-BE49-F238E27FC236}">
                  <a16:creationId xmlns:a16="http://schemas.microsoft.com/office/drawing/2014/main" id="{EA81D8DE-B9FE-49FC-9EB5-A098D0FA08CD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>
              <a:extLst>
                <a:ext uri="{FF2B5EF4-FFF2-40B4-BE49-F238E27FC236}">
                  <a16:creationId xmlns:a16="http://schemas.microsoft.com/office/drawing/2014/main" id="{788C296D-F696-4511-AAC8-C43522309F8B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>
              <a:extLst>
                <a:ext uri="{FF2B5EF4-FFF2-40B4-BE49-F238E27FC236}">
                  <a16:creationId xmlns:a16="http://schemas.microsoft.com/office/drawing/2014/main" id="{7DDE60B1-D100-48B5-AEC3-C1A26AFC23D2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>
              <a:extLst>
                <a:ext uri="{FF2B5EF4-FFF2-40B4-BE49-F238E27FC236}">
                  <a16:creationId xmlns:a16="http://schemas.microsoft.com/office/drawing/2014/main" id="{C14611D3-878E-4AC6-9A85-C7BC4C1045CF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>
              <a:extLst>
                <a:ext uri="{FF2B5EF4-FFF2-40B4-BE49-F238E27FC236}">
                  <a16:creationId xmlns:a16="http://schemas.microsoft.com/office/drawing/2014/main" id="{6A683175-CB35-426F-9ED0-04196D094C13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>
              <a:extLst>
                <a:ext uri="{FF2B5EF4-FFF2-40B4-BE49-F238E27FC236}">
                  <a16:creationId xmlns:a16="http://schemas.microsoft.com/office/drawing/2014/main" id="{1B3D038D-05D3-44A1-88E2-4ED7F61C7335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>
              <a:extLst>
                <a:ext uri="{FF2B5EF4-FFF2-40B4-BE49-F238E27FC236}">
                  <a16:creationId xmlns:a16="http://schemas.microsoft.com/office/drawing/2014/main" id="{6C448F0E-44C6-45D5-93E8-5D4387E1338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>
              <a:extLst>
                <a:ext uri="{FF2B5EF4-FFF2-40B4-BE49-F238E27FC236}">
                  <a16:creationId xmlns:a16="http://schemas.microsoft.com/office/drawing/2014/main" id="{DB4F713C-D36B-413C-83FB-156840C12ACB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>
              <a:extLst>
                <a:ext uri="{FF2B5EF4-FFF2-40B4-BE49-F238E27FC236}">
                  <a16:creationId xmlns:a16="http://schemas.microsoft.com/office/drawing/2014/main" id="{4EEFD242-E879-4A10-B43C-8ECE667BAB4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>
              <a:extLst>
                <a:ext uri="{FF2B5EF4-FFF2-40B4-BE49-F238E27FC236}">
                  <a16:creationId xmlns:a16="http://schemas.microsoft.com/office/drawing/2014/main" id="{C5CDA6D4-1247-459A-884E-C72464AAB15F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>
              <a:extLst>
                <a:ext uri="{FF2B5EF4-FFF2-40B4-BE49-F238E27FC236}">
                  <a16:creationId xmlns:a16="http://schemas.microsoft.com/office/drawing/2014/main" id="{3346FAE4-DCCE-4E92-9A37-1E08920B7F59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>
              <a:extLst>
                <a:ext uri="{FF2B5EF4-FFF2-40B4-BE49-F238E27FC236}">
                  <a16:creationId xmlns:a16="http://schemas.microsoft.com/office/drawing/2014/main" id="{F9EC80CE-2B64-4A32-AD22-BFB95663B4DC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>
              <a:extLst>
                <a:ext uri="{FF2B5EF4-FFF2-40B4-BE49-F238E27FC236}">
                  <a16:creationId xmlns:a16="http://schemas.microsoft.com/office/drawing/2014/main" id="{EA530490-97DD-4334-A644-BB472000A22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>
              <a:extLst>
                <a:ext uri="{FF2B5EF4-FFF2-40B4-BE49-F238E27FC236}">
                  <a16:creationId xmlns:a16="http://schemas.microsoft.com/office/drawing/2014/main" id="{72C686D1-C254-4A4E-ADF7-E2ABD7A4F680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>
              <a:extLst>
                <a:ext uri="{FF2B5EF4-FFF2-40B4-BE49-F238E27FC236}">
                  <a16:creationId xmlns:a16="http://schemas.microsoft.com/office/drawing/2014/main" id="{2085034B-02B8-446B-9DE9-CFE25DE438B0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>
              <a:extLst>
                <a:ext uri="{FF2B5EF4-FFF2-40B4-BE49-F238E27FC236}">
                  <a16:creationId xmlns:a16="http://schemas.microsoft.com/office/drawing/2014/main" id="{ED7FF3D3-533E-40EB-8C3C-7ACEAB609E82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>
              <a:extLst>
                <a:ext uri="{FF2B5EF4-FFF2-40B4-BE49-F238E27FC236}">
                  <a16:creationId xmlns:a16="http://schemas.microsoft.com/office/drawing/2014/main" id="{4B66A7D6-E004-4DEB-A333-8F1781C8BA82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>
              <a:extLst>
                <a:ext uri="{FF2B5EF4-FFF2-40B4-BE49-F238E27FC236}">
                  <a16:creationId xmlns:a16="http://schemas.microsoft.com/office/drawing/2014/main" id="{B4922DEA-0C0F-4906-A14A-B3EB1D6E5A5C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>
              <a:extLst>
                <a:ext uri="{FF2B5EF4-FFF2-40B4-BE49-F238E27FC236}">
                  <a16:creationId xmlns:a16="http://schemas.microsoft.com/office/drawing/2014/main" id="{928C5D87-94D1-4023-817C-5C392632E1BC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>
              <a:extLst>
                <a:ext uri="{FF2B5EF4-FFF2-40B4-BE49-F238E27FC236}">
                  <a16:creationId xmlns:a16="http://schemas.microsoft.com/office/drawing/2014/main" id="{94D36301-D005-445A-8DAC-A56C31728D3D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>
              <a:extLst>
                <a:ext uri="{FF2B5EF4-FFF2-40B4-BE49-F238E27FC236}">
                  <a16:creationId xmlns:a16="http://schemas.microsoft.com/office/drawing/2014/main" id="{3DFD2540-4994-4A93-AA7E-B032F668F3A7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>
              <a:extLst>
                <a:ext uri="{FF2B5EF4-FFF2-40B4-BE49-F238E27FC236}">
                  <a16:creationId xmlns:a16="http://schemas.microsoft.com/office/drawing/2014/main" id="{6327977E-3CCD-4707-B59D-8CAC8B9891EC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>
              <a:extLst>
                <a:ext uri="{FF2B5EF4-FFF2-40B4-BE49-F238E27FC236}">
                  <a16:creationId xmlns:a16="http://schemas.microsoft.com/office/drawing/2014/main" id="{AA22A11B-68FA-4CED-B2E4-E0A59BD6C180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>
              <a:extLst>
                <a:ext uri="{FF2B5EF4-FFF2-40B4-BE49-F238E27FC236}">
                  <a16:creationId xmlns:a16="http://schemas.microsoft.com/office/drawing/2014/main" id="{67808758-399D-4C77-AA4D-90DF06EE620C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>
              <a:extLst>
                <a:ext uri="{FF2B5EF4-FFF2-40B4-BE49-F238E27FC236}">
                  <a16:creationId xmlns:a16="http://schemas.microsoft.com/office/drawing/2014/main" id="{88414F96-592C-4634-802C-CE0DFB40894A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>
              <a:extLst>
                <a:ext uri="{FF2B5EF4-FFF2-40B4-BE49-F238E27FC236}">
                  <a16:creationId xmlns:a16="http://schemas.microsoft.com/office/drawing/2014/main" id="{2B878D9A-9EF1-49F2-8614-8562EDA917DA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>
              <a:extLst>
                <a:ext uri="{FF2B5EF4-FFF2-40B4-BE49-F238E27FC236}">
                  <a16:creationId xmlns:a16="http://schemas.microsoft.com/office/drawing/2014/main" id="{BA6753FD-87B7-494E-8898-284631CEF488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>
              <a:extLst>
                <a:ext uri="{FF2B5EF4-FFF2-40B4-BE49-F238E27FC236}">
                  <a16:creationId xmlns:a16="http://schemas.microsoft.com/office/drawing/2014/main" id="{8EA27291-7EFF-4BCA-AA01-EB2429305A3A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>
              <a:extLst>
                <a:ext uri="{FF2B5EF4-FFF2-40B4-BE49-F238E27FC236}">
                  <a16:creationId xmlns:a16="http://schemas.microsoft.com/office/drawing/2014/main" id="{CC1054B6-00CB-4594-A2B8-E9A0593D46DF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>
              <a:extLst>
                <a:ext uri="{FF2B5EF4-FFF2-40B4-BE49-F238E27FC236}">
                  <a16:creationId xmlns:a16="http://schemas.microsoft.com/office/drawing/2014/main" id="{203ED823-C0E5-4BBB-A922-7A3D4167DB72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>
              <a:extLst>
                <a:ext uri="{FF2B5EF4-FFF2-40B4-BE49-F238E27FC236}">
                  <a16:creationId xmlns:a16="http://schemas.microsoft.com/office/drawing/2014/main" id="{D301BC67-8C42-4C7C-B749-3998A0EDA169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>
              <a:extLst>
                <a:ext uri="{FF2B5EF4-FFF2-40B4-BE49-F238E27FC236}">
                  <a16:creationId xmlns:a16="http://schemas.microsoft.com/office/drawing/2014/main" id="{E63E7E34-F019-41D5-A2CD-14FDC410D84A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>
              <a:extLst>
                <a:ext uri="{FF2B5EF4-FFF2-40B4-BE49-F238E27FC236}">
                  <a16:creationId xmlns:a16="http://schemas.microsoft.com/office/drawing/2014/main" id="{42C71FF1-03B4-4D86-8194-7739F9E730B9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>
              <a:extLst>
                <a:ext uri="{FF2B5EF4-FFF2-40B4-BE49-F238E27FC236}">
                  <a16:creationId xmlns:a16="http://schemas.microsoft.com/office/drawing/2014/main" id="{CC8ABDEB-A6A4-43B9-BE23-62EEB646AD28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>
              <a:extLst>
                <a:ext uri="{FF2B5EF4-FFF2-40B4-BE49-F238E27FC236}">
                  <a16:creationId xmlns:a16="http://schemas.microsoft.com/office/drawing/2014/main" id="{BA99969F-9A92-47F2-A703-3F50EC1E2D9F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>
              <a:extLst>
                <a:ext uri="{FF2B5EF4-FFF2-40B4-BE49-F238E27FC236}">
                  <a16:creationId xmlns:a16="http://schemas.microsoft.com/office/drawing/2014/main" id="{21EC1E02-3BD3-4B05-B580-4497A87485D8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>
              <a:extLst>
                <a:ext uri="{FF2B5EF4-FFF2-40B4-BE49-F238E27FC236}">
                  <a16:creationId xmlns:a16="http://schemas.microsoft.com/office/drawing/2014/main" id="{9A2778B1-0BA6-4067-9572-058195694710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>
              <a:extLst>
                <a:ext uri="{FF2B5EF4-FFF2-40B4-BE49-F238E27FC236}">
                  <a16:creationId xmlns:a16="http://schemas.microsoft.com/office/drawing/2014/main" id="{C2923D8F-37FE-41F6-BEEB-BD49B86F101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>
              <a:extLst>
                <a:ext uri="{FF2B5EF4-FFF2-40B4-BE49-F238E27FC236}">
                  <a16:creationId xmlns:a16="http://schemas.microsoft.com/office/drawing/2014/main" id="{326D2230-641A-4DCD-A266-B1CF64B8D611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>
              <a:extLst>
                <a:ext uri="{FF2B5EF4-FFF2-40B4-BE49-F238E27FC236}">
                  <a16:creationId xmlns:a16="http://schemas.microsoft.com/office/drawing/2014/main" id="{1A0A507C-2D40-443E-AA88-A0C4A9F69F1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>
              <a:extLst>
                <a:ext uri="{FF2B5EF4-FFF2-40B4-BE49-F238E27FC236}">
                  <a16:creationId xmlns:a16="http://schemas.microsoft.com/office/drawing/2014/main" id="{C55D3847-0136-4E19-AA3B-C8AC3E00091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>
              <a:extLst>
                <a:ext uri="{FF2B5EF4-FFF2-40B4-BE49-F238E27FC236}">
                  <a16:creationId xmlns:a16="http://schemas.microsoft.com/office/drawing/2014/main" id="{B81B7044-51D5-4B60-91C8-100F16F568D5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>
              <a:extLst>
                <a:ext uri="{FF2B5EF4-FFF2-40B4-BE49-F238E27FC236}">
                  <a16:creationId xmlns:a16="http://schemas.microsoft.com/office/drawing/2014/main" id="{746FBDFE-A14C-4BB2-AF3F-6CACB9FAF70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>
              <a:extLst>
                <a:ext uri="{FF2B5EF4-FFF2-40B4-BE49-F238E27FC236}">
                  <a16:creationId xmlns:a16="http://schemas.microsoft.com/office/drawing/2014/main" id="{260C5C8F-84D5-4691-A2A2-6A00CD54E882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>
              <a:extLst>
                <a:ext uri="{FF2B5EF4-FFF2-40B4-BE49-F238E27FC236}">
                  <a16:creationId xmlns:a16="http://schemas.microsoft.com/office/drawing/2014/main" id="{34CECB6F-A4C2-4020-BD27-8D2C545FA011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>
              <a:extLst>
                <a:ext uri="{FF2B5EF4-FFF2-40B4-BE49-F238E27FC236}">
                  <a16:creationId xmlns:a16="http://schemas.microsoft.com/office/drawing/2014/main" id="{493903AF-5D79-451F-9AF2-AAB77CD19EFA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>
              <a:extLst>
                <a:ext uri="{FF2B5EF4-FFF2-40B4-BE49-F238E27FC236}">
                  <a16:creationId xmlns:a16="http://schemas.microsoft.com/office/drawing/2014/main" id="{B946549A-BEF3-4F64-A12E-3549B7118BE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>
              <a:extLst>
                <a:ext uri="{FF2B5EF4-FFF2-40B4-BE49-F238E27FC236}">
                  <a16:creationId xmlns:a16="http://schemas.microsoft.com/office/drawing/2014/main" id="{8340BFE0-B7AB-4C90-A0E6-08D61354312B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18" b="20218"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270888" y="2056366"/>
            <a:ext cx="704945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28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Shortest Path Algorithm with Heaps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537538" y="2728308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ADVANCED DATA STRUCTURE</a:t>
            </a:r>
            <a:endParaRPr lang="zh-CN" altLang="en-US" sz="1400" spc="3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32769" y="331118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2022/3/31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Group 17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D84C08-FAAF-4053-906B-62B6D6C2E1BD}"/>
              </a:ext>
            </a:extLst>
          </p:cNvPr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:a16="http://schemas.microsoft.com/office/drawing/2014/main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:a16="http://schemas.microsoft.com/office/drawing/2014/main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:a16="http://schemas.microsoft.com/office/drawing/2014/main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:a16="http://schemas.microsoft.com/office/drawing/2014/main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:a16="http://schemas.microsoft.com/office/drawing/2014/main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:a16="http://schemas.microsoft.com/office/drawing/2014/main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:a16="http://schemas.microsoft.com/office/drawing/2014/main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:a16="http://schemas.microsoft.com/office/drawing/2014/main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:a16="http://schemas.microsoft.com/office/drawing/2014/main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:a16="http://schemas.microsoft.com/office/drawing/2014/main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:a16="http://schemas.microsoft.com/office/drawing/2014/main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:a16="http://schemas.microsoft.com/office/drawing/2014/main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:a16="http://schemas.microsoft.com/office/drawing/2014/main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:a16="http://schemas.microsoft.com/office/drawing/2014/main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:a16="http://schemas.microsoft.com/office/drawing/2014/main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:a16="http://schemas.microsoft.com/office/drawing/2014/main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:a16="http://schemas.microsoft.com/office/drawing/2014/main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:a16="http://schemas.microsoft.com/office/drawing/2014/main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:a16="http://schemas.microsoft.com/office/drawing/2014/main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:a16="http://schemas.microsoft.com/office/drawing/2014/main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:a16="http://schemas.microsoft.com/office/drawing/2014/main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:a16="http://schemas.microsoft.com/office/drawing/2014/main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:a16="http://schemas.microsoft.com/office/drawing/2014/main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:a16="http://schemas.microsoft.com/office/drawing/2014/main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:a16="http://schemas.microsoft.com/office/drawing/2014/main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:a16="http://schemas.microsoft.com/office/drawing/2014/main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:a16="http://schemas.microsoft.com/office/drawing/2014/main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:a16="http://schemas.microsoft.com/office/drawing/2014/main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:a16="http://schemas.microsoft.com/office/drawing/2014/main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:a16="http://schemas.microsoft.com/office/drawing/2014/main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:a16="http://schemas.microsoft.com/office/drawing/2014/main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:a16="http://schemas.microsoft.com/office/drawing/2014/main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:a16="http://schemas.microsoft.com/office/drawing/2014/main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:a16="http://schemas.microsoft.com/office/drawing/2014/main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:a16="http://schemas.microsoft.com/office/drawing/2014/main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:a16="http://schemas.microsoft.com/office/drawing/2014/main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:a16="http://schemas.microsoft.com/office/drawing/2014/main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:a16="http://schemas.microsoft.com/office/drawing/2014/main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:a16="http://schemas.microsoft.com/office/drawing/2014/main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:a16="http://schemas.microsoft.com/office/drawing/2014/main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:a16="http://schemas.microsoft.com/office/drawing/2014/main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:a16="http://schemas.microsoft.com/office/drawing/2014/main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:a16="http://schemas.microsoft.com/office/drawing/2014/main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:a16="http://schemas.microsoft.com/office/drawing/2014/main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:a16="http://schemas.microsoft.com/office/drawing/2014/main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:a16="http://schemas.microsoft.com/office/drawing/2014/main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:a16="http://schemas.microsoft.com/office/drawing/2014/main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:a16="http://schemas.microsoft.com/office/drawing/2014/main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:a16="http://schemas.microsoft.com/office/drawing/2014/main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:a16="http://schemas.microsoft.com/office/drawing/2014/main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:a16="http://schemas.microsoft.com/office/drawing/2014/main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:a16="http://schemas.microsoft.com/office/drawing/2014/main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:a16="http://schemas.microsoft.com/office/drawing/2014/main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:a16="http://schemas.microsoft.com/office/drawing/2014/main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:a16="http://schemas.microsoft.com/office/drawing/2014/main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:a16="http://schemas.microsoft.com/office/drawing/2014/main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:a16="http://schemas.microsoft.com/office/drawing/2014/main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:a16="http://schemas.microsoft.com/office/drawing/2014/main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:a16="http://schemas.microsoft.com/office/drawing/2014/main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:a16="http://schemas.microsoft.com/office/drawing/2014/main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:a16="http://schemas.microsoft.com/office/drawing/2014/main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:a16="http://schemas.microsoft.com/office/drawing/2014/main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:a16="http://schemas.microsoft.com/office/drawing/2014/main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:a16="http://schemas.microsoft.com/office/drawing/2014/main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:a16="http://schemas.microsoft.com/office/drawing/2014/main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:a16="http://schemas.microsoft.com/office/drawing/2014/main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:a16="http://schemas.microsoft.com/office/drawing/2014/main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:a16="http://schemas.microsoft.com/office/drawing/2014/main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7" grpId="0" animBg="1"/>
      <p:bldP spid="68" grpId="0"/>
      <p:bldP spid="69" grpId="0" animBg="1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6B7E2962-A403-4945-8CB4-EE200DE52D1C}"/>
              </a:ext>
            </a:extLst>
          </p:cNvPr>
          <p:cNvSpPr/>
          <p:nvPr/>
        </p:nvSpPr>
        <p:spPr>
          <a:xfrm>
            <a:off x="393895" y="260253"/>
            <a:ext cx="8462554" cy="4484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8CF79-4173-41B7-9742-E2DC22252F97}"/>
              </a:ext>
            </a:extLst>
          </p:cNvPr>
          <p:cNvSpPr txBox="1"/>
          <p:nvPr/>
        </p:nvSpPr>
        <p:spPr>
          <a:xfrm>
            <a:off x="912973" y="393449"/>
            <a:ext cx="704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Fibonacci Heap-Delete Min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F25D31-89CE-49A4-BE33-2372DBEF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09" y="1273092"/>
            <a:ext cx="6324381" cy="32215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0A8A88-33C7-4277-B2CC-3F30132AF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2" y="1542976"/>
            <a:ext cx="7840133" cy="26817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128723-1DFB-4D68-9A46-6020DE0F7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34" y="1340830"/>
            <a:ext cx="6422756" cy="30860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BBD0CA-76AA-4D78-9736-DFFDE7185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4" y="1340830"/>
            <a:ext cx="6905142" cy="306895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F2128F4-EAE6-4724-A46E-09A689F96E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33" y="1340830"/>
            <a:ext cx="6324381" cy="28606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61ACC61-362B-40B2-9269-6BEE2ED293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08" y="1340830"/>
            <a:ext cx="6049877" cy="30390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82C7F6F-FD4C-4B5B-87CA-87C08B4F2D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6" y="1430776"/>
            <a:ext cx="6467913" cy="295761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9DA05E4-7223-4065-8F75-968B882EF0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56" y="1332278"/>
            <a:ext cx="5472878" cy="301596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4DDA7D9-D8B6-46A0-BCEB-DCDDA58AC5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86" y="1273092"/>
            <a:ext cx="5588357" cy="340422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1119330-3172-4AE7-A067-C7CAFA9FAD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62" y="1273092"/>
            <a:ext cx="5343071" cy="347148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F9D84E3-FA1E-4054-AF7A-E88B956541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91" y="1387879"/>
            <a:ext cx="5240324" cy="28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3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7BB9DDE-1BB7-4A50-9AFB-B9F48DE12B07}"/>
              </a:ext>
            </a:extLst>
          </p:cNvPr>
          <p:cNvSpPr/>
          <p:nvPr/>
        </p:nvSpPr>
        <p:spPr>
          <a:xfrm>
            <a:off x="393895" y="260253"/>
            <a:ext cx="8462554" cy="43680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8CF79-4173-41B7-9742-E2DC22252F97}"/>
              </a:ext>
            </a:extLst>
          </p:cNvPr>
          <p:cNvSpPr txBox="1"/>
          <p:nvPr/>
        </p:nvSpPr>
        <p:spPr>
          <a:xfrm>
            <a:off x="596118" y="445110"/>
            <a:ext cx="795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Fibonacci Heap-Decrease Key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http://images.cnitblog.com/blog2015/472792/201505/022156030993692.png">
            <a:extLst>
              <a:ext uri="{FF2B5EF4-FFF2-40B4-BE49-F238E27FC236}">
                <a16:creationId xmlns:a16="http://schemas.microsoft.com/office/drawing/2014/main" id="{48F4AAA7-1186-4C7E-B25D-40DB1BD8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80" y="1556018"/>
            <a:ext cx="5383237" cy="27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cnitblog.com/blog2015/472792/201505/022155470529460.png">
            <a:extLst>
              <a:ext uri="{FF2B5EF4-FFF2-40B4-BE49-F238E27FC236}">
                <a16:creationId xmlns:a16="http://schemas.microsoft.com/office/drawing/2014/main" id="{6FEE3E6A-6BDB-419E-BD7B-FECFFD645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36" y="1422045"/>
            <a:ext cx="5337481" cy="300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ages.cnitblog.com/blog2015/472792/201505/022158170839391.png">
            <a:extLst>
              <a:ext uri="{FF2B5EF4-FFF2-40B4-BE49-F238E27FC236}">
                <a16:creationId xmlns:a16="http://schemas.microsoft.com/office/drawing/2014/main" id="{EE3D5D24-C323-4ABB-8730-740A0DC88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70" y="1372624"/>
            <a:ext cx="6794390" cy="325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mages.cnitblog.com/blog2015/472792/201505/022201036615468.png">
            <a:extLst>
              <a:ext uri="{FF2B5EF4-FFF2-40B4-BE49-F238E27FC236}">
                <a16:creationId xmlns:a16="http://schemas.microsoft.com/office/drawing/2014/main" id="{B42CE444-F209-454D-96A8-1B491BB6B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59" y="1534269"/>
            <a:ext cx="5839705" cy="278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mages.cnitblog.com/blog2015/472792/201505/022203091773090.png">
            <a:extLst>
              <a:ext uri="{FF2B5EF4-FFF2-40B4-BE49-F238E27FC236}">
                <a16:creationId xmlns:a16="http://schemas.microsoft.com/office/drawing/2014/main" id="{51542938-5B6B-45B1-B5FD-369538A3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95" y="1372624"/>
            <a:ext cx="6347241" cy="307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images.cnitblog.com/blog2015/472792/201505/022207422085843.png">
            <a:extLst>
              <a:ext uri="{FF2B5EF4-FFF2-40B4-BE49-F238E27FC236}">
                <a16:creationId xmlns:a16="http://schemas.microsoft.com/office/drawing/2014/main" id="{511E9CF8-3E48-48B7-A9AF-EBE6DF165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023" y="1669783"/>
            <a:ext cx="5839705" cy="273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images.cnitblog.com/blog2015/472792/201505/022208348332533.png">
            <a:extLst>
              <a:ext uri="{FF2B5EF4-FFF2-40B4-BE49-F238E27FC236}">
                <a16:creationId xmlns:a16="http://schemas.microsoft.com/office/drawing/2014/main" id="{7126833D-D94C-4D04-868C-EFBCF2FC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59" y="1609909"/>
            <a:ext cx="5597317" cy="260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images.cnitblog.com/blog2015/472792/201505/022209376933728.png">
            <a:extLst>
              <a:ext uri="{FF2B5EF4-FFF2-40B4-BE49-F238E27FC236}">
                <a16:creationId xmlns:a16="http://schemas.microsoft.com/office/drawing/2014/main" id="{1A12CBF4-9800-413C-822A-D05CFB2B2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78" y="1573011"/>
            <a:ext cx="6109865" cy="28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images.cnitblog.com/blog2015/472792/201505/022211076614476.png">
            <a:extLst>
              <a:ext uri="{FF2B5EF4-FFF2-40B4-BE49-F238E27FC236}">
                <a16:creationId xmlns:a16="http://schemas.microsoft.com/office/drawing/2014/main" id="{B0F8FA63-E8F1-43FA-B750-BB59D5C1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77" y="1703002"/>
            <a:ext cx="6347241" cy="268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images.cnitblog.com/blog2015/472792/201505/022211489589859.png">
            <a:extLst>
              <a:ext uri="{FF2B5EF4-FFF2-40B4-BE49-F238E27FC236}">
                <a16:creationId xmlns:a16="http://schemas.microsoft.com/office/drawing/2014/main" id="{31B3EB88-25B9-4861-8432-A3410DADA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16" y="1579095"/>
            <a:ext cx="6657844" cy="269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9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79FDFC20-AAA0-45BE-9368-78296BD9A11F}"/>
              </a:ext>
            </a:extLst>
          </p:cNvPr>
          <p:cNvSpPr/>
          <p:nvPr/>
        </p:nvSpPr>
        <p:spPr>
          <a:xfrm>
            <a:off x="393895" y="260253"/>
            <a:ext cx="8462554" cy="40514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8CF79-4173-41B7-9742-E2DC22252F97}"/>
              </a:ext>
            </a:extLst>
          </p:cNvPr>
          <p:cNvSpPr txBox="1"/>
          <p:nvPr/>
        </p:nvSpPr>
        <p:spPr>
          <a:xfrm>
            <a:off x="961878" y="409941"/>
            <a:ext cx="795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Fibonacci Heap-Node Count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3BFF1B-FE88-4C07-907D-35E50D68C4B2}"/>
              </a:ext>
            </a:extLst>
          </p:cNvPr>
          <p:cNvSpPr txBox="1"/>
          <p:nvPr/>
        </p:nvSpPr>
        <p:spPr>
          <a:xfrm>
            <a:off x="779877" y="1470352"/>
            <a:ext cx="81337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Arial Black" panose="020B0A04020102020204" pitchFamily="34" charset="0"/>
              </a:rPr>
              <a:t>The degree of the </a:t>
            </a:r>
            <a:r>
              <a:rPr lang="en-US" altLang="zh-CN" dirty="0" err="1">
                <a:latin typeface="Arial Black" panose="020B0A04020102020204" pitchFamily="34" charset="0"/>
              </a:rPr>
              <a:t>ith</a:t>
            </a:r>
            <a:r>
              <a:rPr lang="en-US" altLang="zh-CN" dirty="0">
                <a:latin typeface="Arial Black" panose="020B0A04020102020204" pitchFamily="34" charset="0"/>
              </a:rPr>
              <a:t> child joining x is at least </a:t>
            </a:r>
            <a:r>
              <a:rPr lang="en-US" altLang="zh-CN" dirty="0" err="1">
                <a:latin typeface="Arial Black" panose="020B0A04020102020204" pitchFamily="34" charset="0"/>
              </a:rPr>
              <a:t>i</a:t>
            </a:r>
            <a:r>
              <a:rPr lang="en-US" altLang="zh-CN" dirty="0">
                <a:latin typeface="Arial Black" panose="020B0A04020102020204" pitchFamily="34" charset="0"/>
              </a:rPr>
              <a:t>-1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Arial Black" panose="020B0A04020102020204" pitchFamily="34" charset="0"/>
              </a:rPr>
              <a:t>After join, the number of child y lost is at most 1, so the degree of y &gt;= </a:t>
            </a:r>
            <a:r>
              <a:rPr lang="en-US" altLang="zh-CN" dirty="0" err="1">
                <a:latin typeface="Arial Black" panose="020B0A04020102020204" pitchFamily="34" charset="0"/>
              </a:rPr>
              <a:t>i</a:t>
            </a:r>
            <a:r>
              <a:rPr lang="en-US" altLang="zh-CN" dirty="0">
                <a:latin typeface="Arial Black" panose="020B0A04020102020204" pitchFamily="34" charset="0"/>
              </a:rPr>
              <a:t>-2.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Arial Black" panose="020B0A04020102020204" pitchFamily="34" charset="0"/>
              </a:rPr>
              <a:t>The number of nodes of a Fibonacci Heap with degree of K is at least </a:t>
            </a:r>
            <a:r>
              <a:rPr lang="en-US" altLang="zh-CN" dirty="0" err="1">
                <a:latin typeface="Arial Black" panose="020B0A04020102020204" pitchFamily="34" charset="0"/>
              </a:rPr>
              <a:t>Sk</a:t>
            </a:r>
            <a:r>
              <a:rPr lang="en-US" altLang="zh-CN" dirty="0">
                <a:latin typeface="Arial Black" panose="020B0A04020102020204" pitchFamily="34" charset="0"/>
              </a:rPr>
              <a:t>-1 + </a:t>
            </a:r>
            <a:r>
              <a:rPr lang="en-US" altLang="zh-CN" dirty="0" err="1">
                <a:latin typeface="Arial Black" panose="020B0A04020102020204" pitchFamily="34" charset="0"/>
              </a:rPr>
              <a:t>Sk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CF356B-A09B-4138-98B7-D89E3D62D8B4}"/>
              </a:ext>
            </a:extLst>
          </p:cNvPr>
          <p:cNvSpPr txBox="1"/>
          <p:nvPr/>
        </p:nvSpPr>
        <p:spPr>
          <a:xfrm>
            <a:off x="1276643" y="2504049"/>
            <a:ext cx="659071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 Black" panose="020B0A04020102020204" pitchFamily="34" charset="0"/>
              </a:rPr>
              <a:t>S0</a:t>
            </a:r>
            <a:r>
              <a:rPr lang="en-US" altLang="zh-CN" dirty="0">
                <a:latin typeface="Arial Black" panose="020B0A04020102020204" pitchFamily="34" charset="0"/>
              </a:rPr>
              <a:t> = 1;</a:t>
            </a:r>
          </a:p>
          <a:p>
            <a:pPr algn="ctr"/>
            <a:r>
              <a:rPr lang="en-US" altLang="zh-CN" dirty="0" err="1">
                <a:latin typeface="Arial Black" panose="020B0A04020102020204" pitchFamily="34" charset="0"/>
              </a:rPr>
              <a:t>S1</a:t>
            </a:r>
            <a:r>
              <a:rPr lang="en-US" altLang="zh-CN" dirty="0">
                <a:latin typeface="Arial Black" panose="020B0A04020102020204" pitchFamily="34" charset="0"/>
              </a:rPr>
              <a:t> = 2;</a:t>
            </a:r>
          </a:p>
          <a:p>
            <a:pPr algn="ctr"/>
            <a:r>
              <a:rPr lang="en-US" altLang="zh-CN" dirty="0" err="1">
                <a:latin typeface="Arial Black" panose="020B0A04020102020204" pitchFamily="34" charset="0"/>
              </a:rPr>
              <a:t>S2</a:t>
            </a:r>
            <a:r>
              <a:rPr lang="en-US" altLang="zh-CN" dirty="0">
                <a:latin typeface="Arial Black" panose="020B0A04020102020204" pitchFamily="34" charset="0"/>
              </a:rPr>
              <a:t> &gt;= </a:t>
            </a:r>
            <a:r>
              <a:rPr lang="en-US" altLang="zh-CN" dirty="0" err="1">
                <a:latin typeface="Arial Black" panose="020B0A04020102020204" pitchFamily="34" charset="0"/>
              </a:rPr>
              <a:t>S0</a:t>
            </a:r>
            <a:r>
              <a:rPr lang="en-US" altLang="zh-CN" dirty="0">
                <a:latin typeface="Arial Black" panose="020B0A04020102020204" pitchFamily="34" charset="0"/>
              </a:rPr>
              <a:t> + </a:t>
            </a:r>
            <a:r>
              <a:rPr lang="en-US" altLang="zh-CN" dirty="0" err="1">
                <a:latin typeface="Arial Black" panose="020B0A04020102020204" pitchFamily="34" charset="0"/>
              </a:rPr>
              <a:t>S1</a:t>
            </a:r>
            <a:endParaRPr lang="en-US" altLang="zh-CN" dirty="0">
              <a:latin typeface="Arial Black" panose="020B0A04020102020204" pitchFamily="34" charset="0"/>
            </a:endParaRPr>
          </a:p>
          <a:p>
            <a:pPr algn="ctr"/>
            <a:r>
              <a:rPr lang="en-US" altLang="zh-CN" dirty="0" err="1">
                <a:latin typeface="Arial Black" panose="020B0A04020102020204" pitchFamily="34" charset="0"/>
              </a:rPr>
              <a:t>S3</a:t>
            </a:r>
            <a:r>
              <a:rPr lang="en-US" altLang="zh-CN" dirty="0">
                <a:latin typeface="Arial Black" panose="020B0A04020102020204" pitchFamily="34" charset="0"/>
              </a:rPr>
              <a:t> &gt;= </a:t>
            </a:r>
            <a:r>
              <a:rPr lang="en-US" altLang="zh-CN" dirty="0" err="1">
                <a:latin typeface="Arial Black" panose="020B0A04020102020204" pitchFamily="34" charset="0"/>
              </a:rPr>
              <a:t>S1</a:t>
            </a:r>
            <a:r>
              <a:rPr lang="en-US" altLang="zh-CN" dirty="0">
                <a:latin typeface="Arial Black" panose="020B0A04020102020204" pitchFamily="34" charset="0"/>
              </a:rPr>
              <a:t> + </a:t>
            </a:r>
            <a:r>
              <a:rPr lang="en-US" altLang="zh-CN" dirty="0" err="1">
                <a:latin typeface="Arial Black" panose="020B0A04020102020204" pitchFamily="34" charset="0"/>
              </a:rPr>
              <a:t>S2</a:t>
            </a:r>
            <a:endParaRPr lang="en-US" altLang="zh-CN" dirty="0">
              <a:latin typeface="Arial Black" panose="020B0A04020102020204" pitchFamily="34" charset="0"/>
            </a:endParaRPr>
          </a:p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…………</a:t>
            </a:r>
          </a:p>
          <a:p>
            <a:pPr algn="ctr"/>
            <a:endParaRPr lang="en-US" altLang="zh-CN" dirty="0">
              <a:latin typeface="Arial Black" panose="020B0A04020102020204" pitchFamily="34" charset="0"/>
            </a:endParaRPr>
          </a:p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Exponential growth</a:t>
            </a:r>
          </a:p>
        </p:txBody>
      </p:sp>
    </p:spTree>
    <p:extLst>
      <p:ext uri="{BB962C8B-B14F-4D97-AF65-F5344CB8AC3E}">
        <p14:creationId xmlns:p14="http://schemas.microsoft.com/office/powerpoint/2010/main" val="28514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14831B9-A754-4C28-8914-6998A451A61C}"/>
              </a:ext>
            </a:extLst>
          </p:cNvPr>
          <p:cNvSpPr/>
          <p:nvPr/>
        </p:nvSpPr>
        <p:spPr>
          <a:xfrm>
            <a:off x="327016" y="260253"/>
            <a:ext cx="8529433" cy="4332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8CF79-4173-41B7-9742-E2DC22252F97}"/>
              </a:ext>
            </a:extLst>
          </p:cNvPr>
          <p:cNvSpPr txBox="1"/>
          <p:nvPr/>
        </p:nvSpPr>
        <p:spPr>
          <a:xfrm>
            <a:off x="961878" y="409941"/>
            <a:ext cx="795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 Black" panose="020B0A04020102020204" pitchFamily="34" charset="0"/>
              </a:rPr>
              <a:t>Paring Heap-Node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D943FB-3B69-4653-ABAD-496D10775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16" y="1871565"/>
            <a:ext cx="4610743" cy="14003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26F2ED-D282-44AE-8312-901CC58460B2}"/>
              </a:ext>
            </a:extLst>
          </p:cNvPr>
          <p:cNvSpPr txBox="1"/>
          <p:nvPr/>
        </p:nvSpPr>
        <p:spPr>
          <a:xfrm>
            <a:off x="4967713" y="1772529"/>
            <a:ext cx="3849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A pairing heap is either an empty heap or a pairing tree, which is composed of a root element and a list of pairing trees that may be empty. 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The ordered attribute of the heap makes the root element of all subtrees in the list no less than the root element of the heap.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2F157E-738B-4D84-A183-FC9F9ACF1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199" y="1287193"/>
            <a:ext cx="2605774" cy="3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14831B9-A754-4C28-8914-6998A451A61C}"/>
              </a:ext>
            </a:extLst>
          </p:cNvPr>
          <p:cNvSpPr/>
          <p:nvPr/>
        </p:nvSpPr>
        <p:spPr>
          <a:xfrm>
            <a:off x="307283" y="279298"/>
            <a:ext cx="8529433" cy="4332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8CF79-4173-41B7-9742-E2DC22252F97}"/>
              </a:ext>
            </a:extLst>
          </p:cNvPr>
          <p:cNvSpPr txBox="1"/>
          <p:nvPr/>
        </p:nvSpPr>
        <p:spPr>
          <a:xfrm>
            <a:off x="615851" y="480279"/>
            <a:ext cx="795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 Black" panose="020B0A04020102020204" pitchFamily="34" charset="0"/>
              </a:rPr>
              <a:t>Paring Heap-Merge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4054C1-7D2D-4442-B2A7-8E57D609AA99}"/>
              </a:ext>
            </a:extLst>
          </p:cNvPr>
          <p:cNvSpPr txBox="1"/>
          <p:nvPr/>
        </p:nvSpPr>
        <p:spPr>
          <a:xfrm>
            <a:off x="615851" y="1474861"/>
            <a:ext cx="467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case 1 :Merging an empty heap returns another heap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case 2 :Link  the 2 heaps</a:t>
            </a:r>
          </a:p>
          <a:p>
            <a:pPr marL="342900" indent="-342900">
              <a:buAutoNum type="arabicPeriod"/>
            </a:pP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5602168-1471-4FE1-B03A-FF440D58FB44}"/>
              </a:ext>
            </a:extLst>
          </p:cNvPr>
          <p:cNvSpPr/>
          <p:nvPr/>
        </p:nvSpPr>
        <p:spPr>
          <a:xfrm>
            <a:off x="1523698" y="2445723"/>
            <a:ext cx="358726" cy="332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187931B-4662-48EB-A0B3-4B41E5E0F30E}"/>
              </a:ext>
            </a:extLst>
          </p:cNvPr>
          <p:cNvSpPr/>
          <p:nvPr/>
        </p:nvSpPr>
        <p:spPr>
          <a:xfrm>
            <a:off x="1523698" y="3082922"/>
            <a:ext cx="358726" cy="332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7383C85-CA92-445C-8D75-F2D4721404C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1703061" y="2778506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AC83DEA9-6D5A-4211-AB0B-3A897646C9F1}"/>
              </a:ext>
            </a:extLst>
          </p:cNvPr>
          <p:cNvSpPr/>
          <p:nvPr/>
        </p:nvSpPr>
        <p:spPr>
          <a:xfrm>
            <a:off x="2969543" y="2412527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6DAD5DB-F8E5-46BB-89F1-E2497A22049D}"/>
              </a:ext>
            </a:extLst>
          </p:cNvPr>
          <p:cNvSpPr/>
          <p:nvPr/>
        </p:nvSpPr>
        <p:spPr>
          <a:xfrm>
            <a:off x="2542295" y="307982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BFCE0F9-1565-4937-A178-CEC5337B977F}"/>
              </a:ext>
            </a:extLst>
          </p:cNvPr>
          <p:cNvSpPr/>
          <p:nvPr/>
        </p:nvSpPr>
        <p:spPr>
          <a:xfrm>
            <a:off x="3384052" y="3091640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250AE66-25A6-422A-8CFF-10A7BAB3A4B8}"/>
              </a:ext>
            </a:extLst>
          </p:cNvPr>
          <p:cNvSpPr/>
          <p:nvPr/>
        </p:nvSpPr>
        <p:spPr>
          <a:xfrm>
            <a:off x="2550501" y="3717028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8FCE557-1089-4EB3-AAB6-44D67A26247C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2848487" y="2724830"/>
            <a:ext cx="300420" cy="403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4204E83-540E-453F-8B00-E47E1185FC5F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3148906" y="2745310"/>
            <a:ext cx="287680" cy="395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8B85F9C-9C63-405C-8086-43885B080986}"/>
              </a:ext>
            </a:extLst>
          </p:cNvPr>
          <p:cNvCxnSpPr>
            <a:cxnSpLocks/>
          </p:cNvCxnSpPr>
          <p:nvPr/>
        </p:nvCxnSpPr>
        <p:spPr>
          <a:xfrm>
            <a:off x="2729864" y="3412612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加号 28">
            <a:extLst>
              <a:ext uri="{FF2B5EF4-FFF2-40B4-BE49-F238E27FC236}">
                <a16:creationId xmlns:a16="http://schemas.microsoft.com/office/drawing/2014/main" id="{8366A850-D75E-4EAA-B96E-EBBCF9DBA69D}"/>
              </a:ext>
            </a:extLst>
          </p:cNvPr>
          <p:cNvSpPr/>
          <p:nvPr/>
        </p:nvSpPr>
        <p:spPr>
          <a:xfrm>
            <a:off x="2044203" y="2855879"/>
            <a:ext cx="313046" cy="304416"/>
          </a:xfrm>
          <a:prstGeom prst="mathPlus">
            <a:avLst/>
          </a:prstGeom>
          <a:solidFill>
            <a:srgbClr val="C75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号 30">
            <a:extLst>
              <a:ext uri="{FF2B5EF4-FFF2-40B4-BE49-F238E27FC236}">
                <a16:creationId xmlns:a16="http://schemas.microsoft.com/office/drawing/2014/main" id="{A948D660-B235-482E-BBA4-E8D5EF90BC07}"/>
              </a:ext>
            </a:extLst>
          </p:cNvPr>
          <p:cNvSpPr/>
          <p:nvPr/>
        </p:nvSpPr>
        <p:spPr>
          <a:xfrm>
            <a:off x="4065563" y="3000859"/>
            <a:ext cx="415068" cy="332783"/>
          </a:xfrm>
          <a:prstGeom prst="mathEqual">
            <a:avLst/>
          </a:prstGeom>
          <a:solidFill>
            <a:srgbClr val="C753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98A1794-B9EA-423D-BF9C-5E8B0D73AD42}"/>
              </a:ext>
            </a:extLst>
          </p:cNvPr>
          <p:cNvSpPr/>
          <p:nvPr/>
        </p:nvSpPr>
        <p:spPr>
          <a:xfrm>
            <a:off x="6599561" y="2393577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5E46372-B525-499D-BA94-9392C4294C83}"/>
              </a:ext>
            </a:extLst>
          </p:cNvPr>
          <p:cNvSpPr/>
          <p:nvPr/>
        </p:nvSpPr>
        <p:spPr>
          <a:xfrm>
            <a:off x="6172313" y="306087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B0103DB-9B8B-4C49-8AF0-196D1EC282F8}"/>
              </a:ext>
            </a:extLst>
          </p:cNvPr>
          <p:cNvSpPr/>
          <p:nvPr/>
        </p:nvSpPr>
        <p:spPr>
          <a:xfrm>
            <a:off x="7014070" y="3072690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9CEF7E4-033B-484D-BB9F-B9D2E4E719DF}"/>
              </a:ext>
            </a:extLst>
          </p:cNvPr>
          <p:cNvSpPr/>
          <p:nvPr/>
        </p:nvSpPr>
        <p:spPr>
          <a:xfrm>
            <a:off x="6180519" y="3698078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8664002-6040-414F-8495-751E3B6FDD1A}"/>
              </a:ext>
            </a:extLst>
          </p:cNvPr>
          <p:cNvCxnSpPr>
            <a:cxnSpLocks/>
            <a:endCxn id="34" idx="7"/>
          </p:cNvCxnSpPr>
          <p:nvPr/>
        </p:nvCxnSpPr>
        <p:spPr>
          <a:xfrm flipH="1">
            <a:off x="6478505" y="2705880"/>
            <a:ext cx="300420" cy="403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00BDA68-0A52-4E66-BEC5-3DF5D3ABBC15}"/>
              </a:ext>
            </a:extLst>
          </p:cNvPr>
          <p:cNvCxnSpPr>
            <a:cxnSpLocks/>
            <a:stCxn id="33" idx="4"/>
            <a:endCxn id="35" idx="1"/>
          </p:cNvCxnSpPr>
          <p:nvPr/>
        </p:nvCxnSpPr>
        <p:spPr>
          <a:xfrm>
            <a:off x="6778924" y="2726360"/>
            <a:ext cx="287680" cy="395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4CF4C3F-0AF0-45B6-AB67-D95C969357A6}"/>
              </a:ext>
            </a:extLst>
          </p:cNvPr>
          <p:cNvCxnSpPr>
            <a:cxnSpLocks/>
          </p:cNvCxnSpPr>
          <p:nvPr/>
        </p:nvCxnSpPr>
        <p:spPr>
          <a:xfrm>
            <a:off x="6352596" y="3393662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DCD8283-266D-440C-8010-C3E9D04FF82D}"/>
              </a:ext>
            </a:extLst>
          </p:cNvPr>
          <p:cNvSpPr/>
          <p:nvPr/>
        </p:nvSpPr>
        <p:spPr>
          <a:xfrm>
            <a:off x="5334964" y="3097519"/>
            <a:ext cx="358726" cy="332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78A7793-29C1-4964-A30B-5E264111999B}"/>
              </a:ext>
            </a:extLst>
          </p:cNvPr>
          <p:cNvSpPr/>
          <p:nvPr/>
        </p:nvSpPr>
        <p:spPr>
          <a:xfrm>
            <a:off x="5334964" y="3734718"/>
            <a:ext cx="358726" cy="332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649CF3A-C05A-4A0D-9720-2147176F3A80}"/>
              </a:ext>
            </a:extLst>
          </p:cNvPr>
          <p:cNvCxnSpPr>
            <a:cxnSpLocks/>
          </p:cNvCxnSpPr>
          <p:nvPr/>
        </p:nvCxnSpPr>
        <p:spPr>
          <a:xfrm>
            <a:off x="5520258" y="3430302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2EA10B5-AF90-4DE4-B1F1-F8F7C0D93E2B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5520259" y="2677625"/>
            <a:ext cx="1131836" cy="4131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8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14831B9-A754-4C28-8914-6998A451A61C}"/>
              </a:ext>
            </a:extLst>
          </p:cNvPr>
          <p:cNvSpPr/>
          <p:nvPr/>
        </p:nvSpPr>
        <p:spPr>
          <a:xfrm>
            <a:off x="327016" y="246185"/>
            <a:ext cx="8529433" cy="4332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8CF79-4173-41B7-9742-E2DC22252F97}"/>
              </a:ext>
            </a:extLst>
          </p:cNvPr>
          <p:cNvSpPr txBox="1"/>
          <p:nvPr/>
        </p:nvSpPr>
        <p:spPr>
          <a:xfrm>
            <a:off x="615851" y="480279"/>
            <a:ext cx="795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 Black" panose="020B0A04020102020204" pitchFamily="34" charset="0"/>
              </a:rPr>
              <a:t>Paring Heap-Insert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622A276-AE35-4DC3-AAE6-5D5603C6073A}"/>
              </a:ext>
            </a:extLst>
          </p:cNvPr>
          <p:cNvSpPr/>
          <p:nvPr/>
        </p:nvSpPr>
        <p:spPr>
          <a:xfrm>
            <a:off x="4089557" y="1740597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7FAE943-B91A-490A-9A13-09E1EBAA1B6D}"/>
              </a:ext>
            </a:extLst>
          </p:cNvPr>
          <p:cNvSpPr/>
          <p:nvPr/>
        </p:nvSpPr>
        <p:spPr>
          <a:xfrm>
            <a:off x="3662309" y="240789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4629E8B-05A0-4750-A88F-67F22F67D9EF}"/>
              </a:ext>
            </a:extLst>
          </p:cNvPr>
          <p:cNvSpPr/>
          <p:nvPr/>
        </p:nvSpPr>
        <p:spPr>
          <a:xfrm>
            <a:off x="4504066" y="2419710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547C300-F7C2-40D0-84BD-8C9AF6C41A30}"/>
              </a:ext>
            </a:extLst>
          </p:cNvPr>
          <p:cNvSpPr/>
          <p:nvPr/>
        </p:nvSpPr>
        <p:spPr>
          <a:xfrm>
            <a:off x="3670515" y="3045098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D18B080-3E5B-4F10-ABEE-0E38305FE293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3968501" y="2052900"/>
            <a:ext cx="300420" cy="403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88AD0B5-5382-4965-87F1-E49DA8A4210E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>
            <a:off x="4268920" y="2073380"/>
            <a:ext cx="287680" cy="395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1A10AFF-EFF2-4591-8AE0-84C762EF5670}"/>
              </a:ext>
            </a:extLst>
          </p:cNvPr>
          <p:cNvCxnSpPr>
            <a:cxnSpLocks/>
          </p:cNvCxnSpPr>
          <p:nvPr/>
        </p:nvCxnSpPr>
        <p:spPr>
          <a:xfrm>
            <a:off x="3841512" y="2740682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DC5F0CCC-F209-40EF-A583-5B581252480D}"/>
              </a:ext>
            </a:extLst>
          </p:cNvPr>
          <p:cNvSpPr/>
          <p:nvPr/>
        </p:nvSpPr>
        <p:spPr>
          <a:xfrm>
            <a:off x="2824960" y="244453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D492BBC-EC53-4F6E-A4FC-30F4CDDFCA6F}"/>
              </a:ext>
            </a:extLst>
          </p:cNvPr>
          <p:cNvSpPr/>
          <p:nvPr/>
        </p:nvSpPr>
        <p:spPr>
          <a:xfrm>
            <a:off x="2824960" y="3081738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4CC1D7B-AAAD-4C9E-B02C-866576F6A66F}"/>
              </a:ext>
            </a:extLst>
          </p:cNvPr>
          <p:cNvCxnSpPr>
            <a:cxnSpLocks/>
          </p:cNvCxnSpPr>
          <p:nvPr/>
        </p:nvCxnSpPr>
        <p:spPr>
          <a:xfrm>
            <a:off x="3010254" y="2777322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DB9C8D0-399E-4F14-92A4-941B36D007D6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3010255" y="2024645"/>
            <a:ext cx="1131836" cy="4198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FA75D1A-B14A-40DA-BB7D-1E451A403F24}"/>
              </a:ext>
            </a:extLst>
          </p:cNvPr>
          <p:cNvSpPr txBox="1"/>
          <p:nvPr/>
        </p:nvSpPr>
        <p:spPr>
          <a:xfrm>
            <a:off x="4972144" y="1360704"/>
            <a:ext cx="7864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insert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63C70EE-0604-47D0-BA4F-4762CC89BC00}"/>
              </a:ext>
            </a:extLst>
          </p:cNvPr>
          <p:cNvSpPr/>
          <p:nvPr/>
        </p:nvSpPr>
        <p:spPr>
          <a:xfrm>
            <a:off x="5690382" y="1344353"/>
            <a:ext cx="358726" cy="3327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5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726B9A3-C7DD-4C10-8E47-5319A83620D5}"/>
              </a:ext>
            </a:extLst>
          </p:cNvPr>
          <p:cNvSpPr/>
          <p:nvPr/>
        </p:nvSpPr>
        <p:spPr>
          <a:xfrm>
            <a:off x="5399897" y="2419709"/>
            <a:ext cx="358726" cy="3327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5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7AE4C02-9BAF-4921-A23D-10FC71DAF54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419129" y="1991200"/>
            <a:ext cx="1033302" cy="47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3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14831B9-A754-4C28-8914-6998A451A61C}"/>
              </a:ext>
            </a:extLst>
          </p:cNvPr>
          <p:cNvSpPr/>
          <p:nvPr/>
        </p:nvSpPr>
        <p:spPr>
          <a:xfrm>
            <a:off x="256724" y="250906"/>
            <a:ext cx="8529433" cy="4332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8CF79-4173-41B7-9742-E2DC22252F97}"/>
              </a:ext>
            </a:extLst>
          </p:cNvPr>
          <p:cNvSpPr txBox="1"/>
          <p:nvPr/>
        </p:nvSpPr>
        <p:spPr>
          <a:xfrm>
            <a:off x="615851" y="480279"/>
            <a:ext cx="795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 Black" panose="020B0A04020102020204" pitchFamily="34" charset="0"/>
              </a:rPr>
              <a:t>Paring Heap-Insert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622A276-AE35-4DC3-AAE6-5D5603C6073A}"/>
              </a:ext>
            </a:extLst>
          </p:cNvPr>
          <p:cNvSpPr/>
          <p:nvPr/>
        </p:nvSpPr>
        <p:spPr>
          <a:xfrm>
            <a:off x="4492287" y="1923336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7FAE943-B91A-490A-9A13-09E1EBAA1B6D}"/>
              </a:ext>
            </a:extLst>
          </p:cNvPr>
          <p:cNvSpPr/>
          <p:nvPr/>
        </p:nvSpPr>
        <p:spPr>
          <a:xfrm>
            <a:off x="4065039" y="2590638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4629E8B-05A0-4750-A88F-67F22F67D9EF}"/>
              </a:ext>
            </a:extLst>
          </p:cNvPr>
          <p:cNvSpPr/>
          <p:nvPr/>
        </p:nvSpPr>
        <p:spPr>
          <a:xfrm>
            <a:off x="4906796" y="260244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547C300-F7C2-40D0-84BD-8C9AF6C41A30}"/>
              </a:ext>
            </a:extLst>
          </p:cNvPr>
          <p:cNvSpPr/>
          <p:nvPr/>
        </p:nvSpPr>
        <p:spPr>
          <a:xfrm>
            <a:off x="4073245" y="3227837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D18B080-3E5B-4F10-ABEE-0E38305FE293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4371231" y="2235639"/>
            <a:ext cx="300420" cy="403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88AD0B5-5382-4965-87F1-E49DA8A4210E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>
            <a:off x="4671650" y="2256119"/>
            <a:ext cx="287680" cy="395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1A10AFF-EFF2-4591-8AE0-84C762EF5670}"/>
              </a:ext>
            </a:extLst>
          </p:cNvPr>
          <p:cNvCxnSpPr>
            <a:cxnSpLocks/>
          </p:cNvCxnSpPr>
          <p:nvPr/>
        </p:nvCxnSpPr>
        <p:spPr>
          <a:xfrm>
            <a:off x="4245322" y="2923421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DC5F0CCC-F209-40EF-A583-5B581252480D}"/>
              </a:ext>
            </a:extLst>
          </p:cNvPr>
          <p:cNvSpPr/>
          <p:nvPr/>
        </p:nvSpPr>
        <p:spPr>
          <a:xfrm>
            <a:off x="3227690" y="2627278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D492BBC-EC53-4F6E-A4FC-30F4CDDFCA6F}"/>
              </a:ext>
            </a:extLst>
          </p:cNvPr>
          <p:cNvSpPr/>
          <p:nvPr/>
        </p:nvSpPr>
        <p:spPr>
          <a:xfrm>
            <a:off x="3227690" y="3264477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4CC1D7B-AAAD-4C9E-B02C-866576F6A66F}"/>
              </a:ext>
            </a:extLst>
          </p:cNvPr>
          <p:cNvCxnSpPr>
            <a:cxnSpLocks/>
          </p:cNvCxnSpPr>
          <p:nvPr/>
        </p:nvCxnSpPr>
        <p:spPr>
          <a:xfrm>
            <a:off x="3412984" y="2960061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DB9C8D0-399E-4F14-92A4-941B36D007D6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3412985" y="2207384"/>
            <a:ext cx="1131836" cy="4198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FA75D1A-B14A-40DA-BB7D-1E451A403F24}"/>
              </a:ext>
            </a:extLst>
          </p:cNvPr>
          <p:cNvSpPr txBox="1"/>
          <p:nvPr/>
        </p:nvSpPr>
        <p:spPr>
          <a:xfrm>
            <a:off x="4972144" y="1360704"/>
            <a:ext cx="7864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insert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63C70EE-0604-47D0-BA4F-4762CC89BC00}"/>
              </a:ext>
            </a:extLst>
          </p:cNvPr>
          <p:cNvSpPr/>
          <p:nvPr/>
        </p:nvSpPr>
        <p:spPr>
          <a:xfrm>
            <a:off x="5690382" y="1344353"/>
            <a:ext cx="358726" cy="3327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29B25DC-2A55-4FB3-B43E-1F5F7E15B57C}"/>
              </a:ext>
            </a:extLst>
          </p:cNvPr>
          <p:cNvSpPr/>
          <p:nvPr/>
        </p:nvSpPr>
        <p:spPr>
          <a:xfrm>
            <a:off x="4502296" y="1297059"/>
            <a:ext cx="358726" cy="3327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ECAC8D9-2D41-48B7-BDEC-5859EDF9F51F}"/>
              </a:ext>
            </a:extLst>
          </p:cNvPr>
          <p:cNvCxnSpPr>
            <a:cxnSpLocks/>
          </p:cNvCxnSpPr>
          <p:nvPr/>
        </p:nvCxnSpPr>
        <p:spPr>
          <a:xfrm>
            <a:off x="4671650" y="1618920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14831B9-A754-4C28-8914-6998A451A61C}"/>
              </a:ext>
            </a:extLst>
          </p:cNvPr>
          <p:cNvSpPr/>
          <p:nvPr/>
        </p:nvSpPr>
        <p:spPr>
          <a:xfrm>
            <a:off x="327016" y="260253"/>
            <a:ext cx="8529433" cy="4332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8CF79-4173-41B7-9742-E2DC22252F97}"/>
              </a:ext>
            </a:extLst>
          </p:cNvPr>
          <p:cNvSpPr txBox="1"/>
          <p:nvPr/>
        </p:nvSpPr>
        <p:spPr>
          <a:xfrm>
            <a:off x="615851" y="480279"/>
            <a:ext cx="795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 Black" panose="020B0A04020102020204" pitchFamily="34" charset="0"/>
              </a:rPr>
              <a:t>Paring Heap-Decrease Key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47130C-82CD-47EA-9A29-E1E26E070459}"/>
              </a:ext>
            </a:extLst>
          </p:cNvPr>
          <p:cNvSpPr txBox="1"/>
          <p:nvPr/>
        </p:nvSpPr>
        <p:spPr>
          <a:xfrm>
            <a:off x="2212143" y="3764411"/>
            <a:ext cx="44805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if the node is the root , decrease directly.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23AE31-DE64-4AE5-B514-A9B90F0BDD3B}"/>
              </a:ext>
            </a:extLst>
          </p:cNvPr>
          <p:cNvSpPr/>
          <p:nvPr/>
        </p:nvSpPr>
        <p:spPr>
          <a:xfrm>
            <a:off x="4639998" y="1608548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9B52A2F-28A9-4C7B-BB0A-F898D8B755E5}"/>
              </a:ext>
            </a:extLst>
          </p:cNvPr>
          <p:cNvSpPr/>
          <p:nvPr/>
        </p:nvSpPr>
        <p:spPr>
          <a:xfrm>
            <a:off x="4212750" y="2275850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D55F83-5DBC-47E7-8ABD-C20EECC53E05}"/>
              </a:ext>
            </a:extLst>
          </p:cNvPr>
          <p:cNvSpPr/>
          <p:nvPr/>
        </p:nvSpPr>
        <p:spPr>
          <a:xfrm>
            <a:off x="5054507" y="2287661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979C36-C007-4C32-AC19-E3E8035A62F8}"/>
              </a:ext>
            </a:extLst>
          </p:cNvPr>
          <p:cNvSpPr/>
          <p:nvPr/>
        </p:nvSpPr>
        <p:spPr>
          <a:xfrm>
            <a:off x="4220956" y="291304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9FAFC6B-3180-4A0D-BA59-254583EA760C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518942" y="1920851"/>
            <a:ext cx="300420" cy="403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64EB31C-4695-4B53-825A-B3EB29646C76}"/>
              </a:ext>
            </a:extLst>
          </p:cNvPr>
          <p:cNvSpPr/>
          <p:nvPr/>
        </p:nvSpPr>
        <p:spPr>
          <a:xfrm>
            <a:off x="3375401" y="2312490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81CAA2C-843B-47A8-96ED-58C9F920D417}"/>
              </a:ext>
            </a:extLst>
          </p:cNvPr>
          <p:cNvSpPr/>
          <p:nvPr/>
        </p:nvSpPr>
        <p:spPr>
          <a:xfrm>
            <a:off x="3375401" y="294968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27CB083-35B1-4FC2-B622-B41A0EA54F67}"/>
              </a:ext>
            </a:extLst>
          </p:cNvPr>
          <p:cNvCxnSpPr>
            <a:cxnSpLocks/>
          </p:cNvCxnSpPr>
          <p:nvPr/>
        </p:nvCxnSpPr>
        <p:spPr>
          <a:xfrm>
            <a:off x="3560695" y="2645273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F995E4-461D-44CD-8201-C50D08F18F1B}"/>
              </a:ext>
            </a:extLst>
          </p:cNvPr>
          <p:cNvCxnSpPr>
            <a:cxnSpLocks/>
          </p:cNvCxnSpPr>
          <p:nvPr/>
        </p:nvCxnSpPr>
        <p:spPr>
          <a:xfrm>
            <a:off x="4388344" y="2608633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D12C71-0D3F-410F-B94B-584CBC5E4399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654480" y="1892596"/>
            <a:ext cx="1038052" cy="4319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B1B86E8-31AD-4333-B6C7-3A0ECAADCB3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927678" y="1920851"/>
            <a:ext cx="179363" cy="415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9416725-5E60-4A0D-B8C5-2A1EBFBD14D6}"/>
              </a:ext>
            </a:extLst>
          </p:cNvPr>
          <p:cNvSpPr/>
          <p:nvPr/>
        </p:nvSpPr>
        <p:spPr>
          <a:xfrm>
            <a:off x="4639998" y="1608548"/>
            <a:ext cx="358726" cy="3327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1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14831B9-A754-4C28-8914-6998A451A61C}"/>
              </a:ext>
            </a:extLst>
          </p:cNvPr>
          <p:cNvSpPr/>
          <p:nvPr/>
        </p:nvSpPr>
        <p:spPr>
          <a:xfrm>
            <a:off x="327016" y="260253"/>
            <a:ext cx="8529433" cy="4332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8CF79-4173-41B7-9742-E2DC22252F97}"/>
              </a:ext>
            </a:extLst>
          </p:cNvPr>
          <p:cNvSpPr txBox="1"/>
          <p:nvPr/>
        </p:nvSpPr>
        <p:spPr>
          <a:xfrm>
            <a:off x="615851" y="480279"/>
            <a:ext cx="795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 Black" panose="020B0A04020102020204" pitchFamily="34" charset="0"/>
              </a:rPr>
              <a:t>Paring Heap-Decrease Key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47130C-82CD-47EA-9A29-E1E26E070459}"/>
              </a:ext>
            </a:extLst>
          </p:cNvPr>
          <p:cNvSpPr txBox="1"/>
          <p:nvPr/>
        </p:nvSpPr>
        <p:spPr>
          <a:xfrm>
            <a:off x="2212143" y="3764411"/>
            <a:ext cx="44805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if the node is the root , decrease directly.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23AE31-DE64-4AE5-B514-A9B90F0BDD3B}"/>
              </a:ext>
            </a:extLst>
          </p:cNvPr>
          <p:cNvSpPr/>
          <p:nvPr/>
        </p:nvSpPr>
        <p:spPr>
          <a:xfrm>
            <a:off x="4639998" y="1608548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9B52A2F-28A9-4C7B-BB0A-F898D8B755E5}"/>
              </a:ext>
            </a:extLst>
          </p:cNvPr>
          <p:cNvSpPr/>
          <p:nvPr/>
        </p:nvSpPr>
        <p:spPr>
          <a:xfrm>
            <a:off x="4212750" y="2275850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D55F83-5DBC-47E7-8ABD-C20EECC53E05}"/>
              </a:ext>
            </a:extLst>
          </p:cNvPr>
          <p:cNvSpPr/>
          <p:nvPr/>
        </p:nvSpPr>
        <p:spPr>
          <a:xfrm>
            <a:off x="5054507" y="2287661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979C36-C007-4C32-AC19-E3E8035A62F8}"/>
              </a:ext>
            </a:extLst>
          </p:cNvPr>
          <p:cNvSpPr/>
          <p:nvPr/>
        </p:nvSpPr>
        <p:spPr>
          <a:xfrm>
            <a:off x="4220956" y="291304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9FAFC6B-3180-4A0D-BA59-254583EA760C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518942" y="1920851"/>
            <a:ext cx="300420" cy="403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64EB31C-4695-4B53-825A-B3EB29646C76}"/>
              </a:ext>
            </a:extLst>
          </p:cNvPr>
          <p:cNvSpPr/>
          <p:nvPr/>
        </p:nvSpPr>
        <p:spPr>
          <a:xfrm>
            <a:off x="3375401" y="2312490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81CAA2C-843B-47A8-96ED-58C9F920D417}"/>
              </a:ext>
            </a:extLst>
          </p:cNvPr>
          <p:cNvSpPr/>
          <p:nvPr/>
        </p:nvSpPr>
        <p:spPr>
          <a:xfrm>
            <a:off x="3375401" y="294968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27CB083-35B1-4FC2-B622-B41A0EA54F67}"/>
              </a:ext>
            </a:extLst>
          </p:cNvPr>
          <p:cNvCxnSpPr>
            <a:cxnSpLocks/>
          </p:cNvCxnSpPr>
          <p:nvPr/>
        </p:nvCxnSpPr>
        <p:spPr>
          <a:xfrm>
            <a:off x="3560695" y="2645273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F995E4-461D-44CD-8201-C50D08F18F1B}"/>
              </a:ext>
            </a:extLst>
          </p:cNvPr>
          <p:cNvCxnSpPr>
            <a:cxnSpLocks/>
          </p:cNvCxnSpPr>
          <p:nvPr/>
        </p:nvCxnSpPr>
        <p:spPr>
          <a:xfrm>
            <a:off x="4388344" y="2608633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D12C71-0D3F-410F-B94B-584CBC5E4399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654480" y="1892596"/>
            <a:ext cx="1038052" cy="4319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B1B86E8-31AD-4333-B6C7-3A0ECAADCB3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927678" y="1920851"/>
            <a:ext cx="179363" cy="415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47DACA1A-527A-4DCC-9D95-1FDAB837370E}"/>
              </a:ext>
            </a:extLst>
          </p:cNvPr>
          <p:cNvSpPr/>
          <p:nvPr/>
        </p:nvSpPr>
        <p:spPr>
          <a:xfrm>
            <a:off x="2600827" y="259444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0AD7673-91A2-443F-A018-AF28F005D521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2907019" y="2495243"/>
            <a:ext cx="504378" cy="147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E6113099-6134-49AE-98EE-B0FBF0DE52D8}"/>
              </a:ext>
            </a:extLst>
          </p:cNvPr>
          <p:cNvSpPr/>
          <p:nvPr/>
        </p:nvSpPr>
        <p:spPr>
          <a:xfrm>
            <a:off x="1716257" y="3069410"/>
            <a:ext cx="640082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10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93CD110-17BC-4055-9DCB-AC397D2247D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104151" y="2760841"/>
            <a:ext cx="496676" cy="314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AEA8439D-1019-4F32-A101-9592D21B2AAD}"/>
              </a:ext>
            </a:extLst>
          </p:cNvPr>
          <p:cNvSpPr/>
          <p:nvPr/>
        </p:nvSpPr>
        <p:spPr>
          <a:xfrm>
            <a:off x="2606600" y="2594602"/>
            <a:ext cx="358726" cy="3327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0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14831B9-A754-4C28-8914-6998A451A61C}"/>
              </a:ext>
            </a:extLst>
          </p:cNvPr>
          <p:cNvSpPr/>
          <p:nvPr/>
        </p:nvSpPr>
        <p:spPr>
          <a:xfrm>
            <a:off x="372230" y="356285"/>
            <a:ext cx="8529433" cy="4332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8CF79-4173-41B7-9742-E2DC22252F97}"/>
              </a:ext>
            </a:extLst>
          </p:cNvPr>
          <p:cNvSpPr txBox="1"/>
          <p:nvPr/>
        </p:nvSpPr>
        <p:spPr>
          <a:xfrm>
            <a:off x="859064" y="536819"/>
            <a:ext cx="795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 Black" panose="020B0A04020102020204" pitchFamily="34" charset="0"/>
              </a:rPr>
              <a:t>Paring Heap-Decrease Key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47130C-82CD-47EA-9A29-E1E26E070459}"/>
              </a:ext>
            </a:extLst>
          </p:cNvPr>
          <p:cNvSpPr txBox="1"/>
          <p:nvPr/>
        </p:nvSpPr>
        <p:spPr>
          <a:xfrm>
            <a:off x="2212143" y="3764411"/>
            <a:ext cx="44805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if the node is the root , decrease directly.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23AE31-DE64-4AE5-B514-A9B90F0BDD3B}"/>
              </a:ext>
            </a:extLst>
          </p:cNvPr>
          <p:cNvSpPr/>
          <p:nvPr/>
        </p:nvSpPr>
        <p:spPr>
          <a:xfrm>
            <a:off x="4639998" y="1608548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9B52A2F-28A9-4C7B-BB0A-F898D8B755E5}"/>
              </a:ext>
            </a:extLst>
          </p:cNvPr>
          <p:cNvSpPr/>
          <p:nvPr/>
        </p:nvSpPr>
        <p:spPr>
          <a:xfrm>
            <a:off x="4212750" y="2275850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D55F83-5DBC-47E7-8ABD-C20EECC53E05}"/>
              </a:ext>
            </a:extLst>
          </p:cNvPr>
          <p:cNvSpPr/>
          <p:nvPr/>
        </p:nvSpPr>
        <p:spPr>
          <a:xfrm>
            <a:off x="5054507" y="2287661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979C36-C007-4C32-AC19-E3E8035A62F8}"/>
              </a:ext>
            </a:extLst>
          </p:cNvPr>
          <p:cNvSpPr/>
          <p:nvPr/>
        </p:nvSpPr>
        <p:spPr>
          <a:xfrm>
            <a:off x="4220956" y="291304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9FAFC6B-3180-4A0D-BA59-254583EA760C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518942" y="1920851"/>
            <a:ext cx="300420" cy="403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64EB31C-4695-4B53-825A-B3EB29646C76}"/>
              </a:ext>
            </a:extLst>
          </p:cNvPr>
          <p:cNvSpPr/>
          <p:nvPr/>
        </p:nvSpPr>
        <p:spPr>
          <a:xfrm>
            <a:off x="3375401" y="2312490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81CAA2C-843B-47A8-96ED-58C9F920D417}"/>
              </a:ext>
            </a:extLst>
          </p:cNvPr>
          <p:cNvSpPr/>
          <p:nvPr/>
        </p:nvSpPr>
        <p:spPr>
          <a:xfrm>
            <a:off x="3375401" y="294968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27CB083-35B1-4FC2-B622-B41A0EA54F67}"/>
              </a:ext>
            </a:extLst>
          </p:cNvPr>
          <p:cNvCxnSpPr>
            <a:cxnSpLocks/>
          </p:cNvCxnSpPr>
          <p:nvPr/>
        </p:nvCxnSpPr>
        <p:spPr>
          <a:xfrm>
            <a:off x="3560695" y="2645273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F995E4-461D-44CD-8201-C50D08F18F1B}"/>
              </a:ext>
            </a:extLst>
          </p:cNvPr>
          <p:cNvCxnSpPr>
            <a:cxnSpLocks/>
          </p:cNvCxnSpPr>
          <p:nvPr/>
        </p:nvCxnSpPr>
        <p:spPr>
          <a:xfrm>
            <a:off x="4388344" y="2608633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D12C71-0D3F-410F-B94B-584CBC5E4399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654480" y="1892596"/>
            <a:ext cx="1038052" cy="4319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B1B86E8-31AD-4333-B6C7-3A0ECAADCB3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927678" y="1920851"/>
            <a:ext cx="179363" cy="415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E6113099-6134-49AE-98EE-B0FBF0DE52D8}"/>
              </a:ext>
            </a:extLst>
          </p:cNvPr>
          <p:cNvSpPr/>
          <p:nvPr/>
        </p:nvSpPr>
        <p:spPr>
          <a:xfrm>
            <a:off x="1168627" y="2307920"/>
            <a:ext cx="640082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10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93CD110-17BC-4055-9DCB-AC397D2247D7}"/>
              </a:ext>
            </a:extLst>
          </p:cNvPr>
          <p:cNvCxnSpPr>
            <a:cxnSpLocks/>
          </p:cNvCxnSpPr>
          <p:nvPr/>
        </p:nvCxnSpPr>
        <p:spPr>
          <a:xfrm flipH="1">
            <a:off x="1556521" y="1999351"/>
            <a:ext cx="496676" cy="314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AEA8439D-1019-4F32-A101-9592D21B2AAD}"/>
              </a:ext>
            </a:extLst>
          </p:cNvPr>
          <p:cNvSpPr/>
          <p:nvPr/>
        </p:nvSpPr>
        <p:spPr>
          <a:xfrm>
            <a:off x="2058970" y="1833112"/>
            <a:ext cx="358726" cy="3327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加号 25">
            <a:extLst>
              <a:ext uri="{FF2B5EF4-FFF2-40B4-BE49-F238E27FC236}">
                <a16:creationId xmlns:a16="http://schemas.microsoft.com/office/drawing/2014/main" id="{0AA8B06C-3273-4763-9FB9-75D2607CE809}"/>
              </a:ext>
            </a:extLst>
          </p:cNvPr>
          <p:cNvSpPr/>
          <p:nvPr/>
        </p:nvSpPr>
        <p:spPr>
          <a:xfrm>
            <a:off x="2664317" y="2307920"/>
            <a:ext cx="313046" cy="304416"/>
          </a:xfrm>
          <a:prstGeom prst="mathPlus">
            <a:avLst/>
          </a:prstGeom>
          <a:solidFill>
            <a:srgbClr val="C75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B76C0A3-D152-4BF2-BD76-100D1EE823B5}"/>
              </a:ext>
            </a:extLst>
          </p:cNvPr>
          <p:cNvSpPr/>
          <p:nvPr/>
        </p:nvSpPr>
        <p:spPr>
          <a:xfrm>
            <a:off x="4457584" y="1794862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DBF8639-7564-4FE0-AEDC-97D47DAD3851}"/>
              </a:ext>
            </a:extLst>
          </p:cNvPr>
          <p:cNvSpPr/>
          <p:nvPr/>
        </p:nvSpPr>
        <p:spPr>
          <a:xfrm>
            <a:off x="4030336" y="2462164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0B7348C-76A0-4AE1-B049-FD3D0BDD27FA}"/>
              </a:ext>
            </a:extLst>
          </p:cNvPr>
          <p:cNvSpPr/>
          <p:nvPr/>
        </p:nvSpPr>
        <p:spPr>
          <a:xfrm>
            <a:off x="4872093" y="2473975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1528D25-4415-4359-8F71-647889A0A337}"/>
              </a:ext>
            </a:extLst>
          </p:cNvPr>
          <p:cNvSpPr/>
          <p:nvPr/>
        </p:nvSpPr>
        <p:spPr>
          <a:xfrm>
            <a:off x="4038542" y="3099363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FF21058-7100-4203-A037-CA0D175CB479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336528" y="2107165"/>
            <a:ext cx="300420" cy="403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8BF357-8159-49F9-A9C8-A285D6DAE69B}"/>
              </a:ext>
            </a:extLst>
          </p:cNvPr>
          <p:cNvSpPr/>
          <p:nvPr/>
        </p:nvSpPr>
        <p:spPr>
          <a:xfrm>
            <a:off x="3192987" y="2498804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7707DDD-3C8D-4E85-BB06-65278F14527F}"/>
              </a:ext>
            </a:extLst>
          </p:cNvPr>
          <p:cNvSpPr/>
          <p:nvPr/>
        </p:nvSpPr>
        <p:spPr>
          <a:xfrm>
            <a:off x="3192987" y="3136003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A2ED897-5E95-416C-8B95-5C70E11CFA13}"/>
              </a:ext>
            </a:extLst>
          </p:cNvPr>
          <p:cNvCxnSpPr>
            <a:cxnSpLocks/>
          </p:cNvCxnSpPr>
          <p:nvPr/>
        </p:nvCxnSpPr>
        <p:spPr>
          <a:xfrm>
            <a:off x="3378281" y="2831587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91D26D2-613F-4826-931A-DD0D2CB69A40}"/>
              </a:ext>
            </a:extLst>
          </p:cNvPr>
          <p:cNvCxnSpPr>
            <a:cxnSpLocks/>
          </p:cNvCxnSpPr>
          <p:nvPr/>
        </p:nvCxnSpPr>
        <p:spPr>
          <a:xfrm>
            <a:off x="4205930" y="2794947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78A8CDB-88E2-4C37-8A91-B536C8993A82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3472066" y="2078910"/>
            <a:ext cx="1038052" cy="4319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4EAC5E8-112C-4968-A5B0-1CBEAFDD12C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745264" y="2107165"/>
            <a:ext cx="179363" cy="415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EFBA087B-F797-46F4-8858-8FDC8135DB04}"/>
              </a:ext>
            </a:extLst>
          </p:cNvPr>
          <p:cNvSpPr/>
          <p:nvPr/>
        </p:nvSpPr>
        <p:spPr>
          <a:xfrm>
            <a:off x="2457785" y="1941114"/>
            <a:ext cx="640082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10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1744BAE-83BA-4595-88CA-DB42977D0EF1}"/>
              </a:ext>
            </a:extLst>
          </p:cNvPr>
          <p:cNvCxnSpPr>
            <a:cxnSpLocks/>
          </p:cNvCxnSpPr>
          <p:nvPr/>
        </p:nvCxnSpPr>
        <p:spPr>
          <a:xfrm flipH="1">
            <a:off x="3055037" y="1684935"/>
            <a:ext cx="496676" cy="314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E1967246-0430-4260-B5A0-DF1206FC8F7E}"/>
              </a:ext>
            </a:extLst>
          </p:cNvPr>
          <p:cNvSpPr/>
          <p:nvPr/>
        </p:nvSpPr>
        <p:spPr>
          <a:xfrm>
            <a:off x="3475117" y="1410837"/>
            <a:ext cx="358726" cy="3327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36533AF-8453-4B5F-8392-7B8645163D19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3822664" y="1644134"/>
            <a:ext cx="634920" cy="3171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1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9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14245B21-C5D9-4338-B7A4-0626EED40CF3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EE021A-E427-4579-8679-65A98A016725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054C4AE-57FA-4450-9218-53310CC86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18" b="20218"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3B40F3-9A05-4EB2-8831-183505756F87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EFC293B5-9CF3-4B65-9805-5C8B3E140D48}"/>
              </a:ext>
            </a:extLst>
          </p:cNvPr>
          <p:cNvSpPr/>
          <p:nvPr/>
        </p:nvSpPr>
        <p:spPr>
          <a:xfrm>
            <a:off x="1699713" y="1943625"/>
            <a:ext cx="2127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Introduction</a:t>
            </a: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519742" y="1993857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AD21458-BD8F-4FCB-B0AF-46D3A446AF92}"/>
              </a:ext>
            </a:extLst>
          </p:cNvPr>
          <p:cNvSpPr/>
          <p:nvPr/>
        </p:nvSpPr>
        <p:spPr>
          <a:xfrm>
            <a:off x="5926628" y="1758958"/>
            <a:ext cx="21788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Algorithm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Specification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3871200-F8FB-453F-A6A4-2CBEA7EF277D}"/>
              </a:ext>
            </a:extLst>
          </p:cNvPr>
          <p:cNvSpPr/>
          <p:nvPr/>
        </p:nvSpPr>
        <p:spPr>
          <a:xfrm>
            <a:off x="4954879" y="1995012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E334C08-E6A3-46BE-9004-FFFCF9DB9689}"/>
              </a:ext>
            </a:extLst>
          </p:cNvPr>
          <p:cNvSpPr/>
          <p:nvPr/>
        </p:nvSpPr>
        <p:spPr>
          <a:xfrm>
            <a:off x="1580981" y="3199875"/>
            <a:ext cx="2502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Testing Results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430155F-A8F4-41BE-A29D-FE3394CA894E}"/>
              </a:ext>
            </a:extLst>
          </p:cNvPr>
          <p:cNvSpPr/>
          <p:nvPr/>
        </p:nvSpPr>
        <p:spPr>
          <a:xfrm>
            <a:off x="519742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8CE2679-270A-446B-970B-A7E1A05E489A}"/>
              </a:ext>
            </a:extLst>
          </p:cNvPr>
          <p:cNvSpPr/>
          <p:nvPr/>
        </p:nvSpPr>
        <p:spPr>
          <a:xfrm>
            <a:off x="5750298" y="3065159"/>
            <a:ext cx="2531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Analysis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and Comments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DD90895-C501-4657-BA08-133F6D252F6B}"/>
              </a:ext>
            </a:extLst>
          </p:cNvPr>
          <p:cNvSpPr/>
          <p:nvPr/>
        </p:nvSpPr>
        <p:spPr>
          <a:xfrm>
            <a:off x="4954879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7" name="文本框 9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214560CB-900B-47C6-BFDC-0F00114D4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419" y="890997"/>
            <a:ext cx="214352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CONTENTS</a:t>
            </a: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9A37DD0-34D6-48F8-95CE-BF28EF85D24B}"/>
              </a:ext>
            </a:extLst>
          </p:cNvPr>
          <p:cNvCxnSpPr/>
          <p:nvPr/>
        </p:nvCxnSpPr>
        <p:spPr>
          <a:xfrm>
            <a:off x="4428836" y="1498316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 animBg="1"/>
      <p:bldP spid="86" grpId="0"/>
      <p:bldP spid="87" grpId="0" animBg="1"/>
      <p:bldP spid="90" grpId="0"/>
      <p:bldP spid="91" grpId="0" animBg="1"/>
      <p:bldP spid="94" grpId="0"/>
      <p:bldP spid="95" grpId="0" animBg="1"/>
      <p:bldP spid="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14831B9-A754-4C28-8914-6998A451A61C}"/>
              </a:ext>
            </a:extLst>
          </p:cNvPr>
          <p:cNvSpPr>
            <a:spLocks noChangeAspect="1"/>
          </p:cNvSpPr>
          <p:nvPr/>
        </p:nvSpPr>
        <p:spPr>
          <a:xfrm>
            <a:off x="327016" y="260253"/>
            <a:ext cx="8529433" cy="4332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8CF79-4173-41B7-9742-E2DC22252F97}"/>
              </a:ext>
            </a:extLst>
          </p:cNvPr>
          <p:cNvSpPr txBox="1"/>
          <p:nvPr/>
        </p:nvSpPr>
        <p:spPr>
          <a:xfrm>
            <a:off x="615851" y="480279"/>
            <a:ext cx="795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 Black" panose="020B0A04020102020204" pitchFamily="34" charset="0"/>
              </a:rPr>
              <a:t>Paring Heap-Delete Min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47130C-82CD-47EA-9A29-E1E26E070459}"/>
              </a:ext>
            </a:extLst>
          </p:cNvPr>
          <p:cNvSpPr txBox="1"/>
          <p:nvPr/>
        </p:nvSpPr>
        <p:spPr>
          <a:xfrm>
            <a:off x="2212143" y="3764411"/>
            <a:ext cx="44805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if the node is the root , decrease directly.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23AE31-DE64-4AE5-B514-A9B90F0BDD3B}"/>
              </a:ext>
            </a:extLst>
          </p:cNvPr>
          <p:cNvSpPr/>
          <p:nvPr/>
        </p:nvSpPr>
        <p:spPr>
          <a:xfrm>
            <a:off x="4639998" y="1608548"/>
            <a:ext cx="358726" cy="3327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9B52A2F-28A9-4C7B-BB0A-F898D8B755E5}"/>
              </a:ext>
            </a:extLst>
          </p:cNvPr>
          <p:cNvSpPr/>
          <p:nvPr/>
        </p:nvSpPr>
        <p:spPr>
          <a:xfrm>
            <a:off x="4212750" y="2275850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D55F83-5DBC-47E7-8ABD-C20EECC53E05}"/>
              </a:ext>
            </a:extLst>
          </p:cNvPr>
          <p:cNvSpPr/>
          <p:nvPr/>
        </p:nvSpPr>
        <p:spPr>
          <a:xfrm>
            <a:off x="5054507" y="2287661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979C36-C007-4C32-AC19-E3E8035A62F8}"/>
              </a:ext>
            </a:extLst>
          </p:cNvPr>
          <p:cNvSpPr/>
          <p:nvPr/>
        </p:nvSpPr>
        <p:spPr>
          <a:xfrm>
            <a:off x="4220956" y="291304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9FAFC6B-3180-4A0D-BA59-254583EA760C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518942" y="1920851"/>
            <a:ext cx="300420" cy="403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64EB31C-4695-4B53-825A-B3EB29646C76}"/>
              </a:ext>
            </a:extLst>
          </p:cNvPr>
          <p:cNvSpPr/>
          <p:nvPr/>
        </p:nvSpPr>
        <p:spPr>
          <a:xfrm>
            <a:off x="3375401" y="2312490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81CAA2C-843B-47A8-96ED-58C9F920D417}"/>
              </a:ext>
            </a:extLst>
          </p:cNvPr>
          <p:cNvSpPr/>
          <p:nvPr/>
        </p:nvSpPr>
        <p:spPr>
          <a:xfrm>
            <a:off x="3375401" y="294968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27CB083-35B1-4FC2-B622-B41A0EA54F67}"/>
              </a:ext>
            </a:extLst>
          </p:cNvPr>
          <p:cNvCxnSpPr>
            <a:cxnSpLocks/>
          </p:cNvCxnSpPr>
          <p:nvPr/>
        </p:nvCxnSpPr>
        <p:spPr>
          <a:xfrm>
            <a:off x="3560695" y="2645273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F995E4-461D-44CD-8201-C50D08F18F1B}"/>
              </a:ext>
            </a:extLst>
          </p:cNvPr>
          <p:cNvCxnSpPr>
            <a:cxnSpLocks/>
          </p:cNvCxnSpPr>
          <p:nvPr/>
        </p:nvCxnSpPr>
        <p:spPr>
          <a:xfrm>
            <a:off x="4388344" y="2608633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D12C71-0D3F-410F-B94B-584CBC5E4399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654480" y="1892596"/>
            <a:ext cx="1038052" cy="4319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B1B86E8-31AD-4333-B6C7-3A0ECAADCB3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927678" y="1920851"/>
            <a:ext cx="179363" cy="415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47DACA1A-527A-4DCC-9D95-1FDAB837370E}"/>
              </a:ext>
            </a:extLst>
          </p:cNvPr>
          <p:cNvSpPr/>
          <p:nvPr/>
        </p:nvSpPr>
        <p:spPr>
          <a:xfrm>
            <a:off x="2600827" y="259444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0AD7673-91A2-443F-A018-AF28F005D521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2907019" y="2495243"/>
            <a:ext cx="504378" cy="147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E6113099-6134-49AE-98EE-B0FBF0DE52D8}"/>
              </a:ext>
            </a:extLst>
          </p:cNvPr>
          <p:cNvSpPr/>
          <p:nvPr/>
        </p:nvSpPr>
        <p:spPr>
          <a:xfrm>
            <a:off x="1716257" y="3069410"/>
            <a:ext cx="640082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10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93CD110-17BC-4055-9DCB-AC397D2247D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104151" y="2760841"/>
            <a:ext cx="496676" cy="314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6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21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14831B9-A754-4C28-8914-6998A451A61C}"/>
              </a:ext>
            </a:extLst>
          </p:cNvPr>
          <p:cNvSpPr>
            <a:spLocks noChangeAspect="1"/>
          </p:cNvSpPr>
          <p:nvPr/>
        </p:nvSpPr>
        <p:spPr>
          <a:xfrm>
            <a:off x="327016" y="260253"/>
            <a:ext cx="8529433" cy="4332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8CF79-4173-41B7-9742-E2DC22252F97}"/>
              </a:ext>
            </a:extLst>
          </p:cNvPr>
          <p:cNvSpPr txBox="1"/>
          <p:nvPr/>
        </p:nvSpPr>
        <p:spPr>
          <a:xfrm>
            <a:off x="615851" y="480279"/>
            <a:ext cx="795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 Black" panose="020B0A04020102020204" pitchFamily="34" charset="0"/>
              </a:rPr>
              <a:t>Paring Heap-Delete Min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47130C-82CD-47EA-9A29-E1E26E070459}"/>
              </a:ext>
            </a:extLst>
          </p:cNvPr>
          <p:cNvSpPr txBox="1"/>
          <p:nvPr/>
        </p:nvSpPr>
        <p:spPr>
          <a:xfrm>
            <a:off x="2212143" y="3764411"/>
            <a:ext cx="44805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if the node is the root , decrease directly.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9B52A2F-28A9-4C7B-BB0A-F898D8B755E5}"/>
              </a:ext>
            </a:extLst>
          </p:cNvPr>
          <p:cNvSpPr/>
          <p:nvPr/>
        </p:nvSpPr>
        <p:spPr>
          <a:xfrm>
            <a:off x="4212750" y="2275850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D55F83-5DBC-47E7-8ABD-C20EECC53E05}"/>
              </a:ext>
            </a:extLst>
          </p:cNvPr>
          <p:cNvSpPr/>
          <p:nvPr/>
        </p:nvSpPr>
        <p:spPr>
          <a:xfrm>
            <a:off x="5054507" y="2287661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979C36-C007-4C32-AC19-E3E8035A62F8}"/>
              </a:ext>
            </a:extLst>
          </p:cNvPr>
          <p:cNvSpPr/>
          <p:nvPr/>
        </p:nvSpPr>
        <p:spPr>
          <a:xfrm>
            <a:off x="4220956" y="291304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64EB31C-4695-4B53-825A-B3EB29646C76}"/>
              </a:ext>
            </a:extLst>
          </p:cNvPr>
          <p:cNvSpPr/>
          <p:nvPr/>
        </p:nvSpPr>
        <p:spPr>
          <a:xfrm>
            <a:off x="3433146" y="2042013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81CAA2C-843B-47A8-96ED-58C9F920D417}"/>
              </a:ext>
            </a:extLst>
          </p:cNvPr>
          <p:cNvSpPr/>
          <p:nvPr/>
        </p:nvSpPr>
        <p:spPr>
          <a:xfrm>
            <a:off x="3375401" y="294968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27CB083-35B1-4FC2-B622-B41A0EA54F67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3560695" y="2374796"/>
            <a:ext cx="51814" cy="5748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F995E4-461D-44CD-8201-C50D08F18F1B}"/>
              </a:ext>
            </a:extLst>
          </p:cNvPr>
          <p:cNvCxnSpPr>
            <a:cxnSpLocks/>
          </p:cNvCxnSpPr>
          <p:nvPr/>
        </p:nvCxnSpPr>
        <p:spPr>
          <a:xfrm>
            <a:off x="4388344" y="2608633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47DACA1A-527A-4DCC-9D95-1FDAB837370E}"/>
              </a:ext>
            </a:extLst>
          </p:cNvPr>
          <p:cNvSpPr/>
          <p:nvPr/>
        </p:nvSpPr>
        <p:spPr>
          <a:xfrm>
            <a:off x="2600827" y="259444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0AD7673-91A2-443F-A018-AF28F005D521}"/>
              </a:ext>
            </a:extLst>
          </p:cNvPr>
          <p:cNvCxnSpPr>
            <a:cxnSpLocks/>
            <a:stCxn id="13" idx="3"/>
            <a:endCxn id="21" idx="7"/>
          </p:cNvCxnSpPr>
          <p:nvPr/>
        </p:nvCxnSpPr>
        <p:spPr>
          <a:xfrm flipH="1">
            <a:off x="2907019" y="2326061"/>
            <a:ext cx="578661" cy="3171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E6113099-6134-49AE-98EE-B0FBF0DE52D8}"/>
              </a:ext>
            </a:extLst>
          </p:cNvPr>
          <p:cNvSpPr/>
          <p:nvPr/>
        </p:nvSpPr>
        <p:spPr>
          <a:xfrm>
            <a:off x="1716257" y="3069410"/>
            <a:ext cx="640082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10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93CD110-17BC-4055-9DCB-AC397D2247D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104151" y="2760841"/>
            <a:ext cx="496676" cy="314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233733E-8041-4F27-9253-008F4266D9A4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3739338" y="2326061"/>
            <a:ext cx="473412" cy="1161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29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21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14831B9-A754-4C28-8914-6998A451A61C}"/>
              </a:ext>
            </a:extLst>
          </p:cNvPr>
          <p:cNvSpPr/>
          <p:nvPr/>
        </p:nvSpPr>
        <p:spPr>
          <a:xfrm>
            <a:off x="327600" y="259200"/>
            <a:ext cx="8529433" cy="4332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8CF79-4173-41B7-9742-E2DC22252F97}"/>
              </a:ext>
            </a:extLst>
          </p:cNvPr>
          <p:cNvSpPr txBox="1"/>
          <p:nvPr/>
        </p:nvSpPr>
        <p:spPr>
          <a:xfrm>
            <a:off x="615851" y="480279"/>
            <a:ext cx="795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 Black" panose="020B0A04020102020204" pitchFamily="34" charset="0"/>
              </a:rPr>
              <a:t>Paring Heap-Delete Min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47130C-82CD-47EA-9A29-E1E26E070459}"/>
              </a:ext>
            </a:extLst>
          </p:cNvPr>
          <p:cNvSpPr txBox="1"/>
          <p:nvPr/>
        </p:nvSpPr>
        <p:spPr>
          <a:xfrm>
            <a:off x="2212143" y="3764411"/>
            <a:ext cx="44805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if the node is the root , decrease directly.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9B52A2F-28A9-4C7B-BB0A-F898D8B755E5}"/>
              </a:ext>
            </a:extLst>
          </p:cNvPr>
          <p:cNvSpPr/>
          <p:nvPr/>
        </p:nvSpPr>
        <p:spPr>
          <a:xfrm>
            <a:off x="4212750" y="2275850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D55F83-5DBC-47E7-8ABD-C20EECC53E05}"/>
              </a:ext>
            </a:extLst>
          </p:cNvPr>
          <p:cNvSpPr/>
          <p:nvPr/>
        </p:nvSpPr>
        <p:spPr>
          <a:xfrm>
            <a:off x="5054507" y="2287661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979C36-C007-4C32-AC19-E3E8035A62F8}"/>
              </a:ext>
            </a:extLst>
          </p:cNvPr>
          <p:cNvSpPr/>
          <p:nvPr/>
        </p:nvSpPr>
        <p:spPr>
          <a:xfrm>
            <a:off x="4220956" y="291304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27CB083-35B1-4FC2-B622-B41A0EA54F6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753046" y="2057219"/>
            <a:ext cx="1353995" cy="279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F995E4-461D-44CD-8201-C50D08F18F1B}"/>
              </a:ext>
            </a:extLst>
          </p:cNvPr>
          <p:cNvCxnSpPr>
            <a:cxnSpLocks/>
          </p:cNvCxnSpPr>
          <p:nvPr/>
        </p:nvCxnSpPr>
        <p:spPr>
          <a:xfrm>
            <a:off x="4388344" y="2608633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47DACA1A-527A-4DCC-9D95-1FDAB837370E}"/>
              </a:ext>
            </a:extLst>
          </p:cNvPr>
          <p:cNvSpPr/>
          <p:nvPr/>
        </p:nvSpPr>
        <p:spPr>
          <a:xfrm>
            <a:off x="2600827" y="259444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6113099-6134-49AE-98EE-B0FBF0DE52D8}"/>
              </a:ext>
            </a:extLst>
          </p:cNvPr>
          <p:cNvSpPr/>
          <p:nvPr/>
        </p:nvSpPr>
        <p:spPr>
          <a:xfrm>
            <a:off x="1716257" y="3069410"/>
            <a:ext cx="640082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10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93CD110-17BC-4055-9DCB-AC397D2247D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104151" y="2760841"/>
            <a:ext cx="496676" cy="314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887628D-2ACF-4DF1-B721-BECEE3F03D20}"/>
              </a:ext>
            </a:extLst>
          </p:cNvPr>
          <p:cNvSpPr/>
          <p:nvPr/>
        </p:nvSpPr>
        <p:spPr>
          <a:xfrm>
            <a:off x="4212750" y="2275850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8D934D3-076A-4D4A-8652-6777651FCF53}"/>
              </a:ext>
            </a:extLst>
          </p:cNvPr>
          <p:cNvSpPr/>
          <p:nvPr/>
        </p:nvSpPr>
        <p:spPr>
          <a:xfrm>
            <a:off x="5054507" y="2287661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66E9F5-1071-404F-B6FF-EA8D57A8CB14}"/>
              </a:ext>
            </a:extLst>
          </p:cNvPr>
          <p:cNvSpPr/>
          <p:nvPr/>
        </p:nvSpPr>
        <p:spPr>
          <a:xfrm>
            <a:off x="4220956" y="291304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AAC90E3-8FEB-4AA0-AA64-FCA6042A5879}"/>
              </a:ext>
            </a:extLst>
          </p:cNvPr>
          <p:cNvSpPr/>
          <p:nvPr/>
        </p:nvSpPr>
        <p:spPr>
          <a:xfrm>
            <a:off x="3411397" y="1898962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50BC169-EBFA-48AE-BE72-2F9FC596F0A6}"/>
              </a:ext>
            </a:extLst>
          </p:cNvPr>
          <p:cNvSpPr/>
          <p:nvPr/>
        </p:nvSpPr>
        <p:spPr>
          <a:xfrm>
            <a:off x="3410891" y="2536161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3E42D36-542D-4202-A101-F3B3761894DF}"/>
              </a:ext>
            </a:extLst>
          </p:cNvPr>
          <p:cNvCxnSpPr>
            <a:cxnSpLocks/>
          </p:cNvCxnSpPr>
          <p:nvPr/>
        </p:nvCxnSpPr>
        <p:spPr>
          <a:xfrm>
            <a:off x="3590760" y="2231745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5D51634-8569-4698-8498-8E038930658B}"/>
              </a:ext>
            </a:extLst>
          </p:cNvPr>
          <p:cNvCxnSpPr>
            <a:cxnSpLocks/>
          </p:cNvCxnSpPr>
          <p:nvPr/>
        </p:nvCxnSpPr>
        <p:spPr>
          <a:xfrm>
            <a:off x="4388344" y="2608633"/>
            <a:ext cx="0" cy="30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7661767-5CA1-4724-AB40-C62FE15F8913}"/>
              </a:ext>
            </a:extLst>
          </p:cNvPr>
          <p:cNvSpPr/>
          <p:nvPr/>
        </p:nvSpPr>
        <p:spPr>
          <a:xfrm>
            <a:off x="2600827" y="2594449"/>
            <a:ext cx="358726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7157ACD-EFBD-4EC7-BC49-3ECC20EB6751}"/>
              </a:ext>
            </a:extLst>
          </p:cNvPr>
          <p:cNvCxnSpPr>
            <a:cxnSpLocks/>
            <a:stCxn id="27" idx="3"/>
            <a:endCxn id="31" idx="7"/>
          </p:cNvCxnSpPr>
          <p:nvPr/>
        </p:nvCxnSpPr>
        <p:spPr>
          <a:xfrm flipH="1">
            <a:off x="2907019" y="2183010"/>
            <a:ext cx="556912" cy="4601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9A6A2D3A-413A-4CEE-B196-26A91D23D8C8}"/>
              </a:ext>
            </a:extLst>
          </p:cNvPr>
          <p:cNvSpPr/>
          <p:nvPr/>
        </p:nvSpPr>
        <p:spPr>
          <a:xfrm>
            <a:off x="1716257" y="3069410"/>
            <a:ext cx="640082" cy="3327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10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492454C-6B54-437A-A316-4F839E0E6340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104151" y="2760841"/>
            <a:ext cx="496676" cy="314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370B9E1-8BE1-4644-BEBF-D34E0E06E350}"/>
              </a:ext>
            </a:extLst>
          </p:cNvPr>
          <p:cNvCxnSpPr>
            <a:cxnSpLocks/>
            <a:stCxn id="27" idx="6"/>
            <a:endCxn id="20" idx="1"/>
          </p:cNvCxnSpPr>
          <p:nvPr/>
        </p:nvCxnSpPr>
        <p:spPr>
          <a:xfrm>
            <a:off x="3770123" y="2065354"/>
            <a:ext cx="495161" cy="259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21" grpId="0" animBg="1"/>
      <p:bldP spid="23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840" y="1888069"/>
            <a:ext cx="36563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Testing Results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A5A51A-CFF1-450F-A993-DA65C3FDEC6F}"/>
              </a:ext>
            </a:extLst>
          </p:cNvPr>
          <p:cNvGrpSpPr/>
          <p:nvPr/>
        </p:nvGrpSpPr>
        <p:grpSpPr>
          <a:xfrm>
            <a:off x="3800715" y="3447261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>
              <a:extLst>
                <a:ext uri="{FF2B5EF4-FFF2-40B4-BE49-F238E27FC236}">
                  <a16:creationId xmlns:a16="http://schemas.microsoft.com/office/drawing/2014/main" id="{278820DB-7687-4DCC-9568-083F287AAA45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>
              <a:extLst>
                <a:ext uri="{FF2B5EF4-FFF2-40B4-BE49-F238E27FC236}">
                  <a16:creationId xmlns:a16="http://schemas.microsoft.com/office/drawing/2014/main" id="{56BE2197-1F9A-4F2F-B19E-BD2CE2E91115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>
              <a:extLst>
                <a:ext uri="{FF2B5EF4-FFF2-40B4-BE49-F238E27FC236}">
                  <a16:creationId xmlns:a16="http://schemas.microsoft.com/office/drawing/2014/main" id="{9220D313-7D7F-4856-A4F8-78278FEB8A65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>
              <a:extLst>
                <a:ext uri="{FF2B5EF4-FFF2-40B4-BE49-F238E27FC236}">
                  <a16:creationId xmlns:a16="http://schemas.microsoft.com/office/drawing/2014/main" id="{8EB32B6C-7128-46A0-BDE5-E4A34C2A1B81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>
              <a:extLst>
                <a:ext uri="{FF2B5EF4-FFF2-40B4-BE49-F238E27FC236}">
                  <a16:creationId xmlns:a16="http://schemas.microsoft.com/office/drawing/2014/main" id="{8FF8643C-007E-4C10-84CD-C87B762BAA24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>
              <a:extLst>
                <a:ext uri="{FF2B5EF4-FFF2-40B4-BE49-F238E27FC236}">
                  <a16:creationId xmlns:a16="http://schemas.microsoft.com/office/drawing/2014/main" id="{4D60BACC-C295-4742-AC9B-BA2AC26793D7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>
              <a:extLst>
                <a:ext uri="{FF2B5EF4-FFF2-40B4-BE49-F238E27FC236}">
                  <a16:creationId xmlns:a16="http://schemas.microsoft.com/office/drawing/2014/main" id="{F701EF1C-8B3F-4397-B674-E350D5DF089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>
              <a:extLst>
                <a:ext uri="{FF2B5EF4-FFF2-40B4-BE49-F238E27FC236}">
                  <a16:creationId xmlns:a16="http://schemas.microsoft.com/office/drawing/2014/main" id="{D8DAE5B8-0A4E-4E22-B8DE-8E5965F962FA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>
              <a:extLst>
                <a:ext uri="{FF2B5EF4-FFF2-40B4-BE49-F238E27FC236}">
                  <a16:creationId xmlns:a16="http://schemas.microsoft.com/office/drawing/2014/main" id="{1D0DA4AD-ECAD-423B-B213-71BC0FAE490E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>
              <a:extLst>
                <a:ext uri="{FF2B5EF4-FFF2-40B4-BE49-F238E27FC236}">
                  <a16:creationId xmlns:a16="http://schemas.microsoft.com/office/drawing/2014/main" id="{C9EB3BF3-A994-4CD2-8FFC-7F16E1CBB58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>
              <a:extLst>
                <a:ext uri="{FF2B5EF4-FFF2-40B4-BE49-F238E27FC236}">
                  <a16:creationId xmlns:a16="http://schemas.microsoft.com/office/drawing/2014/main" id="{FE1B8DD1-53D3-4DB5-9AE6-AFFB46DFA812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>
              <a:extLst>
                <a:ext uri="{FF2B5EF4-FFF2-40B4-BE49-F238E27FC236}">
                  <a16:creationId xmlns:a16="http://schemas.microsoft.com/office/drawing/2014/main" id="{28C2314B-FB6C-4963-90F8-FE14F4D6DE47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>
              <a:extLst>
                <a:ext uri="{FF2B5EF4-FFF2-40B4-BE49-F238E27FC236}">
                  <a16:creationId xmlns:a16="http://schemas.microsoft.com/office/drawing/2014/main" id="{5C8DC14D-108D-4B34-9ED9-79D8C604CB9C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>
              <a:extLst>
                <a:ext uri="{FF2B5EF4-FFF2-40B4-BE49-F238E27FC236}">
                  <a16:creationId xmlns:a16="http://schemas.microsoft.com/office/drawing/2014/main" id="{BBAD7413-4FD7-4451-8C20-B033C0103915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>
              <a:extLst>
                <a:ext uri="{FF2B5EF4-FFF2-40B4-BE49-F238E27FC236}">
                  <a16:creationId xmlns:a16="http://schemas.microsoft.com/office/drawing/2014/main" id="{89928F9C-47DF-4E7B-A888-291A98214E0C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>
              <a:extLst>
                <a:ext uri="{FF2B5EF4-FFF2-40B4-BE49-F238E27FC236}">
                  <a16:creationId xmlns:a16="http://schemas.microsoft.com/office/drawing/2014/main" id="{D29A34D1-CFC7-404C-AAF1-FDA4CE7980EA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>
              <a:extLst>
                <a:ext uri="{FF2B5EF4-FFF2-40B4-BE49-F238E27FC236}">
                  <a16:creationId xmlns:a16="http://schemas.microsoft.com/office/drawing/2014/main" id="{3383AB77-FA1B-4462-AC0D-95A23B730A39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>
              <a:extLst>
                <a:ext uri="{FF2B5EF4-FFF2-40B4-BE49-F238E27FC236}">
                  <a16:creationId xmlns:a16="http://schemas.microsoft.com/office/drawing/2014/main" id="{0198C075-8579-4209-ADDC-8A8A3BDA7E26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>
              <a:extLst>
                <a:ext uri="{FF2B5EF4-FFF2-40B4-BE49-F238E27FC236}">
                  <a16:creationId xmlns:a16="http://schemas.microsoft.com/office/drawing/2014/main" id="{01190D15-4ACB-4D88-A69E-E1BB120838C5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>
              <a:extLst>
                <a:ext uri="{FF2B5EF4-FFF2-40B4-BE49-F238E27FC236}">
                  <a16:creationId xmlns:a16="http://schemas.microsoft.com/office/drawing/2014/main" id="{364E217C-67C2-4AD6-8094-FC9D5F81CC58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>
              <a:extLst>
                <a:ext uri="{FF2B5EF4-FFF2-40B4-BE49-F238E27FC236}">
                  <a16:creationId xmlns:a16="http://schemas.microsoft.com/office/drawing/2014/main" id="{637DF7F9-51DD-4DAF-86F2-F8C9BD11D01F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>
              <a:extLst>
                <a:ext uri="{FF2B5EF4-FFF2-40B4-BE49-F238E27FC236}">
                  <a16:creationId xmlns:a16="http://schemas.microsoft.com/office/drawing/2014/main" id="{C049C6BF-A8A8-4DD2-859B-3F9F41239260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>
              <a:extLst>
                <a:ext uri="{FF2B5EF4-FFF2-40B4-BE49-F238E27FC236}">
                  <a16:creationId xmlns:a16="http://schemas.microsoft.com/office/drawing/2014/main" id="{68D7FE56-E937-40BA-BF71-33ABAD5BF447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>
              <a:extLst>
                <a:ext uri="{FF2B5EF4-FFF2-40B4-BE49-F238E27FC236}">
                  <a16:creationId xmlns:a16="http://schemas.microsoft.com/office/drawing/2014/main" id="{C6D0C86F-09BE-4F63-8D16-D742BDE34B27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>
              <a:extLst>
                <a:ext uri="{FF2B5EF4-FFF2-40B4-BE49-F238E27FC236}">
                  <a16:creationId xmlns:a16="http://schemas.microsoft.com/office/drawing/2014/main" id="{90F8F1A7-EEB0-4671-83B5-069E1E0EDB7E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>
              <a:extLst>
                <a:ext uri="{FF2B5EF4-FFF2-40B4-BE49-F238E27FC236}">
                  <a16:creationId xmlns:a16="http://schemas.microsoft.com/office/drawing/2014/main" id="{51DCD51A-56D0-44A2-B863-05EBA55FDC3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>
              <a:extLst>
                <a:ext uri="{FF2B5EF4-FFF2-40B4-BE49-F238E27FC236}">
                  <a16:creationId xmlns:a16="http://schemas.microsoft.com/office/drawing/2014/main" id="{BFD018DA-EF86-4570-AB72-9F22B30A5EA4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>
              <a:extLst>
                <a:ext uri="{FF2B5EF4-FFF2-40B4-BE49-F238E27FC236}">
                  <a16:creationId xmlns:a16="http://schemas.microsoft.com/office/drawing/2014/main" id="{BAECD37E-854E-4F61-945D-012936431D8C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>
              <a:extLst>
                <a:ext uri="{FF2B5EF4-FFF2-40B4-BE49-F238E27FC236}">
                  <a16:creationId xmlns:a16="http://schemas.microsoft.com/office/drawing/2014/main" id="{491B7FE1-003E-421B-AED8-F10399B729A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>
              <a:extLst>
                <a:ext uri="{FF2B5EF4-FFF2-40B4-BE49-F238E27FC236}">
                  <a16:creationId xmlns:a16="http://schemas.microsoft.com/office/drawing/2014/main" id="{7A7F1CDD-88E0-4828-82B0-FD7CDF11813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>
              <a:extLst>
                <a:ext uri="{FF2B5EF4-FFF2-40B4-BE49-F238E27FC236}">
                  <a16:creationId xmlns:a16="http://schemas.microsoft.com/office/drawing/2014/main" id="{632E4EE6-75D6-4352-9035-8C1E61CCA27A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>
              <a:extLst>
                <a:ext uri="{FF2B5EF4-FFF2-40B4-BE49-F238E27FC236}">
                  <a16:creationId xmlns:a16="http://schemas.microsoft.com/office/drawing/2014/main" id="{9EA2CE62-608E-496A-89EC-7A6B9374B180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>
              <a:extLst>
                <a:ext uri="{FF2B5EF4-FFF2-40B4-BE49-F238E27FC236}">
                  <a16:creationId xmlns:a16="http://schemas.microsoft.com/office/drawing/2014/main" id="{17939D41-1ED4-447E-ABCC-CC19D810F0C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>
              <a:extLst>
                <a:ext uri="{FF2B5EF4-FFF2-40B4-BE49-F238E27FC236}">
                  <a16:creationId xmlns:a16="http://schemas.microsoft.com/office/drawing/2014/main" id="{06FAD499-E931-4084-AB0A-01F11473B2B7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>
              <a:extLst>
                <a:ext uri="{FF2B5EF4-FFF2-40B4-BE49-F238E27FC236}">
                  <a16:creationId xmlns:a16="http://schemas.microsoft.com/office/drawing/2014/main" id="{70C1C1E8-DA35-4716-BADA-BEAF392A93C9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>
              <a:extLst>
                <a:ext uri="{FF2B5EF4-FFF2-40B4-BE49-F238E27FC236}">
                  <a16:creationId xmlns:a16="http://schemas.microsoft.com/office/drawing/2014/main" id="{63CA1AD4-803A-4968-9330-2BDEA6A385CA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>
              <a:extLst>
                <a:ext uri="{FF2B5EF4-FFF2-40B4-BE49-F238E27FC236}">
                  <a16:creationId xmlns:a16="http://schemas.microsoft.com/office/drawing/2014/main" id="{CF2057C3-4032-4CFC-873C-6458E6C9F96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>
              <a:extLst>
                <a:ext uri="{FF2B5EF4-FFF2-40B4-BE49-F238E27FC236}">
                  <a16:creationId xmlns:a16="http://schemas.microsoft.com/office/drawing/2014/main" id="{59D7651D-03A5-4256-9AB5-18C9F1C2D940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>
              <a:extLst>
                <a:ext uri="{FF2B5EF4-FFF2-40B4-BE49-F238E27FC236}">
                  <a16:creationId xmlns:a16="http://schemas.microsoft.com/office/drawing/2014/main" id="{A7F7279D-8587-45BC-B0A4-DDB8DDDC43B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>
              <a:extLst>
                <a:ext uri="{FF2B5EF4-FFF2-40B4-BE49-F238E27FC236}">
                  <a16:creationId xmlns:a16="http://schemas.microsoft.com/office/drawing/2014/main" id="{1D6D78BF-7C0E-4A49-9D4C-164516A2C065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>
              <a:extLst>
                <a:ext uri="{FF2B5EF4-FFF2-40B4-BE49-F238E27FC236}">
                  <a16:creationId xmlns:a16="http://schemas.microsoft.com/office/drawing/2014/main" id="{A2914A87-3878-4B16-909C-67E54DD88E7A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>
              <a:extLst>
                <a:ext uri="{FF2B5EF4-FFF2-40B4-BE49-F238E27FC236}">
                  <a16:creationId xmlns:a16="http://schemas.microsoft.com/office/drawing/2014/main" id="{5F9A0FB7-8C4D-4658-A573-76C73C4CAC5E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>
              <a:extLst>
                <a:ext uri="{FF2B5EF4-FFF2-40B4-BE49-F238E27FC236}">
                  <a16:creationId xmlns:a16="http://schemas.microsoft.com/office/drawing/2014/main" id="{74A1C7C0-F70D-428F-BE42-93666D5D95E3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>
              <a:extLst>
                <a:ext uri="{FF2B5EF4-FFF2-40B4-BE49-F238E27FC236}">
                  <a16:creationId xmlns:a16="http://schemas.microsoft.com/office/drawing/2014/main" id="{745B1483-D7C5-4E83-861B-BD2683FFD06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>
              <a:extLst>
                <a:ext uri="{FF2B5EF4-FFF2-40B4-BE49-F238E27FC236}">
                  <a16:creationId xmlns:a16="http://schemas.microsoft.com/office/drawing/2014/main" id="{7CCF2F78-3A76-41D6-ADD2-C453A21A49F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>
              <a:extLst>
                <a:ext uri="{FF2B5EF4-FFF2-40B4-BE49-F238E27FC236}">
                  <a16:creationId xmlns:a16="http://schemas.microsoft.com/office/drawing/2014/main" id="{6F6FA0B9-4F25-4101-A323-1CD1B1058E5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>
              <a:extLst>
                <a:ext uri="{FF2B5EF4-FFF2-40B4-BE49-F238E27FC236}">
                  <a16:creationId xmlns:a16="http://schemas.microsoft.com/office/drawing/2014/main" id="{E5E64456-9E9F-46D6-A399-836B3A290076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>
              <a:extLst>
                <a:ext uri="{FF2B5EF4-FFF2-40B4-BE49-F238E27FC236}">
                  <a16:creationId xmlns:a16="http://schemas.microsoft.com/office/drawing/2014/main" id="{945A193B-F224-4E95-806B-2E073A5AC50F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>
              <a:extLst>
                <a:ext uri="{FF2B5EF4-FFF2-40B4-BE49-F238E27FC236}">
                  <a16:creationId xmlns:a16="http://schemas.microsoft.com/office/drawing/2014/main" id="{1E17FC94-90EE-4B82-BBB4-E269613D5AEB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>
              <a:extLst>
                <a:ext uri="{FF2B5EF4-FFF2-40B4-BE49-F238E27FC236}">
                  <a16:creationId xmlns:a16="http://schemas.microsoft.com/office/drawing/2014/main" id="{5FD9D4C1-219C-43E3-8B1D-3E2C9C04656C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>
              <a:extLst>
                <a:ext uri="{FF2B5EF4-FFF2-40B4-BE49-F238E27FC236}">
                  <a16:creationId xmlns:a16="http://schemas.microsoft.com/office/drawing/2014/main" id="{04B0D14D-FFFD-46E3-B027-4502DE9784E4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>
              <a:extLst>
                <a:ext uri="{FF2B5EF4-FFF2-40B4-BE49-F238E27FC236}">
                  <a16:creationId xmlns:a16="http://schemas.microsoft.com/office/drawing/2014/main" id="{9E0287DE-5C9D-4EC4-AD9F-D4F1DF12EE82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>
              <a:extLst>
                <a:ext uri="{FF2B5EF4-FFF2-40B4-BE49-F238E27FC236}">
                  <a16:creationId xmlns:a16="http://schemas.microsoft.com/office/drawing/2014/main" id="{6C3C83EF-0CC8-45DF-B284-B2CEE8CF8678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>
              <a:extLst>
                <a:ext uri="{FF2B5EF4-FFF2-40B4-BE49-F238E27FC236}">
                  <a16:creationId xmlns:a16="http://schemas.microsoft.com/office/drawing/2014/main" id="{A8E3E46B-D8F6-4FAF-9218-A1430C37580F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>
              <a:extLst>
                <a:ext uri="{FF2B5EF4-FFF2-40B4-BE49-F238E27FC236}">
                  <a16:creationId xmlns:a16="http://schemas.microsoft.com/office/drawing/2014/main" id="{400598C4-AF5C-476C-926B-F9A153998BEE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>
              <a:extLst>
                <a:ext uri="{FF2B5EF4-FFF2-40B4-BE49-F238E27FC236}">
                  <a16:creationId xmlns:a16="http://schemas.microsoft.com/office/drawing/2014/main" id="{C6A12BEA-D60C-4DD2-88C8-E04094208921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>
              <a:extLst>
                <a:ext uri="{FF2B5EF4-FFF2-40B4-BE49-F238E27FC236}">
                  <a16:creationId xmlns:a16="http://schemas.microsoft.com/office/drawing/2014/main" id="{9F6D83C1-C481-44E4-B743-3F928F0813E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>
              <a:extLst>
                <a:ext uri="{FF2B5EF4-FFF2-40B4-BE49-F238E27FC236}">
                  <a16:creationId xmlns:a16="http://schemas.microsoft.com/office/drawing/2014/main" id="{AAE96646-5598-41A6-A5AF-3BB725163AC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>
              <a:extLst>
                <a:ext uri="{FF2B5EF4-FFF2-40B4-BE49-F238E27FC236}">
                  <a16:creationId xmlns:a16="http://schemas.microsoft.com/office/drawing/2014/main" id="{AE0E4526-9DDE-4ED4-A47A-71B4EDF49B83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>
              <a:extLst>
                <a:ext uri="{FF2B5EF4-FFF2-40B4-BE49-F238E27FC236}">
                  <a16:creationId xmlns:a16="http://schemas.microsoft.com/office/drawing/2014/main" id="{EE065307-740D-4503-9965-D5B662F0892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>
              <a:extLst>
                <a:ext uri="{FF2B5EF4-FFF2-40B4-BE49-F238E27FC236}">
                  <a16:creationId xmlns:a16="http://schemas.microsoft.com/office/drawing/2014/main" id="{F01FA8E3-4364-4455-A32A-49CCAC49013A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>
              <a:extLst>
                <a:ext uri="{FF2B5EF4-FFF2-40B4-BE49-F238E27FC236}">
                  <a16:creationId xmlns:a16="http://schemas.microsoft.com/office/drawing/2014/main" id="{7FEBB5CE-2EDE-42DE-AFF1-7F3C1B74C309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>
              <a:extLst>
                <a:ext uri="{FF2B5EF4-FFF2-40B4-BE49-F238E27FC236}">
                  <a16:creationId xmlns:a16="http://schemas.microsoft.com/office/drawing/2014/main" id="{40DACBEA-1687-49AC-B2B3-29B290B70DBB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>
              <a:extLst>
                <a:ext uri="{FF2B5EF4-FFF2-40B4-BE49-F238E27FC236}">
                  <a16:creationId xmlns:a16="http://schemas.microsoft.com/office/drawing/2014/main" id="{6F6A8937-4ACF-422F-A8DA-BC2465CA2A4D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>
              <a:extLst>
                <a:ext uri="{FF2B5EF4-FFF2-40B4-BE49-F238E27FC236}">
                  <a16:creationId xmlns:a16="http://schemas.microsoft.com/office/drawing/2014/main" id="{E2062A4B-21DE-4FF3-9734-CCC4976C3FCE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>
              <a:extLst>
                <a:ext uri="{FF2B5EF4-FFF2-40B4-BE49-F238E27FC236}">
                  <a16:creationId xmlns:a16="http://schemas.microsoft.com/office/drawing/2014/main" id="{AEA5326E-9E6B-48C0-946D-1864A7EFE464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>
              <a:extLst>
                <a:ext uri="{FF2B5EF4-FFF2-40B4-BE49-F238E27FC236}">
                  <a16:creationId xmlns:a16="http://schemas.microsoft.com/office/drawing/2014/main" id="{9DC7DDD9-5AD2-4814-ADC3-6FDEE1414D9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>
              <a:extLst>
                <a:ext uri="{FF2B5EF4-FFF2-40B4-BE49-F238E27FC236}">
                  <a16:creationId xmlns:a16="http://schemas.microsoft.com/office/drawing/2014/main" id="{6DBC4E76-3166-4B44-9AB9-E335A73746E5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7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14831B9-A754-4C28-8914-6998A451A61C}"/>
              </a:ext>
            </a:extLst>
          </p:cNvPr>
          <p:cNvSpPr/>
          <p:nvPr/>
        </p:nvSpPr>
        <p:spPr>
          <a:xfrm>
            <a:off x="307283" y="109723"/>
            <a:ext cx="8529433" cy="4332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CBC4E7-64CC-4803-A781-3A5A9DA3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81" y="908080"/>
            <a:ext cx="5912837" cy="24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9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14831B9-A754-4C28-8914-6998A451A61C}"/>
              </a:ext>
            </a:extLst>
          </p:cNvPr>
          <p:cNvSpPr/>
          <p:nvPr/>
        </p:nvSpPr>
        <p:spPr>
          <a:xfrm>
            <a:off x="307283" y="109723"/>
            <a:ext cx="8529433" cy="4332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CBC4E7-64CC-4803-A781-3A5A9DA3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81" y="908080"/>
            <a:ext cx="5912837" cy="245838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B6A24F6-11D2-43D0-AFD2-949104DBE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51" y="618565"/>
            <a:ext cx="7954485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6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14831B9-A754-4C28-8914-6998A451A61C}"/>
              </a:ext>
            </a:extLst>
          </p:cNvPr>
          <p:cNvSpPr/>
          <p:nvPr/>
        </p:nvSpPr>
        <p:spPr>
          <a:xfrm>
            <a:off x="307283" y="109723"/>
            <a:ext cx="8529433" cy="4332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CBC4E7-64CC-4803-A781-3A5A9DA3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81" y="908080"/>
            <a:ext cx="5912837" cy="245838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D21472C-2B15-4259-85EA-668F49144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40" y="514114"/>
            <a:ext cx="800211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239" y="1405097"/>
            <a:ext cx="37032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Analysis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and Comments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A5A51A-CFF1-450F-A993-DA65C3FDEC6F}"/>
              </a:ext>
            </a:extLst>
          </p:cNvPr>
          <p:cNvGrpSpPr/>
          <p:nvPr/>
        </p:nvGrpSpPr>
        <p:grpSpPr>
          <a:xfrm>
            <a:off x="3800715" y="3447261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>
              <a:extLst>
                <a:ext uri="{FF2B5EF4-FFF2-40B4-BE49-F238E27FC236}">
                  <a16:creationId xmlns:a16="http://schemas.microsoft.com/office/drawing/2014/main" id="{278820DB-7687-4DCC-9568-083F287AAA45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>
              <a:extLst>
                <a:ext uri="{FF2B5EF4-FFF2-40B4-BE49-F238E27FC236}">
                  <a16:creationId xmlns:a16="http://schemas.microsoft.com/office/drawing/2014/main" id="{56BE2197-1F9A-4F2F-B19E-BD2CE2E91115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>
              <a:extLst>
                <a:ext uri="{FF2B5EF4-FFF2-40B4-BE49-F238E27FC236}">
                  <a16:creationId xmlns:a16="http://schemas.microsoft.com/office/drawing/2014/main" id="{9220D313-7D7F-4856-A4F8-78278FEB8A65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>
              <a:extLst>
                <a:ext uri="{FF2B5EF4-FFF2-40B4-BE49-F238E27FC236}">
                  <a16:creationId xmlns:a16="http://schemas.microsoft.com/office/drawing/2014/main" id="{8EB32B6C-7128-46A0-BDE5-E4A34C2A1B81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>
              <a:extLst>
                <a:ext uri="{FF2B5EF4-FFF2-40B4-BE49-F238E27FC236}">
                  <a16:creationId xmlns:a16="http://schemas.microsoft.com/office/drawing/2014/main" id="{8FF8643C-007E-4C10-84CD-C87B762BAA24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>
              <a:extLst>
                <a:ext uri="{FF2B5EF4-FFF2-40B4-BE49-F238E27FC236}">
                  <a16:creationId xmlns:a16="http://schemas.microsoft.com/office/drawing/2014/main" id="{4D60BACC-C295-4742-AC9B-BA2AC26793D7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>
              <a:extLst>
                <a:ext uri="{FF2B5EF4-FFF2-40B4-BE49-F238E27FC236}">
                  <a16:creationId xmlns:a16="http://schemas.microsoft.com/office/drawing/2014/main" id="{F701EF1C-8B3F-4397-B674-E350D5DF089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>
              <a:extLst>
                <a:ext uri="{FF2B5EF4-FFF2-40B4-BE49-F238E27FC236}">
                  <a16:creationId xmlns:a16="http://schemas.microsoft.com/office/drawing/2014/main" id="{D8DAE5B8-0A4E-4E22-B8DE-8E5965F962FA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>
              <a:extLst>
                <a:ext uri="{FF2B5EF4-FFF2-40B4-BE49-F238E27FC236}">
                  <a16:creationId xmlns:a16="http://schemas.microsoft.com/office/drawing/2014/main" id="{1D0DA4AD-ECAD-423B-B213-71BC0FAE490E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>
              <a:extLst>
                <a:ext uri="{FF2B5EF4-FFF2-40B4-BE49-F238E27FC236}">
                  <a16:creationId xmlns:a16="http://schemas.microsoft.com/office/drawing/2014/main" id="{C9EB3BF3-A994-4CD2-8FFC-7F16E1CBB58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>
              <a:extLst>
                <a:ext uri="{FF2B5EF4-FFF2-40B4-BE49-F238E27FC236}">
                  <a16:creationId xmlns:a16="http://schemas.microsoft.com/office/drawing/2014/main" id="{FE1B8DD1-53D3-4DB5-9AE6-AFFB46DFA812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>
              <a:extLst>
                <a:ext uri="{FF2B5EF4-FFF2-40B4-BE49-F238E27FC236}">
                  <a16:creationId xmlns:a16="http://schemas.microsoft.com/office/drawing/2014/main" id="{28C2314B-FB6C-4963-90F8-FE14F4D6DE47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>
              <a:extLst>
                <a:ext uri="{FF2B5EF4-FFF2-40B4-BE49-F238E27FC236}">
                  <a16:creationId xmlns:a16="http://schemas.microsoft.com/office/drawing/2014/main" id="{5C8DC14D-108D-4B34-9ED9-79D8C604CB9C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>
              <a:extLst>
                <a:ext uri="{FF2B5EF4-FFF2-40B4-BE49-F238E27FC236}">
                  <a16:creationId xmlns:a16="http://schemas.microsoft.com/office/drawing/2014/main" id="{BBAD7413-4FD7-4451-8C20-B033C0103915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>
              <a:extLst>
                <a:ext uri="{FF2B5EF4-FFF2-40B4-BE49-F238E27FC236}">
                  <a16:creationId xmlns:a16="http://schemas.microsoft.com/office/drawing/2014/main" id="{89928F9C-47DF-4E7B-A888-291A98214E0C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>
              <a:extLst>
                <a:ext uri="{FF2B5EF4-FFF2-40B4-BE49-F238E27FC236}">
                  <a16:creationId xmlns:a16="http://schemas.microsoft.com/office/drawing/2014/main" id="{D29A34D1-CFC7-404C-AAF1-FDA4CE7980EA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>
              <a:extLst>
                <a:ext uri="{FF2B5EF4-FFF2-40B4-BE49-F238E27FC236}">
                  <a16:creationId xmlns:a16="http://schemas.microsoft.com/office/drawing/2014/main" id="{3383AB77-FA1B-4462-AC0D-95A23B730A39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>
              <a:extLst>
                <a:ext uri="{FF2B5EF4-FFF2-40B4-BE49-F238E27FC236}">
                  <a16:creationId xmlns:a16="http://schemas.microsoft.com/office/drawing/2014/main" id="{0198C075-8579-4209-ADDC-8A8A3BDA7E26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>
              <a:extLst>
                <a:ext uri="{FF2B5EF4-FFF2-40B4-BE49-F238E27FC236}">
                  <a16:creationId xmlns:a16="http://schemas.microsoft.com/office/drawing/2014/main" id="{01190D15-4ACB-4D88-A69E-E1BB120838C5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>
              <a:extLst>
                <a:ext uri="{FF2B5EF4-FFF2-40B4-BE49-F238E27FC236}">
                  <a16:creationId xmlns:a16="http://schemas.microsoft.com/office/drawing/2014/main" id="{364E217C-67C2-4AD6-8094-FC9D5F81CC58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>
              <a:extLst>
                <a:ext uri="{FF2B5EF4-FFF2-40B4-BE49-F238E27FC236}">
                  <a16:creationId xmlns:a16="http://schemas.microsoft.com/office/drawing/2014/main" id="{637DF7F9-51DD-4DAF-86F2-F8C9BD11D01F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>
              <a:extLst>
                <a:ext uri="{FF2B5EF4-FFF2-40B4-BE49-F238E27FC236}">
                  <a16:creationId xmlns:a16="http://schemas.microsoft.com/office/drawing/2014/main" id="{C049C6BF-A8A8-4DD2-859B-3F9F41239260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>
              <a:extLst>
                <a:ext uri="{FF2B5EF4-FFF2-40B4-BE49-F238E27FC236}">
                  <a16:creationId xmlns:a16="http://schemas.microsoft.com/office/drawing/2014/main" id="{68D7FE56-E937-40BA-BF71-33ABAD5BF447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>
              <a:extLst>
                <a:ext uri="{FF2B5EF4-FFF2-40B4-BE49-F238E27FC236}">
                  <a16:creationId xmlns:a16="http://schemas.microsoft.com/office/drawing/2014/main" id="{C6D0C86F-09BE-4F63-8D16-D742BDE34B27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>
              <a:extLst>
                <a:ext uri="{FF2B5EF4-FFF2-40B4-BE49-F238E27FC236}">
                  <a16:creationId xmlns:a16="http://schemas.microsoft.com/office/drawing/2014/main" id="{90F8F1A7-EEB0-4671-83B5-069E1E0EDB7E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>
              <a:extLst>
                <a:ext uri="{FF2B5EF4-FFF2-40B4-BE49-F238E27FC236}">
                  <a16:creationId xmlns:a16="http://schemas.microsoft.com/office/drawing/2014/main" id="{51DCD51A-56D0-44A2-B863-05EBA55FDC3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>
              <a:extLst>
                <a:ext uri="{FF2B5EF4-FFF2-40B4-BE49-F238E27FC236}">
                  <a16:creationId xmlns:a16="http://schemas.microsoft.com/office/drawing/2014/main" id="{BFD018DA-EF86-4570-AB72-9F22B30A5EA4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>
              <a:extLst>
                <a:ext uri="{FF2B5EF4-FFF2-40B4-BE49-F238E27FC236}">
                  <a16:creationId xmlns:a16="http://schemas.microsoft.com/office/drawing/2014/main" id="{BAECD37E-854E-4F61-945D-012936431D8C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>
              <a:extLst>
                <a:ext uri="{FF2B5EF4-FFF2-40B4-BE49-F238E27FC236}">
                  <a16:creationId xmlns:a16="http://schemas.microsoft.com/office/drawing/2014/main" id="{491B7FE1-003E-421B-AED8-F10399B729A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>
              <a:extLst>
                <a:ext uri="{FF2B5EF4-FFF2-40B4-BE49-F238E27FC236}">
                  <a16:creationId xmlns:a16="http://schemas.microsoft.com/office/drawing/2014/main" id="{7A7F1CDD-88E0-4828-82B0-FD7CDF11813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>
              <a:extLst>
                <a:ext uri="{FF2B5EF4-FFF2-40B4-BE49-F238E27FC236}">
                  <a16:creationId xmlns:a16="http://schemas.microsoft.com/office/drawing/2014/main" id="{632E4EE6-75D6-4352-9035-8C1E61CCA27A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>
              <a:extLst>
                <a:ext uri="{FF2B5EF4-FFF2-40B4-BE49-F238E27FC236}">
                  <a16:creationId xmlns:a16="http://schemas.microsoft.com/office/drawing/2014/main" id="{9EA2CE62-608E-496A-89EC-7A6B9374B180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>
              <a:extLst>
                <a:ext uri="{FF2B5EF4-FFF2-40B4-BE49-F238E27FC236}">
                  <a16:creationId xmlns:a16="http://schemas.microsoft.com/office/drawing/2014/main" id="{17939D41-1ED4-447E-ABCC-CC19D810F0C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>
              <a:extLst>
                <a:ext uri="{FF2B5EF4-FFF2-40B4-BE49-F238E27FC236}">
                  <a16:creationId xmlns:a16="http://schemas.microsoft.com/office/drawing/2014/main" id="{06FAD499-E931-4084-AB0A-01F11473B2B7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>
              <a:extLst>
                <a:ext uri="{FF2B5EF4-FFF2-40B4-BE49-F238E27FC236}">
                  <a16:creationId xmlns:a16="http://schemas.microsoft.com/office/drawing/2014/main" id="{70C1C1E8-DA35-4716-BADA-BEAF392A93C9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>
              <a:extLst>
                <a:ext uri="{FF2B5EF4-FFF2-40B4-BE49-F238E27FC236}">
                  <a16:creationId xmlns:a16="http://schemas.microsoft.com/office/drawing/2014/main" id="{63CA1AD4-803A-4968-9330-2BDEA6A385CA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>
              <a:extLst>
                <a:ext uri="{FF2B5EF4-FFF2-40B4-BE49-F238E27FC236}">
                  <a16:creationId xmlns:a16="http://schemas.microsoft.com/office/drawing/2014/main" id="{CF2057C3-4032-4CFC-873C-6458E6C9F96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>
              <a:extLst>
                <a:ext uri="{FF2B5EF4-FFF2-40B4-BE49-F238E27FC236}">
                  <a16:creationId xmlns:a16="http://schemas.microsoft.com/office/drawing/2014/main" id="{59D7651D-03A5-4256-9AB5-18C9F1C2D940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>
              <a:extLst>
                <a:ext uri="{FF2B5EF4-FFF2-40B4-BE49-F238E27FC236}">
                  <a16:creationId xmlns:a16="http://schemas.microsoft.com/office/drawing/2014/main" id="{A7F7279D-8587-45BC-B0A4-DDB8DDDC43B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>
              <a:extLst>
                <a:ext uri="{FF2B5EF4-FFF2-40B4-BE49-F238E27FC236}">
                  <a16:creationId xmlns:a16="http://schemas.microsoft.com/office/drawing/2014/main" id="{1D6D78BF-7C0E-4A49-9D4C-164516A2C065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>
              <a:extLst>
                <a:ext uri="{FF2B5EF4-FFF2-40B4-BE49-F238E27FC236}">
                  <a16:creationId xmlns:a16="http://schemas.microsoft.com/office/drawing/2014/main" id="{A2914A87-3878-4B16-909C-67E54DD88E7A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>
              <a:extLst>
                <a:ext uri="{FF2B5EF4-FFF2-40B4-BE49-F238E27FC236}">
                  <a16:creationId xmlns:a16="http://schemas.microsoft.com/office/drawing/2014/main" id="{5F9A0FB7-8C4D-4658-A573-76C73C4CAC5E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>
              <a:extLst>
                <a:ext uri="{FF2B5EF4-FFF2-40B4-BE49-F238E27FC236}">
                  <a16:creationId xmlns:a16="http://schemas.microsoft.com/office/drawing/2014/main" id="{74A1C7C0-F70D-428F-BE42-93666D5D95E3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>
              <a:extLst>
                <a:ext uri="{FF2B5EF4-FFF2-40B4-BE49-F238E27FC236}">
                  <a16:creationId xmlns:a16="http://schemas.microsoft.com/office/drawing/2014/main" id="{745B1483-D7C5-4E83-861B-BD2683FFD06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>
              <a:extLst>
                <a:ext uri="{FF2B5EF4-FFF2-40B4-BE49-F238E27FC236}">
                  <a16:creationId xmlns:a16="http://schemas.microsoft.com/office/drawing/2014/main" id="{7CCF2F78-3A76-41D6-ADD2-C453A21A49F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>
              <a:extLst>
                <a:ext uri="{FF2B5EF4-FFF2-40B4-BE49-F238E27FC236}">
                  <a16:creationId xmlns:a16="http://schemas.microsoft.com/office/drawing/2014/main" id="{6F6FA0B9-4F25-4101-A323-1CD1B1058E5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>
              <a:extLst>
                <a:ext uri="{FF2B5EF4-FFF2-40B4-BE49-F238E27FC236}">
                  <a16:creationId xmlns:a16="http://schemas.microsoft.com/office/drawing/2014/main" id="{E5E64456-9E9F-46D6-A399-836B3A290076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>
              <a:extLst>
                <a:ext uri="{FF2B5EF4-FFF2-40B4-BE49-F238E27FC236}">
                  <a16:creationId xmlns:a16="http://schemas.microsoft.com/office/drawing/2014/main" id="{945A193B-F224-4E95-806B-2E073A5AC50F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>
              <a:extLst>
                <a:ext uri="{FF2B5EF4-FFF2-40B4-BE49-F238E27FC236}">
                  <a16:creationId xmlns:a16="http://schemas.microsoft.com/office/drawing/2014/main" id="{1E17FC94-90EE-4B82-BBB4-E269613D5AEB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>
              <a:extLst>
                <a:ext uri="{FF2B5EF4-FFF2-40B4-BE49-F238E27FC236}">
                  <a16:creationId xmlns:a16="http://schemas.microsoft.com/office/drawing/2014/main" id="{5FD9D4C1-219C-43E3-8B1D-3E2C9C04656C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>
              <a:extLst>
                <a:ext uri="{FF2B5EF4-FFF2-40B4-BE49-F238E27FC236}">
                  <a16:creationId xmlns:a16="http://schemas.microsoft.com/office/drawing/2014/main" id="{04B0D14D-FFFD-46E3-B027-4502DE9784E4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>
              <a:extLst>
                <a:ext uri="{FF2B5EF4-FFF2-40B4-BE49-F238E27FC236}">
                  <a16:creationId xmlns:a16="http://schemas.microsoft.com/office/drawing/2014/main" id="{9E0287DE-5C9D-4EC4-AD9F-D4F1DF12EE82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>
              <a:extLst>
                <a:ext uri="{FF2B5EF4-FFF2-40B4-BE49-F238E27FC236}">
                  <a16:creationId xmlns:a16="http://schemas.microsoft.com/office/drawing/2014/main" id="{6C3C83EF-0CC8-45DF-B284-B2CEE8CF8678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>
              <a:extLst>
                <a:ext uri="{FF2B5EF4-FFF2-40B4-BE49-F238E27FC236}">
                  <a16:creationId xmlns:a16="http://schemas.microsoft.com/office/drawing/2014/main" id="{A8E3E46B-D8F6-4FAF-9218-A1430C37580F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>
              <a:extLst>
                <a:ext uri="{FF2B5EF4-FFF2-40B4-BE49-F238E27FC236}">
                  <a16:creationId xmlns:a16="http://schemas.microsoft.com/office/drawing/2014/main" id="{400598C4-AF5C-476C-926B-F9A153998BEE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>
              <a:extLst>
                <a:ext uri="{FF2B5EF4-FFF2-40B4-BE49-F238E27FC236}">
                  <a16:creationId xmlns:a16="http://schemas.microsoft.com/office/drawing/2014/main" id="{C6A12BEA-D60C-4DD2-88C8-E04094208921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>
              <a:extLst>
                <a:ext uri="{FF2B5EF4-FFF2-40B4-BE49-F238E27FC236}">
                  <a16:creationId xmlns:a16="http://schemas.microsoft.com/office/drawing/2014/main" id="{9F6D83C1-C481-44E4-B743-3F928F0813E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>
              <a:extLst>
                <a:ext uri="{FF2B5EF4-FFF2-40B4-BE49-F238E27FC236}">
                  <a16:creationId xmlns:a16="http://schemas.microsoft.com/office/drawing/2014/main" id="{AAE96646-5598-41A6-A5AF-3BB725163AC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>
              <a:extLst>
                <a:ext uri="{FF2B5EF4-FFF2-40B4-BE49-F238E27FC236}">
                  <a16:creationId xmlns:a16="http://schemas.microsoft.com/office/drawing/2014/main" id="{AE0E4526-9DDE-4ED4-A47A-71B4EDF49B83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>
              <a:extLst>
                <a:ext uri="{FF2B5EF4-FFF2-40B4-BE49-F238E27FC236}">
                  <a16:creationId xmlns:a16="http://schemas.microsoft.com/office/drawing/2014/main" id="{EE065307-740D-4503-9965-D5B662F0892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>
              <a:extLst>
                <a:ext uri="{FF2B5EF4-FFF2-40B4-BE49-F238E27FC236}">
                  <a16:creationId xmlns:a16="http://schemas.microsoft.com/office/drawing/2014/main" id="{F01FA8E3-4364-4455-A32A-49CCAC49013A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>
              <a:extLst>
                <a:ext uri="{FF2B5EF4-FFF2-40B4-BE49-F238E27FC236}">
                  <a16:creationId xmlns:a16="http://schemas.microsoft.com/office/drawing/2014/main" id="{7FEBB5CE-2EDE-42DE-AFF1-7F3C1B74C309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>
              <a:extLst>
                <a:ext uri="{FF2B5EF4-FFF2-40B4-BE49-F238E27FC236}">
                  <a16:creationId xmlns:a16="http://schemas.microsoft.com/office/drawing/2014/main" id="{40DACBEA-1687-49AC-B2B3-29B290B70DBB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>
              <a:extLst>
                <a:ext uri="{FF2B5EF4-FFF2-40B4-BE49-F238E27FC236}">
                  <a16:creationId xmlns:a16="http://schemas.microsoft.com/office/drawing/2014/main" id="{6F6A8937-4ACF-422F-A8DA-BC2465CA2A4D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>
              <a:extLst>
                <a:ext uri="{FF2B5EF4-FFF2-40B4-BE49-F238E27FC236}">
                  <a16:creationId xmlns:a16="http://schemas.microsoft.com/office/drawing/2014/main" id="{E2062A4B-21DE-4FF3-9734-CCC4976C3FCE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>
              <a:extLst>
                <a:ext uri="{FF2B5EF4-FFF2-40B4-BE49-F238E27FC236}">
                  <a16:creationId xmlns:a16="http://schemas.microsoft.com/office/drawing/2014/main" id="{AEA5326E-9E6B-48C0-946D-1864A7EFE464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>
              <a:extLst>
                <a:ext uri="{FF2B5EF4-FFF2-40B4-BE49-F238E27FC236}">
                  <a16:creationId xmlns:a16="http://schemas.microsoft.com/office/drawing/2014/main" id="{9DC7DDD9-5AD2-4814-ADC3-6FDEE1414D9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>
              <a:extLst>
                <a:ext uri="{FF2B5EF4-FFF2-40B4-BE49-F238E27FC236}">
                  <a16:creationId xmlns:a16="http://schemas.microsoft.com/office/drawing/2014/main" id="{6DBC4E76-3166-4B44-9AB9-E335A73746E5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98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1007789" y="1175636"/>
            <a:ext cx="7680931" cy="33939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21466" y="1611623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699075" y="651829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1" name="矩形 50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<p:cNvSpPr/>
          <p:nvPr/>
        </p:nvSpPr>
        <p:spPr>
          <a:xfrm>
            <a:off x="1288389" y="1715760"/>
            <a:ext cx="7281423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矩形 51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<p:cNvSpPr/>
          <p:nvPr/>
        </p:nvSpPr>
        <p:spPr>
          <a:xfrm>
            <a:off x="1192248" y="3446149"/>
            <a:ext cx="726090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TextBox 156"/>
          <p:cNvSpPr txBox="1"/>
          <p:nvPr/>
        </p:nvSpPr>
        <p:spPr>
          <a:xfrm>
            <a:off x="683703" y="1016119"/>
            <a:ext cx="10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5">
            <a:extLst>
              <a:ext uri="{FF2B5EF4-FFF2-40B4-BE49-F238E27FC236}">
                <a16:creationId xmlns:a16="http://schemas.microsoft.com/office/drawing/2014/main" id="{9FAA1B9C-C856-4BC1-AC0F-ADE5CEE6F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571" y="296474"/>
            <a:ext cx="60841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Analysis and Comments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2CCDCCA-4CFD-4BF0-A235-57FC726F7943}"/>
              </a:ext>
            </a:extLst>
          </p:cNvPr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889534F-2E78-4830-A07A-497264E42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52468"/>
              </p:ext>
            </p:extLst>
          </p:nvPr>
        </p:nvGraphicFramePr>
        <p:xfrm>
          <a:off x="1256260" y="1811007"/>
          <a:ext cx="7345680" cy="2103120"/>
        </p:xfrm>
        <a:graphic>
          <a:graphicData uri="http://schemas.openxmlformats.org/drawingml/2006/table">
            <a:tbl>
              <a:tblPr/>
              <a:tblGrid>
                <a:gridCol w="918210">
                  <a:extLst>
                    <a:ext uri="{9D8B030D-6E8A-4147-A177-3AD203B41FA5}">
                      <a16:colId xmlns:a16="http://schemas.microsoft.com/office/drawing/2014/main" val="3127411492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4245664005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012510379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481952479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4231413656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050690469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1191662102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3453985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Heap Name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Binary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Binomial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2-3-4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Skew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Leftist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Fibonacci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Paring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271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Insert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</a:t>
                      </a:r>
                      <a:r>
                        <a:rPr lang="en-US" dirty="0" err="1">
                          <a:effectLst/>
                        </a:rPr>
                        <a:t>logN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O(1)amortized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O(logN)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O(logN)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456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DeletMin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O(logN)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O(logN)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O(logN)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O(logN)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929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DecreaseKey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</a:t>
                      </a:r>
                      <a:r>
                        <a:rPr lang="en-US" dirty="0" err="1">
                          <a:effectLst/>
                        </a:rPr>
                        <a:t>logN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O(logN)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O(N)(??)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O(logN)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O(logN)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O(logN)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O(logN)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49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Dijkstra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elogv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(v +e)lgv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(v +e)lgv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(v +e)lgv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vlgv + 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(v +e)</a:t>
                      </a:r>
                      <a:r>
                        <a:rPr lang="en-US" dirty="0" err="1">
                          <a:effectLst/>
                        </a:rPr>
                        <a:t>lgv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23503"/>
                  </a:ext>
                </a:extLst>
              </a:tr>
            </a:tbl>
          </a:graphicData>
        </a:graphic>
      </p:graphicFrame>
      <p:sp>
        <p:nvSpPr>
          <p:cNvPr id="54" name="Freeform 5"/>
          <p:cNvSpPr/>
          <p:nvPr/>
        </p:nvSpPr>
        <p:spPr bwMode="auto">
          <a:xfrm>
            <a:off x="499414" y="685494"/>
            <a:ext cx="1385668" cy="12493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9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18" b="20218"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4687" y="1959857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THANKS</a:t>
            </a:r>
            <a:endParaRPr lang="zh-CN" altLang="en-US" sz="4000" b="1" dirty="0">
              <a:solidFill>
                <a:schemeClr val="accent1"/>
              </a:solidFill>
              <a:latin typeface="+mj-ea"/>
              <a:sym typeface="Calibri" panose="020F0502020204030204" pitchFamily="34" charset="0"/>
            </a:endParaRP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592725" y="2734418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rgbClr val="212834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Thank you for the criticism of the experts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32769" y="331118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2022/3/31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Group 17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D84C08-FAAF-4053-906B-62B6D6C2E1BD}"/>
              </a:ext>
            </a:extLst>
          </p:cNvPr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:a16="http://schemas.microsoft.com/office/drawing/2014/main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:a16="http://schemas.microsoft.com/office/drawing/2014/main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:a16="http://schemas.microsoft.com/office/drawing/2014/main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:a16="http://schemas.microsoft.com/office/drawing/2014/main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:a16="http://schemas.microsoft.com/office/drawing/2014/main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:a16="http://schemas.microsoft.com/office/drawing/2014/main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:a16="http://schemas.microsoft.com/office/drawing/2014/main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:a16="http://schemas.microsoft.com/office/drawing/2014/main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:a16="http://schemas.microsoft.com/office/drawing/2014/main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:a16="http://schemas.microsoft.com/office/drawing/2014/main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:a16="http://schemas.microsoft.com/office/drawing/2014/main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:a16="http://schemas.microsoft.com/office/drawing/2014/main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:a16="http://schemas.microsoft.com/office/drawing/2014/main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:a16="http://schemas.microsoft.com/office/drawing/2014/main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:a16="http://schemas.microsoft.com/office/drawing/2014/main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:a16="http://schemas.microsoft.com/office/drawing/2014/main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:a16="http://schemas.microsoft.com/office/drawing/2014/main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:a16="http://schemas.microsoft.com/office/drawing/2014/main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:a16="http://schemas.microsoft.com/office/drawing/2014/main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:a16="http://schemas.microsoft.com/office/drawing/2014/main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:a16="http://schemas.microsoft.com/office/drawing/2014/main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:a16="http://schemas.microsoft.com/office/drawing/2014/main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:a16="http://schemas.microsoft.com/office/drawing/2014/main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:a16="http://schemas.microsoft.com/office/drawing/2014/main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:a16="http://schemas.microsoft.com/office/drawing/2014/main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:a16="http://schemas.microsoft.com/office/drawing/2014/main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:a16="http://schemas.microsoft.com/office/drawing/2014/main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:a16="http://schemas.microsoft.com/office/drawing/2014/main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:a16="http://schemas.microsoft.com/office/drawing/2014/main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:a16="http://schemas.microsoft.com/office/drawing/2014/main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:a16="http://schemas.microsoft.com/office/drawing/2014/main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:a16="http://schemas.microsoft.com/office/drawing/2014/main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:a16="http://schemas.microsoft.com/office/drawing/2014/main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:a16="http://schemas.microsoft.com/office/drawing/2014/main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:a16="http://schemas.microsoft.com/office/drawing/2014/main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:a16="http://schemas.microsoft.com/office/drawing/2014/main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:a16="http://schemas.microsoft.com/office/drawing/2014/main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:a16="http://schemas.microsoft.com/office/drawing/2014/main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:a16="http://schemas.microsoft.com/office/drawing/2014/main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:a16="http://schemas.microsoft.com/office/drawing/2014/main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:a16="http://schemas.microsoft.com/office/drawing/2014/main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:a16="http://schemas.microsoft.com/office/drawing/2014/main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:a16="http://schemas.microsoft.com/office/drawing/2014/main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:a16="http://schemas.microsoft.com/office/drawing/2014/main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:a16="http://schemas.microsoft.com/office/drawing/2014/main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:a16="http://schemas.microsoft.com/office/drawing/2014/main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:a16="http://schemas.microsoft.com/office/drawing/2014/main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:a16="http://schemas.microsoft.com/office/drawing/2014/main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:a16="http://schemas.microsoft.com/office/drawing/2014/main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:a16="http://schemas.microsoft.com/office/drawing/2014/main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:a16="http://schemas.microsoft.com/office/drawing/2014/main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:a16="http://schemas.microsoft.com/office/drawing/2014/main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:a16="http://schemas.microsoft.com/office/drawing/2014/main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:a16="http://schemas.microsoft.com/office/drawing/2014/main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:a16="http://schemas.microsoft.com/office/drawing/2014/main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:a16="http://schemas.microsoft.com/office/drawing/2014/main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:a16="http://schemas.microsoft.com/office/drawing/2014/main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:a16="http://schemas.microsoft.com/office/drawing/2014/main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:a16="http://schemas.microsoft.com/office/drawing/2014/main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:a16="http://schemas.microsoft.com/office/drawing/2014/main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:a16="http://schemas.microsoft.com/office/drawing/2014/main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:a16="http://schemas.microsoft.com/office/drawing/2014/main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:a16="http://schemas.microsoft.com/office/drawing/2014/main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:a16="http://schemas.microsoft.com/office/drawing/2014/main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:a16="http://schemas.microsoft.com/office/drawing/2014/main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:a16="http://schemas.microsoft.com/office/drawing/2014/main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:a16="http://schemas.microsoft.com/office/drawing/2014/main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:a16="http://schemas.microsoft.com/office/drawing/2014/main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7" grpId="0" animBg="1"/>
      <p:bldP spid="68" grpId="0"/>
      <p:bldP spid="69" grpId="0" animBg="1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420" y="1598262"/>
            <a:ext cx="31014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Introduction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0FE155-A5ED-4511-B710-E1DEC1514B98}"/>
              </a:ext>
            </a:extLst>
          </p:cNvPr>
          <p:cNvSpPr/>
          <p:nvPr/>
        </p:nvSpPr>
        <p:spPr>
          <a:xfrm>
            <a:off x="2697978" y="2988687"/>
            <a:ext cx="38777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Chapter 1: problem description and problem solving limitation.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A5A51A-CFF1-450F-A993-DA65C3FDEC6F}"/>
              </a:ext>
            </a:extLst>
          </p:cNvPr>
          <p:cNvGrpSpPr/>
          <p:nvPr/>
        </p:nvGrpSpPr>
        <p:grpSpPr>
          <a:xfrm>
            <a:off x="3800715" y="3447261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>
              <a:extLst>
                <a:ext uri="{FF2B5EF4-FFF2-40B4-BE49-F238E27FC236}">
                  <a16:creationId xmlns:a16="http://schemas.microsoft.com/office/drawing/2014/main" id="{278820DB-7687-4DCC-9568-083F287AAA45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>
              <a:extLst>
                <a:ext uri="{FF2B5EF4-FFF2-40B4-BE49-F238E27FC236}">
                  <a16:creationId xmlns:a16="http://schemas.microsoft.com/office/drawing/2014/main" id="{56BE2197-1F9A-4F2F-B19E-BD2CE2E91115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>
              <a:extLst>
                <a:ext uri="{FF2B5EF4-FFF2-40B4-BE49-F238E27FC236}">
                  <a16:creationId xmlns:a16="http://schemas.microsoft.com/office/drawing/2014/main" id="{9220D313-7D7F-4856-A4F8-78278FEB8A65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>
              <a:extLst>
                <a:ext uri="{FF2B5EF4-FFF2-40B4-BE49-F238E27FC236}">
                  <a16:creationId xmlns:a16="http://schemas.microsoft.com/office/drawing/2014/main" id="{8EB32B6C-7128-46A0-BDE5-E4A34C2A1B81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>
              <a:extLst>
                <a:ext uri="{FF2B5EF4-FFF2-40B4-BE49-F238E27FC236}">
                  <a16:creationId xmlns:a16="http://schemas.microsoft.com/office/drawing/2014/main" id="{8FF8643C-007E-4C10-84CD-C87B762BAA24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>
              <a:extLst>
                <a:ext uri="{FF2B5EF4-FFF2-40B4-BE49-F238E27FC236}">
                  <a16:creationId xmlns:a16="http://schemas.microsoft.com/office/drawing/2014/main" id="{4D60BACC-C295-4742-AC9B-BA2AC26793D7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>
              <a:extLst>
                <a:ext uri="{FF2B5EF4-FFF2-40B4-BE49-F238E27FC236}">
                  <a16:creationId xmlns:a16="http://schemas.microsoft.com/office/drawing/2014/main" id="{F701EF1C-8B3F-4397-B674-E350D5DF089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>
              <a:extLst>
                <a:ext uri="{FF2B5EF4-FFF2-40B4-BE49-F238E27FC236}">
                  <a16:creationId xmlns:a16="http://schemas.microsoft.com/office/drawing/2014/main" id="{D8DAE5B8-0A4E-4E22-B8DE-8E5965F962FA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>
              <a:extLst>
                <a:ext uri="{FF2B5EF4-FFF2-40B4-BE49-F238E27FC236}">
                  <a16:creationId xmlns:a16="http://schemas.microsoft.com/office/drawing/2014/main" id="{1D0DA4AD-ECAD-423B-B213-71BC0FAE490E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>
              <a:extLst>
                <a:ext uri="{FF2B5EF4-FFF2-40B4-BE49-F238E27FC236}">
                  <a16:creationId xmlns:a16="http://schemas.microsoft.com/office/drawing/2014/main" id="{C9EB3BF3-A994-4CD2-8FFC-7F16E1CBB58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>
              <a:extLst>
                <a:ext uri="{FF2B5EF4-FFF2-40B4-BE49-F238E27FC236}">
                  <a16:creationId xmlns:a16="http://schemas.microsoft.com/office/drawing/2014/main" id="{FE1B8DD1-53D3-4DB5-9AE6-AFFB46DFA812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>
              <a:extLst>
                <a:ext uri="{FF2B5EF4-FFF2-40B4-BE49-F238E27FC236}">
                  <a16:creationId xmlns:a16="http://schemas.microsoft.com/office/drawing/2014/main" id="{28C2314B-FB6C-4963-90F8-FE14F4D6DE47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>
              <a:extLst>
                <a:ext uri="{FF2B5EF4-FFF2-40B4-BE49-F238E27FC236}">
                  <a16:creationId xmlns:a16="http://schemas.microsoft.com/office/drawing/2014/main" id="{5C8DC14D-108D-4B34-9ED9-79D8C604CB9C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>
              <a:extLst>
                <a:ext uri="{FF2B5EF4-FFF2-40B4-BE49-F238E27FC236}">
                  <a16:creationId xmlns:a16="http://schemas.microsoft.com/office/drawing/2014/main" id="{BBAD7413-4FD7-4451-8C20-B033C0103915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>
              <a:extLst>
                <a:ext uri="{FF2B5EF4-FFF2-40B4-BE49-F238E27FC236}">
                  <a16:creationId xmlns:a16="http://schemas.microsoft.com/office/drawing/2014/main" id="{89928F9C-47DF-4E7B-A888-291A98214E0C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>
              <a:extLst>
                <a:ext uri="{FF2B5EF4-FFF2-40B4-BE49-F238E27FC236}">
                  <a16:creationId xmlns:a16="http://schemas.microsoft.com/office/drawing/2014/main" id="{D29A34D1-CFC7-404C-AAF1-FDA4CE7980EA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>
              <a:extLst>
                <a:ext uri="{FF2B5EF4-FFF2-40B4-BE49-F238E27FC236}">
                  <a16:creationId xmlns:a16="http://schemas.microsoft.com/office/drawing/2014/main" id="{3383AB77-FA1B-4462-AC0D-95A23B730A39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>
              <a:extLst>
                <a:ext uri="{FF2B5EF4-FFF2-40B4-BE49-F238E27FC236}">
                  <a16:creationId xmlns:a16="http://schemas.microsoft.com/office/drawing/2014/main" id="{0198C075-8579-4209-ADDC-8A8A3BDA7E26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>
              <a:extLst>
                <a:ext uri="{FF2B5EF4-FFF2-40B4-BE49-F238E27FC236}">
                  <a16:creationId xmlns:a16="http://schemas.microsoft.com/office/drawing/2014/main" id="{01190D15-4ACB-4D88-A69E-E1BB120838C5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>
              <a:extLst>
                <a:ext uri="{FF2B5EF4-FFF2-40B4-BE49-F238E27FC236}">
                  <a16:creationId xmlns:a16="http://schemas.microsoft.com/office/drawing/2014/main" id="{364E217C-67C2-4AD6-8094-FC9D5F81CC58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>
              <a:extLst>
                <a:ext uri="{FF2B5EF4-FFF2-40B4-BE49-F238E27FC236}">
                  <a16:creationId xmlns:a16="http://schemas.microsoft.com/office/drawing/2014/main" id="{637DF7F9-51DD-4DAF-86F2-F8C9BD11D01F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>
              <a:extLst>
                <a:ext uri="{FF2B5EF4-FFF2-40B4-BE49-F238E27FC236}">
                  <a16:creationId xmlns:a16="http://schemas.microsoft.com/office/drawing/2014/main" id="{C049C6BF-A8A8-4DD2-859B-3F9F41239260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>
              <a:extLst>
                <a:ext uri="{FF2B5EF4-FFF2-40B4-BE49-F238E27FC236}">
                  <a16:creationId xmlns:a16="http://schemas.microsoft.com/office/drawing/2014/main" id="{68D7FE56-E937-40BA-BF71-33ABAD5BF447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>
              <a:extLst>
                <a:ext uri="{FF2B5EF4-FFF2-40B4-BE49-F238E27FC236}">
                  <a16:creationId xmlns:a16="http://schemas.microsoft.com/office/drawing/2014/main" id="{C6D0C86F-09BE-4F63-8D16-D742BDE34B27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>
              <a:extLst>
                <a:ext uri="{FF2B5EF4-FFF2-40B4-BE49-F238E27FC236}">
                  <a16:creationId xmlns:a16="http://schemas.microsoft.com/office/drawing/2014/main" id="{90F8F1A7-EEB0-4671-83B5-069E1E0EDB7E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>
              <a:extLst>
                <a:ext uri="{FF2B5EF4-FFF2-40B4-BE49-F238E27FC236}">
                  <a16:creationId xmlns:a16="http://schemas.microsoft.com/office/drawing/2014/main" id="{51DCD51A-56D0-44A2-B863-05EBA55FDC3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>
              <a:extLst>
                <a:ext uri="{FF2B5EF4-FFF2-40B4-BE49-F238E27FC236}">
                  <a16:creationId xmlns:a16="http://schemas.microsoft.com/office/drawing/2014/main" id="{BFD018DA-EF86-4570-AB72-9F22B30A5EA4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>
              <a:extLst>
                <a:ext uri="{FF2B5EF4-FFF2-40B4-BE49-F238E27FC236}">
                  <a16:creationId xmlns:a16="http://schemas.microsoft.com/office/drawing/2014/main" id="{BAECD37E-854E-4F61-945D-012936431D8C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>
              <a:extLst>
                <a:ext uri="{FF2B5EF4-FFF2-40B4-BE49-F238E27FC236}">
                  <a16:creationId xmlns:a16="http://schemas.microsoft.com/office/drawing/2014/main" id="{491B7FE1-003E-421B-AED8-F10399B729A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>
              <a:extLst>
                <a:ext uri="{FF2B5EF4-FFF2-40B4-BE49-F238E27FC236}">
                  <a16:creationId xmlns:a16="http://schemas.microsoft.com/office/drawing/2014/main" id="{7A7F1CDD-88E0-4828-82B0-FD7CDF11813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>
              <a:extLst>
                <a:ext uri="{FF2B5EF4-FFF2-40B4-BE49-F238E27FC236}">
                  <a16:creationId xmlns:a16="http://schemas.microsoft.com/office/drawing/2014/main" id="{632E4EE6-75D6-4352-9035-8C1E61CCA27A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>
              <a:extLst>
                <a:ext uri="{FF2B5EF4-FFF2-40B4-BE49-F238E27FC236}">
                  <a16:creationId xmlns:a16="http://schemas.microsoft.com/office/drawing/2014/main" id="{9EA2CE62-608E-496A-89EC-7A6B9374B180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>
              <a:extLst>
                <a:ext uri="{FF2B5EF4-FFF2-40B4-BE49-F238E27FC236}">
                  <a16:creationId xmlns:a16="http://schemas.microsoft.com/office/drawing/2014/main" id="{17939D41-1ED4-447E-ABCC-CC19D810F0C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>
              <a:extLst>
                <a:ext uri="{FF2B5EF4-FFF2-40B4-BE49-F238E27FC236}">
                  <a16:creationId xmlns:a16="http://schemas.microsoft.com/office/drawing/2014/main" id="{06FAD499-E931-4084-AB0A-01F11473B2B7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>
              <a:extLst>
                <a:ext uri="{FF2B5EF4-FFF2-40B4-BE49-F238E27FC236}">
                  <a16:creationId xmlns:a16="http://schemas.microsoft.com/office/drawing/2014/main" id="{70C1C1E8-DA35-4716-BADA-BEAF392A93C9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>
              <a:extLst>
                <a:ext uri="{FF2B5EF4-FFF2-40B4-BE49-F238E27FC236}">
                  <a16:creationId xmlns:a16="http://schemas.microsoft.com/office/drawing/2014/main" id="{63CA1AD4-803A-4968-9330-2BDEA6A385CA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>
              <a:extLst>
                <a:ext uri="{FF2B5EF4-FFF2-40B4-BE49-F238E27FC236}">
                  <a16:creationId xmlns:a16="http://schemas.microsoft.com/office/drawing/2014/main" id="{CF2057C3-4032-4CFC-873C-6458E6C9F96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>
              <a:extLst>
                <a:ext uri="{FF2B5EF4-FFF2-40B4-BE49-F238E27FC236}">
                  <a16:creationId xmlns:a16="http://schemas.microsoft.com/office/drawing/2014/main" id="{59D7651D-03A5-4256-9AB5-18C9F1C2D940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>
              <a:extLst>
                <a:ext uri="{FF2B5EF4-FFF2-40B4-BE49-F238E27FC236}">
                  <a16:creationId xmlns:a16="http://schemas.microsoft.com/office/drawing/2014/main" id="{A7F7279D-8587-45BC-B0A4-DDB8DDDC43B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>
              <a:extLst>
                <a:ext uri="{FF2B5EF4-FFF2-40B4-BE49-F238E27FC236}">
                  <a16:creationId xmlns:a16="http://schemas.microsoft.com/office/drawing/2014/main" id="{1D6D78BF-7C0E-4A49-9D4C-164516A2C065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>
              <a:extLst>
                <a:ext uri="{FF2B5EF4-FFF2-40B4-BE49-F238E27FC236}">
                  <a16:creationId xmlns:a16="http://schemas.microsoft.com/office/drawing/2014/main" id="{A2914A87-3878-4B16-909C-67E54DD88E7A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>
              <a:extLst>
                <a:ext uri="{FF2B5EF4-FFF2-40B4-BE49-F238E27FC236}">
                  <a16:creationId xmlns:a16="http://schemas.microsoft.com/office/drawing/2014/main" id="{5F9A0FB7-8C4D-4658-A573-76C73C4CAC5E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>
              <a:extLst>
                <a:ext uri="{FF2B5EF4-FFF2-40B4-BE49-F238E27FC236}">
                  <a16:creationId xmlns:a16="http://schemas.microsoft.com/office/drawing/2014/main" id="{74A1C7C0-F70D-428F-BE42-93666D5D95E3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>
              <a:extLst>
                <a:ext uri="{FF2B5EF4-FFF2-40B4-BE49-F238E27FC236}">
                  <a16:creationId xmlns:a16="http://schemas.microsoft.com/office/drawing/2014/main" id="{745B1483-D7C5-4E83-861B-BD2683FFD06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>
              <a:extLst>
                <a:ext uri="{FF2B5EF4-FFF2-40B4-BE49-F238E27FC236}">
                  <a16:creationId xmlns:a16="http://schemas.microsoft.com/office/drawing/2014/main" id="{7CCF2F78-3A76-41D6-ADD2-C453A21A49F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>
              <a:extLst>
                <a:ext uri="{FF2B5EF4-FFF2-40B4-BE49-F238E27FC236}">
                  <a16:creationId xmlns:a16="http://schemas.microsoft.com/office/drawing/2014/main" id="{6F6FA0B9-4F25-4101-A323-1CD1B1058E5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>
              <a:extLst>
                <a:ext uri="{FF2B5EF4-FFF2-40B4-BE49-F238E27FC236}">
                  <a16:creationId xmlns:a16="http://schemas.microsoft.com/office/drawing/2014/main" id="{E5E64456-9E9F-46D6-A399-836B3A290076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>
              <a:extLst>
                <a:ext uri="{FF2B5EF4-FFF2-40B4-BE49-F238E27FC236}">
                  <a16:creationId xmlns:a16="http://schemas.microsoft.com/office/drawing/2014/main" id="{945A193B-F224-4E95-806B-2E073A5AC50F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>
              <a:extLst>
                <a:ext uri="{FF2B5EF4-FFF2-40B4-BE49-F238E27FC236}">
                  <a16:creationId xmlns:a16="http://schemas.microsoft.com/office/drawing/2014/main" id="{1E17FC94-90EE-4B82-BBB4-E269613D5AEB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>
              <a:extLst>
                <a:ext uri="{FF2B5EF4-FFF2-40B4-BE49-F238E27FC236}">
                  <a16:creationId xmlns:a16="http://schemas.microsoft.com/office/drawing/2014/main" id="{5FD9D4C1-219C-43E3-8B1D-3E2C9C04656C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>
              <a:extLst>
                <a:ext uri="{FF2B5EF4-FFF2-40B4-BE49-F238E27FC236}">
                  <a16:creationId xmlns:a16="http://schemas.microsoft.com/office/drawing/2014/main" id="{04B0D14D-FFFD-46E3-B027-4502DE9784E4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>
              <a:extLst>
                <a:ext uri="{FF2B5EF4-FFF2-40B4-BE49-F238E27FC236}">
                  <a16:creationId xmlns:a16="http://schemas.microsoft.com/office/drawing/2014/main" id="{9E0287DE-5C9D-4EC4-AD9F-D4F1DF12EE82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>
              <a:extLst>
                <a:ext uri="{FF2B5EF4-FFF2-40B4-BE49-F238E27FC236}">
                  <a16:creationId xmlns:a16="http://schemas.microsoft.com/office/drawing/2014/main" id="{6C3C83EF-0CC8-45DF-B284-B2CEE8CF8678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>
              <a:extLst>
                <a:ext uri="{FF2B5EF4-FFF2-40B4-BE49-F238E27FC236}">
                  <a16:creationId xmlns:a16="http://schemas.microsoft.com/office/drawing/2014/main" id="{A8E3E46B-D8F6-4FAF-9218-A1430C37580F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>
              <a:extLst>
                <a:ext uri="{FF2B5EF4-FFF2-40B4-BE49-F238E27FC236}">
                  <a16:creationId xmlns:a16="http://schemas.microsoft.com/office/drawing/2014/main" id="{400598C4-AF5C-476C-926B-F9A153998BEE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>
              <a:extLst>
                <a:ext uri="{FF2B5EF4-FFF2-40B4-BE49-F238E27FC236}">
                  <a16:creationId xmlns:a16="http://schemas.microsoft.com/office/drawing/2014/main" id="{C6A12BEA-D60C-4DD2-88C8-E04094208921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>
              <a:extLst>
                <a:ext uri="{FF2B5EF4-FFF2-40B4-BE49-F238E27FC236}">
                  <a16:creationId xmlns:a16="http://schemas.microsoft.com/office/drawing/2014/main" id="{9F6D83C1-C481-44E4-B743-3F928F0813E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>
              <a:extLst>
                <a:ext uri="{FF2B5EF4-FFF2-40B4-BE49-F238E27FC236}">
                  <a16:creationId xmlns:a16="http://schemas.microsoft.com/office/drawing/2014/main" id="{AAE96646-5598-41A6-A5AF-3BB725163AC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>
              <a:extLst>
                <a:ext uri="{FF2B5EF4-FFF2-40B4-BE49-F238E27FC236}">
                  <a16:creationId xmlns:a16="http://schemas.microsoft.com/office/drawing/2014/main" id="{AE0E4526-9DDE-4ED4-A47A-71B4EDF49B83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>
              <a:extLst>
                <a:ext uri="{FF2B5EF4-FFF2-40B4-BE49-F238E27FC236}">
                  <a16:creationId xmlns:a16="http://schemas.microsoft.com/office/drawing/2014/main" id="{EE065307-740D-4503-9965-D5B662F0892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>
              <a:extLst>
                <a:ext uri="{FF2B5EF4-FFF2-40B4-BE49-F238E27FC236}">
                  <a16:creationId xmlns:a16="http://schemas.microsoft.com/office/drawing/2014/main" id="{F01FA8E3-4364-4455-A32A-49CCAC49013A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>
              <a:extLst>
                <a:ext uri="{FF2B5EF4-FFF2-40B4-BE49-F238E27FC236}">
                  <a16:creationId xmlns:a16="http://schemas.microsoft.com/office/drawing/2014/main" id="{7FEBB5CE-2EDE-42DE-AFF1-7F3C1B74C309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>
              <a:extLst>
                <a:ext uri="{FF2B5EF4-FFF2-40B4-BE49-F238E27FC236}">
                  <a16:creationId xmlns:a16="http://schemas.microsoft.com/office/drawing/2014/main" id="{40DACBEA-1687-49AC-B2B3-29B290B70DBB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>
              <a:extLst>
                <a:ext uri="{FF2B5EF4-FFF2-40B4-BE49-F238E27FC236}">
                  <a16:creationId xmlns:a16="http://schemas.microsoft.com/office/drawing/2014/main" id="{6F6A8937-4ACF-422F-A8DA-BC2465CA2A4D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>
              <a:extLst>
                <a:ext uri="{FF2B5EF4-FFF2-40B4-BE49-F238E27FC236}">
                  <a16:creationId xmlns:a16="http://schemas.microsoft.com/office/drawing/2014/main" id="{E2062A4B-21DE-4FF3-9734-CCC4976C3FCE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>
              <a:extLst>
                <a:ext uri="{FF2B5EF4-FFF2-40B4-BE49-F238E27FC236}">
                  <a16:creationId xmlns:a16="http://schemas.microsoft.com/office/drawing/2014/main" id="{AEA5326E-9E6B-48C0-946D-1864A7EFE464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>
              <a:extLst>
                <a:ext uri="{FF2B5EF4-FFF2-40B4-BE49-F238E27FC236}">
                  <a16:creationId xmlns:a16="http://schemas.microsoft.com/office/drawing/2014/main" id="{9DC7DDD9-5AD2-4814-ADC3-6FDEE1414D9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>
              <a:extLst>
                <a:ext uri="{FF2B5EF4-FFF2-40B4-BE49-F238E27FC236}">
                  <a16:creationId xmlns:a16="http://schemas.microsoft.com/office/drawing/2014/main" id="{6DBC4E76-3166-4B44-9AB9-E335A73746E5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9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893BCA8D-7D8F-4C9E-B649-0C88AB6310F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203"/>
            <a:ext cx="9144000" cy="1877568"/>
          </a:xfrm>
        </p:spPr>
      </p:pic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669188" y="326349"/>
            <a:ext cx="18056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Introduction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BD37784-4732-4F93-91E4-F3D52957DE63}"/>
              </a:ext>
            </a:extLst>
          </p:cNvPr>
          <p:cNvSpPr/>
          <p:nvPr/>
        </p:nvSpPr>
        <p:spPr>
          <a:xfrm>
            <a:off x="568305" y="3516899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1087377" y="3541857"/>
            <a:ext cx="2245222" cy="37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Dijkstra Algorithm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5CAFA19-E66E-4724-875B-DE0BFA66A6D3}"/>
              </a:ext>
            </a:extLst>
          </p:cNvPr>
          <p:cNvSpPr/>
          <p:nvPr/>
        </p:nvSpPr>
        <p:spPr>
          <a:xfrm>
            <a:off x="3223505" y="3516899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AA8D7D0-11D1-4390-8A46-BFA5A80F95C2}"/>
              </a:ext>
            </a:extLst>
          </p:cNvPr>
          <p:cNvSpPr/>
          <p:nvPr/>
        </p:nvSpPr>
        <p:spPr>
          <a:xfrm>
            <a:off x="3776417" y="3511978"/>
            <a:ext cx="2245222" cy="37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File reading and writing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D186789-5882-4CF7-9B34-D7168B1BA18E}"/>
              </a:ext>
            </a:extLst>
          </p:cNvPr>
          <p:cNvGrpSpPr/>
          <p:nvPr/>
        </p:nvGrpSpPr>
        <p:grpSpPr>
          <a:xfrm>
            <a:off x="3370118" y="3626592"/>
            <a:ext cx="177953" cy="259405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41" name="AutoShape 113">
              <a:extLst>
                <a:ext uri="{FF2B5EF4-FFF2-40B4-BE49-F238E27FC236}">
                  <a16:creationId xmlns:a16="http://schemas.microsoft.com/office/drawing/2014/main" id="{8B61F550-320F-4CA0-B42C-41CD4E189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114">
              <a:extLst>
                <a:ext uri="{FF2B5EF4-FFF2-40B4-BE49-F238E27FC236}">
                  <a16:creationId xmlns:a16="http://schemas.microsoft.com/office/drawing/2014/main" id="{866BFC69-BE59-47BA-B923-CA1014277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97A35A7-D651-4932-8BFD-A38F11F2ABD8}"/>
              </a:ext>
            </a:extLst>
          </p:cNvPr>
          <p:cNvGrpSpPr/>
          <p:nvPr/>
        </p:nvGrpSpPr>
        <p:grpSpPr>
          <a:xfrm flipH="1">
            <a:off x="675899" y="3626813"/>
            <a:ext cx="258963" cy="25896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44" name="AutoShape 126">
              <a:extLst>
                <a:ext uri="{FF2B5EF4-FFF2-40B4-BE49-F238E27FC236}">
                  <a16:creationId xmlns:a16="http://schemas.microsoft.com/office/drawing/2014/main" id="{A156BCC5-C130-441E-9AF1-15B97BD12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5" name="AutoShape 127">
              <a:extLst>
                <a:ext uri="{FF2B5EF4-FFF2-40B4-BE49-F238E27FC236}">
                  <a16:creationId xmlns:a16="http://schemas.microsoft.com/office/drawing/2014/main" id="{CF2CE881-0A57-4351-AC52-5793BBB1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D5CCD14D-D0D7-4D55-A693-BCC465357F18}"/>
              </a:ext>
            </a:extLst>
          </p:cNvPr>
          <p:cNvSpPr/>
          <p:nvPr/>
        </p:nvSpPr>
        <p:spPr>
          <a:xfrm>
            <a:off x="4710810" y="1201410"/>
            <a:ext cx="4290315" cy="18811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317D22-2FF0-47C2-8066-DAEBE5B87B1E}"/>
              </a:ext>
            </a:extLst>
          </p:cNvPr>
          <p:cNvSpPr/>
          <p:nvPr/>
        </p:nvSpPr>
        <p:spPr>
          <a:xfrm>
            <a:off x="4859402" y="1632041"/>
            <a:ext cx="4141723" cy="144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bg1"/>
                </a:solidFill>
              </a:rPr>
              <a:t>Using Dijkstra's algorithm to solve the shortest road problem. Instead of using array like we used in fds, this implementation shall be based on a min-priority queue. And in the final program, we need to use at least 2 different queue, which must contains Fibonacci heap.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E5D4D8-B28E-453A-87CC-3DB31A51CFE4}"/>
              </a:ext>
            </a:extLst>
          </p:cNvPr>
          <p:cNvSpPr/>
          <p:nvPr/>
        </p:nvSpPr>
        <p:spPr>
          <a:xfrm>
            <a:off x="4840940" y="1300879"/>
            <a:ext cx="1496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j-ea"/>
              </a:rPr>
              <a:t>Problem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276E26A-11D9-4283-822B-D5F16CF7F9E0}"/>
              </a:ext>
            </a:extLst>
          </p:cNvPr>
          <p:cNvSpPr/>
          <p:nvPr/>
        </p:nvSpPr>
        <p:spPr>
          <a:xfrm>
            <a:off x="5981835" y="3516899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D78900-C327-47C3-ADAA-D7E6858F9C2F}"/>
              </a:ext>
            </a:extLst>
          </p:cNvPr>
          <p:cNvSpPr/>
          <p:nvPr/>
        </p:nvSpPr>
        <p:spPr>
          <a:xfrm>
            <a:off x="6544454" y="3529222"/>
            <a:ext cx="2245222" cy="37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Priority queue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Group 112">
            <a:extLst>
              <a:ext uri="{FF2B5EF4-FFF2-40B4-BE49-F238E27FC236}">
                <a16:creationId xmlns:a16="http://schemas.microsoft.com/office/drawing/2014/main" id="{AE9A2E85-90AA-4327-8599-7BC3FA46B773}"/>
              </a:ext>
            </a:extLst>
          </p:cNvPr>
          <p:cNvGrpSpPr/>
          <p:nvPr/>
        </p:nvGrpSpPr>
        <p:grpSpPr>
          <a:xfrm>
            <a:off x="6105468" y="3647842"/>
            <a:ext cx="231523" cy="216905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26" name="AutoShape 110">
              <a:extLst>
                <a:ext uri="{FF2B5EF4-FFF2-40B4-BE49-F238E27FC236}">
                  <a16:creationId xmlns:a16="http://schemas.microsoft.com/office/drawing/2014/main" id="{84638E18-173F-4E68-B31F-B3445AA24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6" name="AutoShape 111">
              <a:extLst>
                <a:ext uri="{FF2B5EF4-FFF2-40B4-BE49-F238E27FC236}">
                  <a16:creationId xmlns:a16="http://schemas.microsoft.com/office/drawing/2014/main" id="{4124B546-BFD7-4929-83DE-6F4565D52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5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236" y="1646439"/>
            <a:ext cx="61392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Algorithm Specification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0FE155-A5ED-4511-B710-E1DEC1514B98}"/>
              </a:ext>
            </a:extLst>
          </p:cNvPr>
          <p:cNvSpPr/>
          <p:nvPr/>
        </p:nvSpPr>
        <p:spPr>
          <a:xfrm>
            <a:off x="2633102" y="2811902"/>
            <a:ext cx="3877797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50000"/>
              </a:lnSpc>
              <a:defRPr/>
            </a:pPr>
            <a:r>
              <a:rPr lang="en-US" altLang="zh-CN" sz="105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Chapter 2 : Introduction to data structure and functions used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A5A51A-CFF1-450F-A993-DA65C3FDEC6F}"/>
              </a:ext>
            </a:extLst>
          </p:cNvPr>
          <p:cNvGrpSpPr/>
          <p:nvPr/>
        </p:nvGrpSpPr>
        <p:grpSpPr>
          <a:xfrm>
            <a:off x="3800715" y="3447261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>
              <a:extLst>
                <a:ext uri="{FF2B5EF4-FFF2-40B4-BE49-F238E27FC236}">
                  <a16:creationId xmlns:a16="http://schemas.microsoft.com/office/drawing/2014/main" id="{278820DB-7687-4DCC-9568-083F287AAA45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>
              <a:extLst>
                <a:ext uri="{FF2B5EF4-FFF2-40B4-BE49-F238E27FC236}">
                  <a16:creationId xmlns:a16="http://schemas.microsoft.com/office/drawing/2014/main" id="{56BE2197-1F9A-4F2F-B19E-BD2CE2E91115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>
              <a:extLst>
                <a:ext uri="{FF2B5EF4-FFF2-40B4-BE49-F238E27FC236}">
                  <a16:creationId xmlns:a16="http://schemas.microsoft.com/office/drawing/2014/main" id="{9220D313-7D7F-4856-A4F8-78278FEB8A65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>
              <a:extLst>
                <a:ext uri="{FF2B5EF4-FFF2-40B4-BE49-F238E27FC236}">
                  <a16:creationId xmlns:a16="http://schemas.microsoft.com/office/drawing/2014/main" id="{8EB32B6C-7128-46A0-BDE5-E4A34C2A1B81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>
              <a:extLst>
                <a:ext uri="{FF2B5EF4-FFF2-40B4-BE49-F238E27FC236}">
                  <a16:creationId xmlns:a16="http://schemas.microsoft.com/office/drawing/2014/main" id="{8FF8643C-007E-4C10-84CD-C87B762BAA24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>
              <a:extLst>
                <a:ext uri="{FF2B5EF4-FFF2-40B4-BE49-F238E27FC236}">
                  <a16:creationId xmlns:a16="http://schemas.microsoft.com/office/drawing/2014/main" id="{4D60BACC-C295-4742-AC9B-BA2AC26793D7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>
              <a:extLst>
                <a:ext uri="{FF2B5EF4-FFF2-40B4-BE49-F238E27FC236}">
                  <a16:creationId xmlns:a16="http://schemas.microsoft.com/office/drawing/2014/main" id="{F701EF1C-8B3F-4397-B674-E350D5DF089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>
              <a:extLst>
                <a:ext uri="{FF2B5EF4-FFF2-40B4-BE49-F238E27FC236}">
                  <a16:creationId xmlns:a16="http://schemas.microsoft.com/office/drawing/2014/main" id="{D8DAE5B8-0A4E-4E22-B8DE-8E5965F962FA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>
              <a:extLst>
                <a:ext uri="{FF2B5EF4-FFF2-40B4-BE49-F238E27FC236}">
                  <a16:creationId xmlns:a16="http://schemas.microsoft.com/office/drawing/2014/main" id="{1D0DA4AD-ECAD-423B-B213-71BC0FAE490E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>
              <a:extLst>
                <a:ext uri="{FF2B5EF4-FFF2-40B4-BE49-F238E27FC236}">
                  <a16:creationId xmlns:a16="http://schemas.microsoft.com/office/drawing/2014/main" id="{C9EB3BF3-A994-4CD2-8FFC-7F16E1CBB58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>
              <a:extLst>
                <a:ext uri="{FF2B5EF4-FFF2-40B4-BE49-F238E27FC236}">
                  <a16:creationId xmlns:a16="http://schemas.microsoft.com/office/drawing/2014/main" id="{FE1B8DD1-53D3-4DB5-9AE6-AFFB46DFA812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>
              <a:extLst>
                <a:ext uri="{FF2B5EF4-FFF2-40B4-BE49-F238E27FC236}">
                  <a16:creationId xmlns:a16="http://schemas.microsoft.com/office/drawing/2014/main" id="{28C2314B-FB6C-4963-90F8-FE14F4D6DE47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>
              <a:extLst>
                <a:ext uri="{FF2B5EF4-FFF2-40B4-BE49-F238E27FC236}">
                  <a16:creationId xmlns:a16="http://schemas.microsoft.com/office/drawing/2014/main" id="{5C8DC14D-108D-4B34-9ED9-79D8C604CB9C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>
              <a:extLst>
                <a:ext uri="{FF2B5EF4-FFF2-40B4-BE49-F238E27FC236}">
                  <a16:creationId xmlns:a16="http://schemas.microsoft.com/office/drawing/2014/main" id="{BBAD7413-4FD7-4451-8C20-B033C0103915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>
              <a:extLst>
                <a:ext uri="{FF2B5EF4-FFF2-40B4-BE49-F238E27FC236}">
                  <a16:creationId xmlns:a16="http://schemas.microsoft.com/office/drawing/2014/main" id="{89928F9C-47DF-4E7B-A888-291A98214E0C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>
              <a:extLst>
                <a:ext uri="{FF2B5EF4-FFF2-40B4-BE49-F238E27FC236}">
                  <a16:creationId xmlns:a16="http://schemas.microsoft.com/office/drawing/2014/main" id="{D29A34D1-CFC7-404C-AAF1-FDA4CE7980EA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>
              <a:extLst>
                <a:ext uri="{FF2B5EF4-FFF2-40B4-BE49-F238E27FC236}">
                  <a16:creationId xmlns:a16="http://schemas.microsoft.com/office/drawing/2014/main" id="{3383AB77-FA1B-4462-AC0D-95A23B730A39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>
              <a:extLst>
                <a:ext uri="{FF2B5EF4-FFF2-40B4-BE49-F238E27FC236}">
                  <a16:creationId xmlns:a16="http://schemas.microsoft.com/office/drawing/2014/main" id="{0198C075-8579-4209-ADDC-8A8A3BDA7E26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>
              <a:extLst>
                <a:ext uri="{FF2B5EF4-FFF2-40B4-BE49-F238E27FC236}">
                  <a16:creationId xmlns:a16="http://schemas.microsoft.com/office/drawing/2014/main" id="{01190D15-4ACB-4D88-A69E-E1BB120838C5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>
              <a:extLst>
                <a:ext uri="{FF2B5EF4-FFF2-40B4-BE49-F238E27FC236}">
                  <a16:creationId xmlns:a16="http://schemas.microsoft.com/office/drawing/2014/main" id="{364E217C-67C2-4AD6-8094-FC9D5F81CC58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>
              <a:extLst>
                <a:ext uri="{FF2B5EF4-FFF2-40B4-BE49-F238E27FC236}">
                  <a16:creationId xmlns:a16="http://schemas.microsoft.com/office/drawing/2014/main" id="{637DF7F9-51DD-4DAF-86F2-F8C9BD11D01F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>
              <a:extLst>
                <a:ext uri="{FF2B5EF4-FFF2-40B4-BE49-F238E27FC236}">
                  <a16:creationId xmlns:a16="http://schemas.microsoft.com/office/drawing/2014/main" id="{C049C6BF-A8A8-4DD2-859B-3F9F41239260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>
              <a:extLst>
                <a:ext uri="{FF2B5EF4-FFF2-40B4-BE49-F238E27FC236}">
                  <a16:creationId xmlns:a16="http://schemas.microsoft.com/office/drawing/2014/main" id="{68D7FE56-E937-40BA-BF71-33ABAD5BF447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>
              <a:extLst>
                <a:ext uri="{FF2B5EF4-FFF2-40B4-BE49-F238E27FC236}">
                  <a16:creationId xmlns:a16="http://schemas.microsoft.com/office/drawing/2014/main" id="{C6D0C86F-09BE-4F63-8D16-D742BDE34B27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>
              <a:extLst>
                <a:ext uri="{FF2B5EF4-FFF2-40B4-BE49-F238E27FC236}">
                  <a16:creationId xmlns:a16="http://schemas.microsoft.com/office/drawing/2014/main" id="{90F8F1A7-EEB0-4671-83B5-069E1E0EDB7E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>
              <a:extLst>
                <a:ext uri="{FF2B5EF4-FFF2-40B4-BE49-F238E27FC236}">
                  <a16:creationId xmlns:a16="http://schemas.microsoft.com/office/drawing/2014/main" id="{51DCD51A-56D0-44A2-B863-05EBA55FDC3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>
              <a:extLst>
                <a:ext uri="{FF2B5EF4-FFF2-40B4-BE49-F238E27FC236}">
                  <a16:creationId xmlns:a16="http://schemas.microsoft.com/office/drawing/2014/main" id="{BFD018DA-EF86-4570-AB72-9F22B30A5EA4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>
              <a:extLst>
                <a:ext uri="{FF2B5EF4-FFF2-40B4-BE49-F238E27FC236}">
                  <a16:creationId xmlns:a16="http://schemas.microsoft.com/office/drawing/2014/main" id="{BAECD37E-854E-4F61-945D-012936431D8C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>
              <a:extLst>
                <a:ext uri="{FF2B5EF4-FFF2-40B4-BE49-F238E27FC236}">
                  <a16:creationId xmlns:a16="http://schemas.microsoft.com/office/drawing/2014/main" id="{491B7FE1-003E-421B-AED8-F10399B729A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>
              <a:extLst>
                <a:ext uri="{FF2B5EF4-FFF2-40B4-BE49-F238E27FC236}">
                  <a16:creationId xmlns:a16="http://schemas.microsoft.com/office/drawing/2014/main" id="{7A7F1CDD-88E0-4828-82B0-FD7CDF11813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>
              <a:extLst>
                <a:ext uri="{FF2B5EF4-FFF2-40B4-BE49-F238E27FC236}">
                  <a16:creationId xmlns:a16="http://schemas.microsoft.com/office/drawing/2014/main" id="{632E4EE6-75D6-4352-9035-8C1E61CCA27A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>
              <a:extLst>
                <a:ext uri="{FF2B5EF4-FFF2-40B4-BE49-F238E27FC236}">
                  <a16:creationId xmlns:a16="http://schemas.microsoft.com/office/drawing/2014/main" id="{9EA2CE62-608E-496A-89EC-7A6B9374B180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>
              <a:extLst>
                <a:ext uri="{FF2B5EF4-FFF2-40B4-BE49-F238E27FC236}">
                  <a16:creationId xmlns:a16="http://schemas.microsoft.com/office/drawing/2014/main" id="{17939D41-1ED4-447E-ABCC-CC19D810F0C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>
              <a:extLst>
                <a:ext uri="{FF2B5EF4-FFF2-40B4-BE49-F238E27FC236}">
                  <a16:creationId xmlns:a16="http://schemas.microsoft.com/office/drawing/2014/main" id="{06FAD499-E931-4084-AB0A-01F11473B2B7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>
              <a:extLst>
                <a:ext uri="{FF2B5EF4-FFF2-40B4-BE49-F238E27FC236}">
                  <a16:creationId xmlns:a16="http://schemas.microsoft.com/office/drawing/2014/main" id="{70C1C1E8-DA35-4716-BADA-BEAF392A93C9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>
              <a:extLst>
                <a:ext uri="{FF2B5EF4-FFF2-40B4-BE49-F238E27FC236}">
                  <a16:creationId xmlns:a16="http://schemas.microsoft.com/office/drawing/2014/main" id="{63CA1AD4-803A-4968-9330-2BDEA6A385CA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>
              <a:extLst>
                <a:ext uri="{FF2B5EF4-FFF2-40B4-BE49-F238E27FC236}">
                  <a16:creationId xmlns:a16="http://schemas.microsoft.com/office/drawing/2014/main" id="{CF2057C3-4032-4CFC-873C-6458E6C9F96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>
              <a:extLst>
                <a:ext uri="{FF2B5EF4-FFF2-40B4-BE49-F238E27FC236}">
                  <a16:creationId xmlns:a16="http://schemas.microsoft.com/office/drawing/2014/main" id="{59D7651D-03A5-4256-9AB5-18C9F1C2D940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>
              <a:extLst>
                <a:ext uri="{FF2B5EF4-FFF2-40B4-BE49-F238E27FC236}">
                  <a16:creationId xmlns:a16="http://schemas.microsoft.com/office/drawing/2014/main" id="{A7F7279D-8587-45BC-B0A4-DDB8DDDC43B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>
              <a:extLst>
                <a:ext uri="{FF2B5EF4-FFF2-40B4-BE49-F238E27FC236}">
                  <a16:creationId xmlns:a16="http://schemas.microsoft.com/office/drawing/2014/main" id="{1D6D78BF-7C0E-4A49-9D4C-164516A2C065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>
              <a:extLst>
                <a:ext uri="{FF2B5EF4-FFF2-40B4-BE49-F238E27FC236}">
                  <a16:creationId xmlns:a16="http://schemas.microsoft.com/office/drawing/2014/main" id="{A2914A87-3878-4B16-909C-67E54DD88E7A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>
              <a:extLst>
                <a:ext uri="{FF2B5EF4-FFF2-40B4-BE49-F238E27FC236}">
                  <a16:creationId xmlns:a16="http://schemas.microsoft.com/office/drawing/2014/main" id="{5F9A0FB7-8C4D-4658-A573-76C73C4CAC5E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>
              <a:extLst>
                <a:ext uri="{FF2B5EF4-FFF2-40B4-BE49-F238E27FC236}">
                  <a16:creationId xmlns:a16="http://schemas.microsoft.com/office/drawing/2014/main" id="{74A1C7C0-F70D-428F-BE42-93666D5D95E3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>
              <a:extLst>
                <a:ext uri="{FF2B5EF4-FFF2-40B4-BE49-F238E27FC236}">
                  <a16:creationId xmlns:a16="http://schemas.microsoft.com/office/drawing/2014/main" id="{745B1483-D7C5-4E83-861B-BD2683FFD06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>
              <a:extLst>
                <a:ext uri="{FF2B5EF4-FFF2-40B4-BE49-F238E27FC236}">
                  <a16:creationId xmlns:a16="http://schemas.microsoft.com/office/drawing/2014/main" id="{7CCF2F78-3A76-41D6-ADD2-C453A21A49F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>
              <a:extLst>
                <a:ext uri="{FF2B5EF4-FFF2-40B4-BE49-F238E27FC236}">
                  <a16:creationId xmlns:a16="http://schemas.microsoft.com/office/drawing/2014/main" id="{6F6FA0B9-4F25-4101-A323-1CD1B1058E5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>
              <a:extLst>
                <a:ext uri="{FF2B5EF4-FFF2-40B4-BE49-F238E27FC236}">
                  <a16:creationId xmlns:a16="http://schemas.microsoft.com/office/drawing/2014/main" id="{E5E64456-9E9F-46D6-A399-836B3A290076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>
              <a:extLst>
                <a:ext uri="{FF2B5EF4-FFF2-40B4-BE49-F238E27FC236}">
                  <a16:creationId xmlns:a16="http://schemas.microsoft.com/office/drawing/2014/main" id="{945A193B-F224-4E95-806B-2E073A5AC50F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>
              <a:extLst>
                <a:ext uri="{FF2B5EF4-FFF2-40B4-BE49-F238E27FC236}">
                  <a16:creationId xmlns:a16="http://schemas.microsoft.com/office/drawing/2014/main" id="{1E17FC94-90EE-4B82-BBB4-E269613D5AEB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>
              <a:extLst>
                <a:ext uri="{FF2B5EF4-FFF2-40B4-BE49-F238E27FC236}">
                  <a16:creationId xmlns:a16="http://schemas.microsoft.com/office/drawing/2014/main" id="{5FD9D4C1-219C-43E3-8B1D-3E2C9C04656C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>
              <a:extLst>
                <a:ext uri="{FF2B5EF4-FFF2-40B4-BE49-F238E27FC236}">
                  <a16:creationId xmlns:a16="http://schemas.microsoft.com/office/drawing/2014/main" id="{04B0D14D-FFFD-46E3-B027-4502DE9784E4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>
              <a:extLst>
                <a:ext uri="{FF2B5EF4-FFF2-40B4-BE49-F238E27FC236}">
                  <a16:creationId xmlns:a16="http://schemas.microsoft.com/office/drawing/2014/main" id="{9E0287DE-5C9D-4EC4-AD9F-D4F1DF12EE82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>
              <a:extLst>
                <a:ext uri="{FF2B5EF4-FFF2-40B4-BE49-F238E27FC236}">
                  <a16:creationId xmlns:a16="http://schemas.microsoft.com/office/drawing/2014/main" id="{6C3C83EF-0CC8-45DF-B284-B2CEE8CF8678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>
              <a:extLst>
                <a:ext uri="{FF2B5EF4-FFF2-40B4-BE49-F238E27FC236}">
                  <a16:creationId xmlns:a16="http://schemas.microsoft.com/office/drawing/2014/main" id="{A8E3E46B-D8F6-4FAF-9218-A1430C37580F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>
              <a:extLst>
                <a:ext uri="{FF2B5EF4-FFF2-40B4-BE49-F238E27FC236}">
                  <a16:creationId xmlns:a16="http://schemas.microsoft.com/office/drawing/2014/main" id="{400598C4-AF5C-476C-926B-F9A153998BEE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>
              <a:extLst>
                <a:ext uri="{FF2B5EF4-FFF2-40B4-BE49-F238E27FC236}">
                  <a16:creationId xmlns:a16="http://schemas.microsoft.com/office/drawing/2014/main" id="{C6A12BEA-D60C-4DD2-88C8-E04094208921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>
              <a:extLst>
                <a:ext uri="{FF2B5EF4-FFF2-40B4-BE49-F238E27FC236}">
                  <a16:creationId xmlns:a16="http://schemas.microsoft.com/office/drawing/2014/main" id="{9F6D83C1-C481-44E4-B743-3F928F0813E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>
              <a:extLst>
                <a:ext uri="{FF2B5EF4-FFF2-40B4-BE49-F238E27FC236}">
                  <a16:creationId xmlns:a16="http://schemas.microsoft.com/office/drawing/2014/main" id="{AAE96646-5598-41A6-A5AF-3BB725163AC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>
              <a:extLst>
                <a:ext uri="{FF2B5EF4-FFF2-40B4-BE49-F238E27FC236}">
                  <a16:creationId xmlns:a16="http://schemas.microsoft.com/office/drawing/2014/main" id="{AE0E4526-9DDE-4ED4-A47A-71B4EDF49B83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>
              <a:extLst>
                <a:ext uri="{FF2B5EF4-FFF2-40B4-BE49-F238E27FC236}">
                  <a16:creationId xmlns:a16="http://schemas.microsoft.com/office/drawing/2014/main" id="{EE065307-740D-4503-9965-D5B662F0892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>
              <a:extLst>
                <a:ext uri="{FF2B5EF4-FFF2-40B4-BE49-F238E27FC236}">
                  <a16:creationId xmlns:a16="http://schemas.microsoft.com/office/drawing/2014/main" id="{F01FA8E3-4364-4455-A32A-49CCAC49013A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>
              <a:extLst>
                <a:ext uri="{FF2B5EF4-FFF2-40B4-BE49-F238E27FC236}">
                  <a16:creationId xmlns:a16="http://schemas.microsoft.com/office/drawing/2014/main" id="{7FEBB5CE-2EDE-42DE-AFF1-7F3C1B74C309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>
              <a:extLst>
                <a:ext uri="{FF2B5EF4-FFF2-40B4-BE49-F238E27FC236}">
                  <a16:creationId xmlns:a16="http://schemas.microsoft.com/office/drawing/2014/main" id="{40DACBEA-1687-49AC-B2B3-29B290B70DBB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>
              <a:extLst>
                <a:ext uri="{FF2B5EF4-FFF2-40B4-BE49-F238E27FC236}">
                  <a16:creationId xmlns:a16="http://schemas.microsoft.com/office/drawing/2014/main" id="{6F6A8937-4ACF-422F-A8DA-BC2465CA2A4D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>
              <a:extLst>
                <a:ext uri="{FF2B5EF4-FFF2-40B4-BE49-F238E27FC236}">
                  <a16:creationId xmlns:a16="http://schemas.microsoft.com/office/drawing/2014/main" id="{E2062A4B-21DE-4FF3-9734-CCC4976C3FCE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>
              <a:extLst>
                <a:ext uri="{FF2B5EF4-FFF2-40B4-BE49-F238E27FC236}">
                  <a16:creationId xmlns:a16="http://schemas.microsoft.com/office/drawing/2014/main" id="{AEA5326E-9E6B-48C0-946D-1864A7EFE464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>
              <a:extLst>
                <a:ext uri="{FF2B5EF4-FFF2-40B4-BE49-F238E27FC236}">
                  <a16:creationId xmlns:a16="http://schemas.microsoft.com/office/drawing/2014/main" id="{9DC7DDD9-5AD2-4814-ADC3-6FDEE1414D9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>
              <a:extLst>
                <a:ext uri="{FF2B5EF4-FFF2-40B4-BE49-F238E27FC236}">
                  <a16:creationId xmlns:a16="http://schemas.microsoft.com/office/drawing/2014/main" id="{6DBC4E76-3166-4B44-9AB9-E335A73746E5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0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086FC5-CDB9-418F-ABE9-C8118DF22CC8}"/>
              </a:ext>
            </a:extLst>
          </p:cNvPr>
          <p:cNvSpPr/>
          <p:nvPr/>
        </p:nvSpPr>
        <p:spPr>
          <a:xfrm>
            <a:off x="0" y="1278545"/>
            <a:ext cx="9144000" cy="3099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414930" y="209770"/>
            <a:ext cx="4457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Algorithm Specification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580B434-CAA3-4886-80FE-2665A3856020}"/>
              </a:ext>
            </a:extLst>
          </p:cNvPr>
          <p:cNvSpPr/>
          <p:nvPr/>
        </p:nvSpPr>
        <p:spPr>
          <a:xfrm>
            <a:off x="641375" y="1528441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FBFE1C2-4BC4-4429-9297-C53F3AFB3BB5}"/>
              </a:ext>
            </a:extLst>
          </p:cNvPr>
          <p:cNvSpPr/>
          <p:nvPr/>
        </p:nvSpPr>
        <p:spPr>
          <a:xfrm>
            <a:off x="2881930" y="1528441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C5E0A88-779A-45C3-96C4-DE1305D3426D}"/>
              </a:ext>
            </a:extLst>
          </p:cNvPr>
          <p:cNvSpPr/>
          <p:nvPr/>
        </p:nvSpPr>
        <p:spPr>
          <a:xfrm>
            <a:off x="5126086" y="1528441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261916E-5906-45CE-A0F6-88E10995A659}"/>
              </a:ext>
            </a:extLst>
          </p:cNvPr>
          <p:cNvSpPr/>
          <p:nvPr/>
        </p:nvSpPr>
        <p:spPr>
          <a:xfrm>
            <a:off x="7378804" y="1528441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B2EB174-A839-459F-8B35-C9BD4D7DE6F8}"/>
              </a:ext>
            </a:extLst>
          </p:cNvPr>
          <p:cNvSpPr/>
          <p:nvPr/>
        </p:nvSpPr>
        <p:spPr>
          <a:xfrm>
            <a:off x="353560" y="3245708"/>
            <a:ext cx="1723491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C++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5">
            <a:extLst>
              <a:ext uri="{FF2B5EF4-FFF2-40B4-BE49-F238E27FC236}">
                <a16:creationId xmlns:a16="http://schemas.microsoft.com/office/drawing/2014/main" id="{F9C00B32-337C-4EB0-9D47-0F37A9801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47" y="2813694"/>
            <a:ext cx="1388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Language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9B825AB-C9A5-4C46-AF9C-DCE04C8D4956}"/>
              </a:ext>
            </a:extLst>
          </p:cNvPr>
          <p:cNvCxnSpPr/>
          <p:nvPr/>
        </p:nvCxnSpPr>
        <p:spPr>
          <a:xfrm>
            <a:off x="1105199" y="3238706"/>
            <a:ext cx="2202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51EC1A8-A1CD-432A-8939-A6C347595DFC}"/>
              </a:ext>
            </a:extLst>
          </p:cNvPr>
          <p:cNvSpPr/>
          <p:nvPr/>
        </p:nvSpPr>
        <p:spPr>
          <a:xfrm>
            <a:off x="2639312" y="3238042"/>
            <a:ext cx="1723491" cy="827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Binary Heap, 2-3-4 Heap, Paring Heap, Leftist Heap, Skew Heap, Fibonacci Heap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5" name="文本框 5">
            <a:extLst>
              <a:ext uri="{FF2B5EF4-FFF2-40B4-BE49-F238E27FC236}">
                <a16:creationId xmlns:a16="http://schemas.microsoft.com/office/drawing/2014/main" id="{3F105CB7-6F76-4BB6-9741-394F8042E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919" y="2813694"/>
            <a:ext cx="8338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Heap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D4D2419-E28D-4056-B02A-ECCAE3D3A5EE}"/>
              </a:ext>
            </a:extLst>
          </p:cNvPr>
          <p:cNvCxnSpPr/>
          <p:nvPr/>
        </p:nvCxnSpPr>
        <p:spPr>
          <a:xfrm>
            <a:off x="3345754" y="3238706"/>
            <a:ext cx="2202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65E1DAA-1C77-4D08-97B1-EFAD3F161B02}"/>
              </a:ext>
            </a:extLst>
          </p:cNvPr>
          <p:cNvSpPr/>
          <p:nvPr/>
        </p:nvSpPr>
        <p:spPr>
          <a:xfrm>
            <a:off x="4838271" y="3245708"/>
            <a:ext cx="1723491" cy="99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class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public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heap-&gt;function</a:t>
            </a:r>
          </a:p>
        </p:txBody>
      </p:sp>
      <p:sp>
        <p:nvSpPr>
          <p:cNvPr id="48" name="文本框 5">
            <a:extLst>
              <a:ext uri="{FF2B5EF4-FFF2-40B4-BE49-F238E27FC236}">
                <a16:creationId xmlns:a16="http://schemas.microsoft.com/office/drawing/2014/main" id="{C39934F4-C05B-4153-B0BE-623D16735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36" y="2813694"/>
            <a:ext cx="1624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Node/Heap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214749D-7441-4691-B691-A6B29E2DD38F}"/>
              </a:ext>
            </a:extLst>
          </p:cNvPr>
          <p:cNvCxnSpPr/>
          <p:nvPr/>
        </p:nvCxnSpPr>
        <p:spPr>
          <a:xfrm>
            <a:off x="5589910" y="3238706"/>
            <a:ext cx="2202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2B792DFF-B265-4D23-9724-D8F7F19289AD}"/>
              </a:ext>
            </a:extLst>
          </p:cNvPr>
          <p:cNvSpPr/>
          <p:nvPr/>
        </p:nvSpPr>
        <p:spPr>
          <a:xfrm>
            <a:off x="7090989" y="3245708"/>
            <a:ext cx="1723491" cy="37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Points on the map.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文本框 5">
            <a:extLst>
              <a:ext uri="{FF2B5EF4-FFF2-40B4-BE49-F238E27FC236}">
                <a16:creationId xmlns:a16="http://schemas.microsoft.com/office/drawing/2014/main" id="{53373BF8-BCA5-41B4-9CCC-C8E5A9369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327" y="2813694"/>
            <a:ext cx="8188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Point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F62BBBA-4C7D-4227-BDE7-B267B9743663}"/>
              </a:ext>
            </a:extLst>
          </p:cNvPr>
          <p:cNvCxnSpPr/>
          <p:nvPr/>
        </p:nvCxnSpPr>
        <p:spPr>
          <a:xfrm>
            <a:off x="7842628" y="3238706"/>
            <a:ext cx="2202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C3B4FFF-ACA0-490A-914E-EE58498AE8D8}"/>
              </a:ext>
            </a:extLst>
          </p:cNvPr>
          <p:cNvGrpSpPr/>
          <p:nvPr/>
        </p:nvGrpSpPr>
        <p:grpSpPr>
          <a:xfrm>
            <a:off x="7715180" y="1863766"/>
            <a:ext cx="475109" cy="477211"/>
            <a:chOff x="5394325" y="2859088"/>
            <a:chExt cx="358775" cy="360362"/>
          </a:xfrm>
          <a:solidFill>
            <a:schemeClr val="bg1"/>
          </a:solidFill>
        </p:grpSpPr>
        <p:sp>
          <p:nvSpPr>
            <p:cNvPr id="68" name="AutoShape 37">
              <a:extLst>
                <a:ext uri="{FF2B5EF4-FFF2-40B4-BE49-F238E27FC236}">
                  <a16:creationId xmlns:a16="http://schemas.microsoft.com/office/drawing/2014/main" id="{F9721730-154C-4C02-B7E8-95E9FB6E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9" name="AutoShape 38">
              <a:extLst>
                <a:ext uri="{FF2B5EF4-FFF2-40B4-BE49-F238E27FC236}">
                  <a16:creationId xmlns:a16="http://schemas.microsoft.com/office/drawing/2014/main" id="{7A571BC5-F792-49FF-88C1-3A964DDDF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0" name="AutoShape 39">
              <a:extLst>
                <a:ext uri="{FF2B5EF4-FFF2-40B4-BE49-F238E27FC236}">
                  <a16:creationId xmlns:a16="http://schemas.microsoft.com/office/drawing/2014/main" id="{81625A31-DF3C-4DD4-8236-E89F66FB1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1" name="AutoShape 40">
              <a:extLst>
                <a:ext uri="{FF2B5EF4-FFF2-40B4-BE49-F238E27FC236}">
                  <a16:creationId xmlns:a16="http://schemas.microsoft.com/office/drawing/2014/main" id="{8768E2C9-D052-4C0E-89BA-E8890C66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2" name="AutoShape 41">
              <a:extLst>
                <a:ext uri="{FF2B5EF4-FFF2-40B4-BE49-F238E27FC236}">
                  <a16:creationId xmlns:a16="http://schemas.microsoft.com/office/drawing/2014/main" id="{C9950BDC-7B02-42DF-9491-8E8183810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42">
              <a:extLst>
                <a:ext uri="{FF2B5EF4-FFF2-40B4-BE49-F238E27FC236}">
                  <a16:creationId xmlns:a16="http://schemas.microsoft.com/office/drawing/2014/main" id="{597B099C-2481-4FA5-9816-7334C7EDF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77" name="AutoShape 59">
            <a:extLst>
              <a:ext uri="{FF2B5EF4-FFF2-40B4-BE49-F238E27FC236}">
                <a16:creationId xmlns:a16="http://schemas.microsoft.com/office/drawing/2014/main" id="{C4C2DBE9-CB63-4AF0-8833-7C9EF1E53877}"/>
              </a:ext>
            </a:extLst>
          </p:cNvPr>
          <p:cNvSpPr>
            <a:spLocks/>
          </p:cNvSpPr>
          <p:nvPr/>
        </p:nvSpPr>
        <p:spPr bwMode="auto">
          <a:xfrm>
            <a:off x="5461410" y="1864816"/>
            <a:ext cx="477212" cy="47511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C9F3A56-A83D-4C13-8DA7-2D4A5336AFF3}"/>
              </a:ext>
            </a:extLst>
          </p:cNvPr>
          <p:cNvGrpSpPr/>
          <p:nvPr/>
        </p:nvGrpSpPr>
        <p:grpSpPr>
          <a:xfrm>
            <a:off x="3217254" y="1864816"/>
            <a:ext cx="477212" cy="475110"/>
            <a:chOff x="4675188" y="1422400"/>
            <a:chExt cx="360362" cy="358775"/>
          </a:xfrm>
          <a:solidFill>
            <a:schemeClr val="bg1"/>
          </a:solidFill>
        </p:grpSpPr>
        <p:sp>
          <p:nvSpPr>
            <p:cNvPr id="79" name="AutoShape 84">
              <a:extLst>
                <a:ext uri="{FF2B5EF4-FFF2-40B4-BE49-F238E27FC236}">
                  <a16:creationId xmlns:a16="http://schemas.microsoft.com/office/drawing/2014/main" id="{90FD3A69-4171-47E4-AA28-F47DBE8A5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1422400"/>
              <a:ext cx="360362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0" name="AutoShape 85">
              <a:extLst>
                <a:ext uri="{FF2B5EF4-FFF2-40B4-BE49-F238E27FC236}">
                  <a16:creationId xmlns:a16="http://schemas.microsoft.com/office/drawing/2014/main" id="{E7FC2883-C07D-42CB-BD53-916C4755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557338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86">
              <a:extLst>
                <a:ext uri="{FF2B5EF4-FFF2-40B4-BE49-F238E27FC236}">
                  <a16:creationId xmlns:a16="http://schemas.microsoft.com/office/drawing/2014/main" id="{C81052B0-8567-454C-9B20-690892F17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522413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2" name="AutoShape 87">
              <a:extLst>
                <a:ext uri="{FF2B5EF4-FFF2-40B4-BE49-F238E27FC236}">
                  <a16:creationId xmlns:a16="http://schemas.microsoft.com/office/drawing/2014/main" id="{EA1179CC-01CC-426C-B747-83B424503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489075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3" name="AutoShape 88">
              <a:extLst>
                <a:ext uri="{FF2B5EF4-FFF2-40B4-BE49-F238E27FC236}">
                  <a16:creationId xmlns:a16="http://schemas.microsoft.com/office/drawing/2014/main" id="{D7141D50-8696-49FE-A873-FA7B147C8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89">
              <a:extLst>
                <a:ext uri="{FF2B5EF4-FFF2-40B4-BE49-F238E27FC236}">
                  <a16:creationId xmlns:a16="http://schemas.microsoft.com/office/drawing/2014/main" id="{8F631F0D-EBCA-4DDF-BF74-BDF4B25B6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90">
              <a:extLst>
                <a:ext uri="{FF2B5EF4-FFF2-40B4-BE49-F238E27FC236}">
                  <a16:creationId xmlns:a16="http://schemas.microsoft.com/office/drawing/2014/main" id="{B5620AA1-8A9B-4BAB-9520-D5F5C183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6" name="AutoShape 91">
              <a:extLst>
                <a:ext uri="{FF2B5EF4-FFF2-40B4-BE49-F238E27FC236}">
                  <a16:creationId xmlns:a16="http://schemas.microsoft.com/office/drawing/2014/main" id="{88E03B6B-8E77-40AB-8B27-40F3F5858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7" name="AutoShape 92">
              <a:extLst>
                <a:ext uri="{FF2B5EF4-FFF2-40B4-BE49-F238E27FC236}">
                  <a16:creationId xmlns:a16="http://schemas.microsoft.com/office/drawing/2014/main" id="{491B587A-6B6E-4AD2-9AE6-7AF55E3F2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93">
              <a:extLst>
                <a:ext uri="{FF2B5EF4-FFF2-40B4-BE49-F238E27FC236}">
                  <a16:creationId xmlns:a16="http://schemas.microsoft.com/office/drawing/2014/main" id="{1E8ED8E0-770E-4E1C-9FC1-844F8C97D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9" name="AutoShape 94">
              <a:extLst>
                <a:ext uri="{FF2B5EF4-FFF2-40B4-BE49-F238E27FC236}">
                  <a16:creationId xmlns:a16="http://schemas.microsoft.com/office/drawing/2014/main" id="{01DCB242-9CDE-4D09-87AD-D3D5EEA74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590675"/>
              <a:ext cx="223838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0" name="AutoShape 95">
              <a:extLst>
                <a:ext uri="{FF2B5EF4-FFF2-40B4-BE49-F238E27FC236}">
                  <a16:creationId xmlns:a16="http://schemas.microsoft.com/office/drawing/2014/main" id="{2D54A078-496F-4152-8E74-22D8032A5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624013"/>
              <a:ext cx="223838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1" name="AutoShape 96">
              <a:extLst>
                <a:ext uri="{FF2B5EF4-FFF2-40B4-BE49-F238E27FC236}">
                  <a16:creationId xmlns:a16="http://schemas.microsoft.com/office/drawing/2014/main" id="{682A3E7A-A1B1-48C6-9DB2-D0934973B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466850"/>
              <a:ext cx="100013" cy="101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F756C34-71F3-4502-B827-492D729B2CD7}"/>
              </a:ext>
            </a:extLst>
          </p:cNvPr>
          <p:cNvGrpSpPr/>
          <p:nvPr/>
        </p:nvGrpSpPr>
        <p:grpSpPr>
          <a:xfrm flipH="1">
            <a:off x="977492" y="1864558"/>
            <a:ext cx="475626" cy="475626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93" name="AutoShape 126">
              <a:extLst>
                <a:ext uri="{FF2B5EF4-FFF2-40B4-BE49-F238E27FC236}">
                  <a16:creationId xmlns:a16="http://schemas.microsoft.com/office/drawing/2014/main" id="{53FCBAA1-8C4C-4F12-97EB-F3C978971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4" name="AutoShape 127">
              <a:extLst>
                <a:ext uri="{FF2B5EF4-FFF2-40B4-BE49-F238E27FC236}">
                  <a16:creationId xmlns:a16="http://schemas.microsoft.com/office/drawing/2014/main" id="{188A846E-4069-46AB-ACFA-EED776C37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DB353B-F8E9-4F38-A740-FF33D3EA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4" grpId="0"/>
      <p:bldP spid="45" grpId="0"/>
      <p:bldP spid="47" grpId="0"/>
      <p:bldP spid="48" grpId="0"/>
      <p:bldP spid="50" grpId="0"/>
      <p:bldP spid="51" grpId="0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7CDB32-CE46-43FE-865A-AD720066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8900000">
            <a:off x="2345161" y="1075842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圆角矩形 3"/>
          <p:cNvSpPr/>
          <p:nvPr/>
        </p:nvSpPr>
        <p:spPr>
          <a:xfrm>
            <a:off x="2398549" y="1132069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678922" y="1543223"/>
            <a:ext cx="173469" cy="179665"/>
            <a:chOff x="9450388" y="2662238"/>
            <a:chExt cx="133350" cy="138112"/>
          </a:xfrm>
          <a:solidFill>
            <a:schemeClr val="bg1"/>
          </a:solidFill>
        </p:grpSpPr>
        <p:sp>
          <p:nvSpPr>
            <p:cNvPr id="22" name="Rectangle 239"/>
            <p:cNvSpPr>
              <a:spLocks noChangeArrowheads="1"/>
            </p:cNvSpPr>
            <p:nvPr/>
          </p:nvSpPr>
          <p:spPr bwMode="auto">
            <a:xfrm>
              <a:off x="9450388" y="2778125"/>
              <a:ext cx="26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240"/>
            <p:cNvSpPr>
              <a:spLocks noChangeArrowheads="1"/>
            </p:cNvSpPr>
            <p:nvPr/>
          </p:nvSpPr>
          <p:spPr bwMode="auto">
            <a:xfrm>
              <a:off x="9488488" y="2751138"/>
              <a:ext cx="22225" cy="49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41"/>
            <p:cNvSpPr>
              <a:spLocks noChangeArrowheads="1"/>
            </p:cNvSpPr>
            <p:nvPr/>
          </p:nvSpPr>
          <p:spPr bwMode="auto">
            <a:xfrm>
              <a:off x="9521825" y="2713038"/>
              <a:ext cx="23813" cy="87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2"/>
            <p:cNvSpPr>
              <a:spLocks noChangeArrowheads="1"/>
            </p:cNvSpPr>
            <p:nvPr/>
          </p:nvSpPr>
          <p:spPr bwMode="auto">
            <a:xfrm>
              <a:off x="9556750" y="2662238"/>
              <a:ext cx="26988" cy="138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243"/>
            <p:cNvSpPr>
              <a:spLocks/>
            </p:cNvSpPr>
            <p:nvPr/>
          </p:nvSpPr>
          <p:spPr bwMode="auto">
            <a:xfrm>
              <a:off x="9556750" y="2662238"/>
              <a:ext cx="26988" cy="138112"/>
            </a:xfrm>
            <a:custGeom>
              <a:avLst/>
              <a:gdLst>
                <a:gd name="T0" fmla="*/ 17 w 17"/>
                <a:gd name="T1" fmla="*/ 87 h 87"/>
                <a:gd name="T2" fmla="*/ 0 w 17"/>
                <a:gd name="T3" fmla="*/ 87 h 87"/>
                <a:gd name="T4" fmla="*/ 0 w 17"/>
                <a:gd name="T5" fmla="*/ 0 h 87"/>
                <a:gd name="T6" fmla="*/ 17 w 17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7">
                  <a:moveTo>
                    <a:pt x="17" y="87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2536505" y="1289691"/>
            <a:ext cx="522273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.hpp</a:t>
            </a:r>
            <a:endParaRPr lang="id-ID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 rot="249256">
            <a:off x="2946333" y="2258114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圆角矩形 3"/>
          <p:cNvSpPr/>
          <p:nvPr/>
        </p:nvSpPr>
        <p:spPr>
          <a:xfrm rot="2949256">
            <a:off x="2997573" y="2313359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 rot="3369963">
            <a:off x="2436959" y="3525797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圆角矩形 3"/>
          <p:cNvSpPr/>
          <p:nvPr/>
        </p:nvSpPr>
        <p:spPr>
          <a:xfrm rot="6069963">
            <a:off x="2487561" y="3578635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67925" y="953680"/>
            <a:ext cx="1762372" cy="3554333"/>
            <a:chOff x="3250518" y="1419902"/>
            <a:chExt cx="2349829" cy="4739111"/>
          </a:xfrm>
        </p:grpSpPr>
        <p:grpSp>
          <p:nvGrpSpPr>
            <p:cNvPr id="33" name="组合 32"/>
            <p:cNvGrpSpPr/>
            <p:nvPr/>
          </p:nvGrpSpPr>
          <p:grpSpPr>
            <a:xfrm>
              <a:off x="3250518" y="1419902"/>
              <a:ext cx="1545904" cy="1725329"/>
              <a:chOff x="3249508" y="1667911"/>
              <a:chExt cx="1339487" cy="1494955"/>
            </a:xfrm>
          </p:grpSpPr>
          <p:sp>
            <p:nvSpPr>
              <p:cNvPr id="42" name="任意多边形: 形状 27"/>
              <p:cNvSpPr/>
              <p:nvPr/>
            </p:nvSpPr>
            <p:spPr>
              <a:xfrm rot="388124">
                <a:off x="3305453" y="1667911"/>
                <a:ext cx="1283542" cy="1283542"/>
              </a:xfrm>
              <a:custGeom>
                <a:avLst/>
                <a:gdLst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338726 w 1283542"/>
                  <a:gd name="connsiteY5" fmla="*/ 1152658 h 1283542"/>
                  <a:gd name="connsiteX6" fmla="*/ 297317 w 1283542"/>
                  <a:gd name="connsiteY6" fmla="*/ 1120570 h 1283542"/>
                  <a:gd name="connsiteX7" fmla="*/ 266487 w 1283542"/>
                  <a:gd name="connsiteY7" fmla="*/ 1160354 h 1283542"/>
                  <a:gd name="connsiteX8" fmla="*/ 187971 w 1283542"/>
                  <a:gd name="connsiteY8" fmla="*/ 1095572 h 1283542"/>
                  <a:gd name="connsiteX9" fmla="*/ 0 w 1283542"/>
                  <a:gd name="connsiteY9" fmla="*/ 641771 h 1283542"/>
                  <a:gd name="connsiteX10" fmla="*/ 641771 w 1283542"/>
                  <a:gd name="connsiteY10" fmla="*/ 0 h 1283542"/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297317 w 1283542"/>
                  <a:gd name="connsiteY5" fmla="*/ 1120570 h 1283542"/>
                  <a:gd name="connsiteX6" fmla="*/ 266487 w 1283542"/>
                  <a:gd name="connsiteY6" fmla="*/ 1160354 h 1283542"/>
                  <a:gd name="connsiteX7" fmla="*/ 187971 w 1283542"/>
                  <a:gd name="connsiteY7" fmla="*/ 1095572 h 1283542"/>
                  <a:gd name="connsiteX8" fmla="*/ 0 w 1283542"/>
                  <a:gd name="connsiteY8" fmla="*/ 641771 h 1283542"/>
                  <a:gd name="connsiteX9" fmla="*/ 641771 w 1283542"/>
                  <a:gd name="connsiteY9" fmla="*/ 0 h 1283542"/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266487 w 1283542"/>
                  <a:gd name="connsiteY5" fmla="*/ 1160354 h 1283542"/>
                  <a:gd name="connsiteX6" fmla="*/ 187971 w 1283542"/>
                  <a:gd name="connsiteY6" fmla="*/ 1095572 h 1283542"/>
                  <a:gd name="connsiteX7" fmla="*/ 0 w 1283542"/>
                  <a:gd name="connsiteY7" fmla="*/ 641771 h 1283542"/>
                  <a:gd name="connsiteX8" fmla="*/ 641771 w 1283542"/>
                  <a:gd name="connsiteY8" fmla="*/ 0 h 1283542"/>
                  <a:gd name="connsiteX0" fmla="*/ 310605 w 1283542"/>
                  <a:gd name="connsiteY0" fmla="*/ 1188948 h 1283542"/>
                  <a:gd name="connsiteX1" fmla="*/ 266487 w 1283542"/>
                  <a:gd name="connsiteY1" fmla="*/ 1160354 h 1283542"/>
                  <a:gd name="connsiteX2" fmla="*/ 187971 w 1283542"/>
                  <a:gd name="connsiteY2" fmla="*/ 1095572 h 1283542"/>
                  <a:gd name="connsiteX3" fmla="*/ 0 w 1283542"/>
                  <a:gd name="connsiteY3" fmla="*/ 641771 h 1283542"/>
                  <a:gd name="connsiteX4" fmla="*/ 641771 w 1283542"/>
                  <a:gd name="connsiteY4" fmla="*/ 0 h 1283542"/>
                  <a:gd name="connsiteX5" fmla="*/ 1283542 w 1283542"/>
                  <a:gd name="connsiteY5" fmla="*/ 641771 h 1283542"/>
                  <a:gd name="connsiteX6" fmla="*/ 641771 w 1283542"/>
                  <a:gd name="connsiteY6" fmla="*/ 1283542 h 1283542"/>
                  <a:gd name="connsiteX7" fmla="*/ 391965 w 1283542"/>
                  <a:gd name="connsiteY7" fmla="*/ 1233109 h 1283542"/>
                  <a:gd name="connsiteX8" fmla="*/ 402045 w 1283542"/>
                  <a:gd name="connsiteY8" fmla="*/ 1280388 h 1283542"/>
                  <a:gd name="connsiteX0" fmla="*/ 310605 w 1283542"/>
                  <a:gd name="connsiteY0" fmla="*/ 1188948 h 1283542"/>
                  <a:gd name="connsiteX1" fmla="*/ 266487 w 1283542"/>
                  <a:gd name="connsiteY1" fmla="*/ 1160354 h 1283542"/>
                  <a:gd name="connsiteX2" fmla="*/ 187971 w 1283542"/>
                  <a:gd name="connsiteY2" fmla="*/ 1095572 h 1283542"/>
                  <a:gd name="connsiteX3" fmla="*/ 0 w 1283542"/>
                  <a:gd name="connsiteY3" fmla="*/ 641771 h 1283542"/>
                  <a:gd name="connsiteX4" fmla="*/ 641771 w 1283542"/>
                  <a:gd name="connsiteY4" fmla="*/ 0 h 1283542"/>
                  <a:gd name="connsiteX5" fmla="*/ 1283542 w 1283542"/>
                  <a:gd name="connsiteY5" fmla="*/ 641771 h 1283542"/>
                  <a:gd name="connsiteX6" fmla="*/ 641771 w 1283542"/>
                  <a:gd name="connsiteY6" fmla="*/ 1283542 h 1283542"/>
                  <a:gd name="connsiteX7" fmla="*/ 391965 w 1283542"/>
                  <a:gd name="connsiteY7" fmla="*/ 1233109 h 128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542" h="1283542">
                    <a:moveTo>
                      <a:pt x="310605" y="1188948"/>
                    </a:moveTo>
                    <a:lnTo>
                      <a:pt x="266487" y="1160354"/>
                    </a:lnTo>
                    <a:lnTo>
                      <a:pt x="187971" y="1095572"/>
                    </a:lnTo>
                    <a:cubicBezTo>
                      <a:pt x="71833" y="979434"/>
                      <a:pt x="0" y="818991"/>
                      <a:pt x="0" y="641771"/>
                    </a:cubicBezTo>
                    <a:cubicBezTo>
                      <a:pt x="0" y="287331"/>
                      <a:pt x="287331" y="0"/>
                      <a:pt x="641771" y="0"/>
                    </a:cubicBezTo>
                    <a:cubicBezTo>
                      <a:pt x="996211" y="0"/>
                      <a:pt x="1283542" y="287331"/>
                      <a:pt x="1283542" y="641771"/>
                    </a:cubicBezTo>
                    <a:cubicBezTo>
                      <a:pt x="1283542" y="996211"/>
                      <a:pt x="996211" y="1283542"/>
                      <a:pt x="641771" y="1283542"/>
                    </a:cubicBezTo>
                    <a:cubicBezTo>
                      <a:pt x="553161" y="1283542"/>
                      <a:pt x="468745" y="1265584"/>
                      <a:pt x="391965" y="1233109"/>
                    </a:cubicBezTo>
                  </a:path>
                </a:pathLst>
              </a:cu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249508" y="3023166"/>
                <a:ext cx="139700" cy="139700"/>
              </a:xfrm>
              <a:prstGeom prst="ellips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3364229" y="2805302"/>
                <a:ext cx="192611" cy="230846"/>
              </a:xfrm>
              <a:prstGeom prst="lin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任意多边形: 形状 13"/>
            <p:cNvSpPr/>
            <p:nvPr/>
          </p:nvSpPr>
          <p:spPr>
            <a:xfrm>
              <a:off x="3388049" y="3125619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 rot="3337380">
              <a:off x="4119010" y="2989819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97317 w 1283542"/>
                <a:gd name="connsiteY5" fmla="*/ 1120570 h 1283542"/>
                <a:gd name="connsiteX6" fmla="*/ 266487 w 1283542"/>
                <a:gd name="connsiteY6" fmla="*/ 1160354 h 1283542"/>
                <a:gd name="connsiteX7" fmla="*/ 187971 w 1283542"/>
                <a:gd name="connsiteY7" fmla="*/ 1095572 h 1283542"/>
                <a:gd name="connsiteX8" fmla="*/ 0 w 1283542"/>
                <a:gd name="connsiteY8" fmla="*/ 641771 h 1283542"/>
                <a:gd name="connsiteX9" fmla="*/ 641771 w 1283542"/>
                <a:gd name="connsiteY9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66487 w 1283542"/>
                <a:gd name="connsiteY5" fmla="*/ 1160354 h 1283542"/>
                <a:gd name="connsiteX6" fmla="*/ 187971 w 1283542"/>
                <a:gd name="connsiteY6" fmla="*/ 1095572 h 1283542"/>
                <a:gd name="connsiteX7" fmla="*/ 0 w 1283542"/>
                <a:gd name="connsiteY7" fmla="*/ 641771 h 1283542"/>
                <a:gd name="connsiteX8" fmla="*/ 641771 w 1283542"/>
                <a:gd name="connsiteY8" fmla="*/ 0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  <a:gd name="connsiteX8" fmla="*/ 402045 w 1283542"/>
                <a:gd name="connsiteY8" fmla="*/ 1280388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2949256">
              <a:off x="3621258" y="3692986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2949256" flipH="1">
              <a:off x="3847705" y="3633597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任意多边形: 形状 33"/>
            <p:cNvSpPr/>
            <p:nvPr/>
          </p:nvSpPr>
          <p:spPr>
            <a:xfrm rot="2949256">
              <a:off x="3452246" y="3877183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50"/>
            <p:cNvSpPr/>
            <p:nvPr/>
          </p:nvSpPr>
          <p:spPr>
            <a:xfrm rot="6458087">
              <a:off x="3446677" y="4677675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97317 w 1283542"/>
                <a:gd name="connsiteY5" fmla="*/ 1120570 h 1283542"/>
                <a:gd name="connsiteX6" fmla="*/ 266487 w 1283542"/>
                <a:gd name="connsiteY6" fmla="*/ 1160354 h 1283542"/>
                <a:gd name="connsiteX7" fmla="*/ 187971 w 1283542"/>
                <a:gd name="connsiteY7" fmla="*/ 1095572 h 1283542"/>
                <a:gd name="connsiteX8" fmla="*/ 0 w 1283542"/>
                <a:gd name="connsiteY8" fmla="*/ 641771 h 1283542"/>
                <a:gd name="connsiteX9" fmla="*/ 641771 w 1283542"/>
                <a:gd name="connsiteY9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66487 w 1283542"/>
                <a:gd name="connsiteY5" fmla="*/ 1160354 h 1283542"/>
                <a:gd name="connsiteX6" fmla="*/ 187971 w 1283542"/>
                <a:gd name="connsiteY6" fmla="*/ 1095572 h 1283542"/>
                <a:gd name="connsiteX7" fmla="*/ 0 w 1283542"/>
                <a:gd name="connsiteY7" fmla="*/ 641771 h 1283542"/>
                <a:gd name="connsiteX8" fmla="*/ 641771 w 1283542"/>
                <a:gd name="connsiteY8" fmla="*/ 0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  <a:gd name="connsiteX8" fmla="*/ 402045 w 1283542"/>
                <a:gd name="connsiteY8" fmla="*/ 1280388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6069963">
              <a:off x="3360124" y="4451754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rot="6069963" flipH="1">
              <a:off x="3493117" y="4597512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6" name="椭圆 55"/>
          <p:cNvSpPr/>
          <p:nvPr/>
        </p:nvSpPr>
        <p:spPr>
          <a:xfrm rot="249256">
            <a:off x="989712" y="2146526"/>
            <a:ext cx="1258847" cy="1258845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圆角矩形 3"/>
          <p:cNvSpPr/>
          <p:nvPr/>
        </p:nvSpPr>
        <p:spPr>
          <a:xfrm rot="2949256">
            <a:off x="1064220" y="2226857"/>
            <a:ext cx="1103584" cy="1103583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249596" y="2598972"/>
            <a:ext cx="880383" cy="35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project</a:t>
            </a:r>
            <a:endParaRPr lang="id-ID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293636" y="2725109"/>
            <a:ext cx="190289" cy="204265"/>
            <a:chOff x="8208352" y="2474970"/>
            <a:chExt cx="355594" cy="381710"/>
          </a:xfrm>
          <a:solidFill>
            <a:schemeClr val="bg1"/>
          </a:solidFill>
        </p:grpSpPr>
        <p:sp>
          <p:nvSpPr>
            <p:cNvPr id="60" name="Freeform 18"/>
            <p:cNvSpPr>
              <a:spLocks/>
            </p:cNvSpPr>
            <p:nvPr/>
          </p:nvSpPr>
          <p:spPr bwMode="auto">
            <a:xfrm>
              <a:off x="8208352" y="2474970"/>
              <a:ext cx="277252" cy="381710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19"/>
            <p:cNvSpPr>
              <a:spLocks noEditPoints="1"/>
            </p:cNvSpPr>
            <p:nvPr/>
          </p:nvSpPr>
          <p:spPr bwMode="auto">
            <a:xfrm>
              <a:off x="8322253" y="2533310"/>
              <a:ext cx="241693" cy="239472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21"/>
          <p:cNvSpPr txBox="1">
            <a:spLocks noChangeArrowheads="1"/>
          </p:cNvSpPr>
          <p:nvPr/>
        </p:nvSpPr>
        <p:spPr bwMode="auto">
          <a:xfrm>
            <a:off x="3103265" y="2456658"/>
            <a:ext cx="549524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main</a:t>
            </a:r>
            <a:endParaRPr lang="id-ID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757293" y="3992769"/>
            <a:ext cx="225169" cy="203745"/>
            <a:chOff x="9786734" y="2649358"/>
            <a:chExt cx="300225" cy="271660"/>
          </a:xfrm>
          <a:solidFill>
            <a:schemeClr val="bg1"/>
          </a:solidFill>
        </p:grpSpPr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9786734" y="2739134"/>
              <a:ext cx="226189" cy="181884"/>
            </a:xfrm>
            <a:custGeom>
              <a:avLst/>
              <a:gdLst>
                <a:gd name="T0" fmla="*/ 164 w 164"/>
                <a:gd name="T1" fmla="*/ 59 h 132"/>
                <a:gd name="T2" fmla="*/ 131 w 164"/>
                <a:gd name="T3" fmla="*/ 63 h 132"/>
                <a:gd name="T4" fmla="*/ 108 w 164"/>
                <a:gd name="T5" fmla="*/ 61 h 132"/>
                <a:gd name="T6" fmla="*/ 76 w 164"/>
                <a:gd name="T7" fmla="*/ 83 h 132"/>
                <a:gd name="T8" fmla="*/ 77 w 164"/>
                <a:gd name="T9" fmla="*/ 50 h 132"/>
                <a:gd name="T10" fmla="*/ 41 w 164"/>
                <a:gd name="T11" fmla="*/ 0 h 132"/>
                <a:gd name="T12" fmla="*/ 0 w 164"/>
                <a:gd name="T13" fmla="*/ 48 h 132"/>
                <a:gd name="T14" fmla="*/ 83 w 164"/>
                <a:gd name="T15" fmla="*/ 105 h 132"/>
                <a:gd name="T16" fmla="*/ 108 w 164"/>
                <a:gd name="T17" fmla="*/ 102 h 132"/>
                <a:gd name="T18" fmla="*/ 138 w 164"/>
                <a:gd name="T19" fmla="*/ 132 h 132"/>
                <a:gd name="T20" fmla="*/ 130 w 164"/>
                <a:gd name="T21" fmla="*/ 95 h 132"/>
                <a:gd name="T22" fmla="*/ 164 w 164"/>
                <a:gd name="T23" fmla="*/ 5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32">
                  <a:moveTo>
                    <a:pt x="164" y="59"/>
                  </a:moveTo>
                  <a:cubicBezTo>
                    <a:pt x="154" y="62"/>
                    <a:pt x="143" y="63"/>
                    <a:pt x="131" y="63"/>
                  </a:cubicBezTo>
                  <a:cubicBezTo>
                    <a:pt x="123" y="63"/>
                    <a:pt x="115" y="62"/>
                    <a:pt x="108" y="61"/>
                  </a:cubicBezTo>
                  <a:cubicBezTo>
                    <a:pt x="104" y="64"/>
                    <a:pt x="76" y="83"/>
                    <a:pt x="76" y="83"/>
                  </a:cubicBezTo>
                  <a:cubicBezTo>
                    <a:pt x="76" y="83"/>
                    <a:pt x="76" y="56"/>
                    <a:pt x="77" y="50"/>
                  </a:cubicBezTo>
                  <a:cubicBezTo>
                    <a:pt x="55" y="38"/>
                    <a:pt x="41" y="20"/>
                    <a:pt x="41" y="0"/>
                  </a:cubicBezTo>
                  <a:cubicBezTo>
                    <a:pt x="17" y="10"/>
                    <a:pt x="0" y="28"/>
                    <a:pt x="0" y="48"/>
                  </a:cubicBezTo>
                  <a:cubicBezTo>
                    <a:pt x="0" y="80"/>
                    <a:pt x="37" y="105"/>
                    <a:pt x="83" y="105"/>
                  </a:cubicBezTo>
                  <a:cubicBezTo>
                    <a:pt x="92" y="105"/>
                    <a:pt x="100" y="104"/>
                    <a:pt x="108" y="10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8" y="87"/>
                    <a:pt x="160" y="74"/>
                    <a:pt x="16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9859604" y="2649358"/>
              <a:ext cx="227355" cy="172557"/>
            </a:xfrm>
            <a:custGeom>
              <a:avLst/>
              <a:gdLst>
                <a:gd name="T0" fmla="*/ 83 w 165"/>
                <a:gd name="T1" fmla="*/ 0 h 125"/>
                <a:gd name="T2" fmla="*/ 0 w 165"/>
                <a:gd name="T3" fmla="*/ 56 h 125"/>
                <a:gd name="T4" fmla="*/ 36 w 165"/>
                <a:gd name="T5" fmla="*/ 102 h 125"/>
                <a:gd name="T6" fmla="*/ 35 w 165"/>
                <a:gd name="T7" fmla="*/ 125 h 125"/>
                <a:gd name="T8" fmla="*/ 57 w 165"/>
                <a:gd name="T9" fmla="*/ 110 h 125"/>
                <a:gd name="T10" fmla="*/ 83 w 165"/>
                <a:gd name="T11" fmla="*/ 113 h 125"/>
                <a:gd name="T12" fmla="*/ 165 w 165"/>
                <a:gd name="T13" fmla="*/ 56 h 125"/>
                <a:gd name="T14" fmla="*/ 83 w 165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125">
                  <a:moveTo>
                    <a:pt x="83" y="0"/>
                  </a:moveTo>
                  <a:cubicBezTo>
                    <a:pt x="37" y="0"/>
                    <a:pt x="0" y="25"/>
                    <a:pt x="0" y="56"/>
                  </a:cubicBezTo>
                  <a:cubicBezTo>
                    <a:pt x="0" y="75"/>
                    <a:pt x="14" y="92"/>
                    <a:pt x="36" y="102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65" y="112"/>
                    <a:pt x="74" y="113"/>
                    <a:pt x="83" y="113"/>
                  </a:cubicBezTo>
                  <a:cubicBezTo>
                    <a:pt x="128" y="113"/>
                    <a:pt x="165" y="87"/>
                    <a:pt x="165" y="56"/>
                  </a:cubicBezTo>
                  <a:cubicBezTo>
                    <a:pt x="165" y="25"/>
                    <a:pt x="128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TextBox 21"/>
          <p:cNvSpPr txBox="1">
            <a:spLocks noChangeArrowheads="1"/>
          </p:cNvSpPr>
          <p:nvPr/>
        </p:nvSpPr>
        <p:spPr bwMode="auto">
          <a:xfrm>
            <a:off x="2534545" y="3741028"/>
            <a:ext cx="671352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sample</a:t>
            </a:r>
            <a:endParaRPr lang="id-ID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408707" y="2582245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408707" y="3875906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408707" y="1289667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cxnSp>
        <p:nvCxnSpPr>
          <p:cNvPr id="70" name="直接连接符 69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3642393" y="1328143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4194075" y="2619431"/>
            <a:ext cx="971550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接连接符 71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3642393" y="3912239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0"/>
          <p:cNvSpPr txBox="1">
            <a:spLocks noChangeArrowheads="1"/>
          </p:cNvSpPr>
          <p:nvPr/>
        </p:nvSpPr>
        <p:spPr bwMode="auto">
          <a:xfrm>
            <a:off x="5719682" y="1238918"/>
            <a:ext cx="198238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Function and definition</a:t>
            </a:r>
          </a:p>
        </p:txBody>
      </p:sp>
      <p:sp>
        <p:nvSpPr>
          <p:cNvPr id="77" name="0"/>
          <p:cNvSpPr txBox="1">
            <a:spLocks noChangeArrowheads="1"/>
          </p:cNvSpPr>
          <p:nvPr/>
        </p:nvSpPr>
        <p:spPr bwMode="auto">
          <a:xfrm>
            <a:off x="5721732" y="1486262"/>
            <a:ext cx="22127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The definition of all heap nodes and the implementation of functions are in this module.</a:t>
            </a:r>
            <a:endParaRPr lang="zh-CN" altLang="zh-CN" sz="1100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8" name="0"/>
          <p:cNvSpPr txBox="1">
            <a:spLocks noChangeArrowheads="1"/>
          </p:cNvSpPr>
          <p:nvPr/>
        </p:nvSpPr>
        <p:spPr bwMode="auto">
          <a:xfrm>
            <a:off x="5719682" y="2529304"/>
            <a:ext cx="1464469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File read and Dij</a:t>
            </a:r>
          </a:p>
        </p:txBody>
      </p:sp>
      <p:sp>
        <p:nvSpPr>
          <p:cNvPr id="79" name="0"/>
          <p:cNvSpPr txBox="1">
            <a:spLocks noChangeArrowheads="1"/>
          </p:cNvSpPr>
          <p:nvPr/>
        </p:nvSpPr>
        <p:spPr bwMode="auto">
          <a:xfrm>
            <a:off x="5721732" y="2776648"/>
            <a:ext cx="22127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Find the main algorithm of the shortest path and read the data of the first graph.</a:t>
            </a:r>
            <a:endParaRPr lang="zh-CN" altLang="zh-CN" sz="1100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0"/>
          <p:cNvSpPr txBox="1">
            <a:spLocks noChangeArrowheads="1"/>
          </p:cNvSpPr>
          <p:nvPr/>
        </p:nvSpPr>
        <p:spPr bwMode="auto">
          <a:xfrm>
            <a:off x="5741177" y="3794938"/>
            <a:ext cx="1464469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Data</a:t>
            </a:r>
          </a:p>
        </p:txBody>
      </p:sp>
      <p:sp>
        <p:nvSpPr>
          <p:cNvPr id="81" name="0"/>
          <p:cNvSpPr txBox="1">
            <a:spLocks noChangeArrowheads="1"/>
          </p:cNvSpPr>
          <p:nvPr/>
        </p:nvSpPr>
        <p:spPr bwMode="auto">
          <a:xfrm>
            <a:off x="5743227" y="4042282"/>
            <a:ext cx="22127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Real data downloaded on the website.</a:t>
            </a:r>
            <a:endParaRPr lang="zh-CN" altLang="zh-CN" sz="1100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2" name="文本框 59"/>
          <p:cNvSpPr txBox="1"/>
          <p:nvPr/>
        </p:nvSpPr>
        <p:spPr>
          <a:xfrm>
            <a:off x="421765" y="351781"/>
            <a:ext cx="247543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framework</a:t>
            </a:r>
            <a:endParaRPr lang="zh-CN" altLang="en-US" sz="1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/>
      <p:bldP spid="28" grpId="0" animBg="1"/>
      <p:bldP spid="29" grpId="0" animBg="1"/>
      <p:bldP spid="30" grpId="0" animBg="1"/>
      <p:bldP spid="31" grpId="0" animBg="1"/>
      <p:bldP spid="56" grpId="0" animBg="1"/>
      <p:bldP spid="57" grpId="0" animBg="1"/>
      <p:bldP spid="58" grpId="0"/>
      <p:bldP spid="62" grpId="0"/>
      <p:bldP spid="66" grpId="0"/>
      <p:bldP spid="67" grpId="0" animBg="1"/>
      <p:bldP spid="68" grpId="0" animBg="1"/>
      <p:bldP spid="69" grpId="0" animBg="1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AC40D10-0742-49CD-AD72-7659A276E499}"/>
              </a:ext>
            </a:extLst>
          </p:cNvPr>
          <p:cNvSpPr/>
          <p:nvPr/>
        </p:nvSpPr>
        <p:spPr>
          <a:xfrm>
            <a:off x="393895" y="260253"/>
            <a:ext cx="8462554" cy="40514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8CF79-4173-41B7-9742-E2DC22252F97}"/>
              </a:ext>
            </a:extLst>
          </p:cNvPr>
          <p:cNvSpPr txBox="1"/>
          <p:nvPr/>
        </p:nvSpPr>
        <p:spPr>
          <a:xfrm>
            <a:off x="2440745" y="386862"/>
            <a:ext cx="426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Fibonacci Heap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584D30-737E-4C4B-978E-6F38508B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97" y="1396238"/>
            <a:ext cx="3337678" cy="25996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A6B6CF-CC4A-4A54-9B06-B60ADA486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36" y="1788343"/>
            <a:ext cx="4498267" cy="15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2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8C81251-586F-485C-93E9-49D07E0C2E17}"/>
              </a:ext>
            </a:extLst>
          </p:cNvPr>
          <p:cNvSpPr/>
          <p:nvPr/>
        </p:nvSpPr>
        <p:spPr>
          <a:xfrm>
            <a:off x="393895" y="260253"/>
            <a:ext cx="8462554" cy="40514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8CF79-4173-41B7-9742-E2DC22252F97}"/>
              </a:ext>
            </a:extLst>
          </p:cNvPr>
          <p:cNvSpPr txBox="1"/>
          <p:nvPr/>
        </p:nvSpPr>
        <p:spPr>
          <a:xfrm>
            <a:off x="1600199" y="44511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Fibonacci Heap-Insert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14433F-EE97-4B44-8F9F-8AB9F5D67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95" y="1357464"/>
            <a:ext cx="4723809" cy="24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AFD65E-716D-4364-AE89-0606348EC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18" y="1471749"/>
            <a:ext cx="4914286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</TotalTime>
  <Words>714</Words>
  <Application>Microsoft Office PowerPoint</Application>
  <PresentationFormat>全屏显示(16:9)</PresentationFormat>
  <Paragraphs>250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Gill Sans</vt:lpstr>
      <vt:lpstr>方正宋刻本秀楷简体</vt:lpstr>
      <vt:lpstr>方正准圆简体</vt:lpstr>
      <vt:lpstr>宋体</vt:lpstr>
      <vt:lpstr>微软雅黑</vt:lpstr>
      <vt:lpstr>微软雅黑 Light</vt:lpstr>
      <vt:lpstr>Arial</vt:lpstr>
      <vt:lpstr>Arial Black</vt:lpstr>
      <vt:lpstr>Calibri</vt:lpstr>
      <vt:lpstr>Calibri Light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86186</cp:lastModifiedBy>
  <cp:revision>370</cp:revision>
  <dcterms:created xsi:type="dcterms:W3CDTF">2017-06-30T01:20:51Z</dcterms:created>
  <dcterms:modified xsi:type="dcterms:W3CDTF">2022-03-30T11:12:24Z</dcterms:modified>
</cp:coreProperties>
</file>