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B757ADFE-7FF5-4528-B7EF-7DD3E9B8D304}" type="datetimeFigureOut">
              <a:rPr lang="zh-TW" altLang="en-US" smtClean="0"/>
              <a:t>2021/2/5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95D8EF1-0805-4714-8919-E448FC52EBA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7ADFE-7FF5-4528-B7EF-7DD3E9B8D304}" type="datetimeFigureOut">
              <a:rPr lang="zh-TW" altLang="en-US" smtClean="0"/>
              <a:t>2021/2/5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D8EF1-0805-4714-8919-E448FC52EBA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B757ADFE-7FF5-4528-B7EF-7DD3E9B8D304}" type="datetimeFigureOut">
              <a:rPr lang="zh-TW" altLang="en-US" smtClean="0"/>
              <a:t>2021/2/5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D95D8EF1-0805-4714-8919-E448FC52EBA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7ADFE-7FF5-4528-B7EF-7DD3E9B8D304}" type="datetimeFigureOut">
              <a:rPr lang="zh-TW" altLang="en-US" smtClean="0"/>
              <a:t>2021/2/5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95D8EF1-0805-4714-8919-E448FC52EBA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矩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7ADFE-7FF5-4528-B7EF-7DD3E9B8D304}" type="datetimeFigureOut">
              <a:rPr lang="zh-TW" altLang="en-US" smtClean="0"/>
              <a:t>2021/2/5</a:t>
            </a:fld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D95D8EF1-0805-4714-8919-E448FC52EBA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757ADFE-7FF5-4528-B7EF-7DD3E9B8D304}" type="datetimeFigureOut">
              <a:rPr lang="zh-TW" altLang="en-US" smtClean="0"/>
              <a:t>2021/2/5</a:t>
            </a:fld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D95D8EF1-0805-4714-8919-E448FC52EBA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頁尾版面配置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757ADFE-7FF5-4528-B7EF-7DD3E9B8D304}" type="datetimeFigureOut">
              <a:rPr lang="zh-TW" altLang="en-US" smtClean="0"/>
              <a:t>2021/2/5</a:t>
            </a:fld>
            <a:endParaRPr lang="zh-TW" altLang="en-US"/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D95D8EF1-0805-4714-8919-E448FC52EBA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16" name="文字版面配置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5" name="文字版面配置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7ADFE-7FF5-4528-B7EF-7DD3E9B8D304}" type="datetimeFigureOut">
              <a:rPr lang="zh-TW" altLang="en-US" smtClean="0"/>
              <a:t>2021/2/5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95D8EF1-0805-4714-8919-E448FC52EBA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7ADFE-7FF5-4528-B7EF-7DD3E9B8D304}" type="datetimeFigureOut">
              <a:rPr lang="zh-TW" altLang="en-US" smtClean="0"/>
              <a:t>2021/2/5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95D8EF1-0805-4714-8919-E448FC52EBA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7ADFE-7FF5-4528-B7EF-7DD3E9B8D304}" type="datetimeFigureOut">
              <a:rPr lang="zh-TW" altLang="en-US" smtClean="0"/>
              <a:t>2021/2/5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95D8EF1-0805-4714-8919-E448FC52EBA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矩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矩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B757ADFE-7FF5-4528-B7EF-7DD3E9B8D304}" type="datetimeFigureOut">
              <a:rPr lang="zh-TW" altLang="en-US" smtClean="0"/>
              <a:t>2021/2/5</a:t>
            </a:fld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D95D8EF1-0805-4714-8919-E448FC52EBA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757ADFE-7FF5-4528-B7EF-7DD3E9B8D304}" type="datetimeFigureOut">
              <a:rPr lang="zh-TW" altLang="en-US" smtClean="0"/>
              <a:t>2021/2/5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D95D8EF1-0805-4714-8919-E448FC52EBA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403648" y="1916832"/>
            <a:ext cx="6477000" cy="1828800"/>
          </a:xfrm>
        </p:spPr>
        <p:txBody>
          <a:bodyPr/>
          <a:lstStyle/>
          <a:p>
            <a:pPr algn="ctr"/>
            <a:r>
              <a:rPr lang="zh-TW" altLang="en-US" dirty="0" smtClean="0"/>
              <a:t>期貨保證金檢核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483768" y="4581128"/>
            <a:ext cx="6400800" cy="1752600"/>
          </a:xfrm>
        </p:spPr>
        <p:txBody>
          <a:bodyPr/>
          <a:lstStyle/>
          <a:p>
            <a:pPr algn="r"/>
            <a:r>
              <a:rPr lang="en-US" altLang="zh-TW" dirty="0" smtClean="0"/>
              <a:t>PYT337132_</a:t>
            </a:r>
            <a:r>
              <a:rPr lang="zh-TW" altLang="en-US" dirty="0" smtClean="0"/>
              <a:t>陳伯維</a:t>
            </a:r>
            <a:endParaRPr lang="en-US" altLang="zh-TW" dirty="0" smtClean="0"/>
          </a:p>
          <a:p>
            <a:pPr algn="r"/>
            <a:r>
              <a:rPr lang="zh-TW" altLang="en-US" dirty="0"/>
              <a:t>期末報告</a:t>
            </a:r>
          </a:p>
        </p:txBody>
      </p:sp>
    </p:spTree>
    <p:extLst>
      <p:ext uri="{BB962C8B-B14F-4D97-AF65-F5344CB8AC3E}">
        <p14:creationId xmlns:p14="http://schemas.microsoft.com/office/powerpoint/2010/main" val="2661588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主程式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069" y="1600200"/>
            <a:ext cx="5596812" cy="4495800"/>
          </a:xfrm>
        </p:spPr>
      </p:pic>
    </p:spTree>
    <p:extLst>
      <p:ext uri="{BB962C8B-B14F-4D97-AF65-F5344CB8AC3E}">
        <p14:creationId xmlns:p14="http://schemas.microsoft.com/office/powerpoint/2010/main" val="1715618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設定工作路徑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831" y="1696417"/>
            <a:ext cx="7812087" cy="130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885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爬蟲比對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75" y="2282610"/>
            <a:ext cx="8153400" cy="3130979"/>
          </a:xfr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79" y="1772816"/>
            <a:ext cx="7682600" cy="3828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844824"/>
            <a:ext cx="8458200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024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爬蟲比對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075" name="Picture 3" descr="C:\Users\op1\Desktop\p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490438"/>
            <a:ext cx="6909490" cy="4449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754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爬蟲比對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098" name="Picture 2" descr="C:\Users\op1\Desktop\p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362108"/>
            <a:ext cx="7776864" cy="2997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316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爬蟲比對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122" name="Picture 2" descr="C:\Users\op1\Desktop\p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587758"/>
            <a:ext cx="5336116" cy="4571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40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中庸">
  <a:themeElements>
    <a:clrScheme name="中庸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中庸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中庸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353</TotalTime>
  <Words>20</Words>
  <Application>Microsoft Office PowerPoint</Application>
  <PresentationFormat>如螢幕大小 (4:3)</PresentationFormat>
  <Paragraphs>9</Paragraphs>
  <Slides>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中庸</vt:lpstr>
      <vt:lpstr>期貨保證金檢核</vt:lpstr>
      <vt:lpstr>主程式</vt:lpstr>
      <vt:lpstr>設定工作路徑</vt:lpstr>
      <vt:lpstr>爬蟲比對</vt:lpstr>
      <vt:lpstr>爬蟲比對</vt:lpstr>
      <vt:lpstr>爬蟲比對</vt:lpstr>
      <vt:lpstr>爬蟲比對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交易部共用op1</dc:creator>
  <cp:lastModifiedBy>交易部共用op1</cp:lastModifiedBy>
  <cp:revision>4</cp:revision>
  <dcterms:created xsi:type="dcterms:W3CDTF">2021-02-05T09:02:38Z</dcterms:created>
  <dcterms:modified xsi:type="dcterms:W3CDTF">2021-02-05T14:55:46Z</dcterms:modified>
</cp:coreProperties>
</file>