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2521"/>
  </p:normalViewPr>
  <p:slideViewPr>
    <p:cSldViewPr snapToGrid="0" snapToObjects="1">
      <p:cViewPr varScale="1">
        <p:scale>
          <a:sx n="59" d="100"/>
          <a:sy n="5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10B52D-47A5-D649-8792-AAFF1DA7C19E}" type="datetimeFigureOut">
              <a:rPr kumimoji="1" lang="zh-TW" altLang="en-US" smtClean="0"/>
              <a:t>2018/1/16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D3D0A0-2C77-1F48-A979-5B43AF5ED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2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奔叔叔</a:t>
            </a:r>
            <a:r>
              <a:rPr kumimoji="1" lang="en-US" altLang="zh-TW" dirty="0" smtClean="0"/>
              <a:t>6.1.2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黃柏瑋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QEMU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make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CPU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1845734"/>
            <a:ext cx="8548370" cy="17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5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gdb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21" y="1845734"/>
            <a:ext cx="6835321" cy="43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停在</a:t>
            </a:r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kernel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0250"/>
            <a:ext cx="712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停在</a:t>
            </a:r>
            <a:r>
              <a:rPr kumimoji="1" lang="en-US" altLang="zh-TW" dirty="0"/>
              <a:t>Start</a:t>
            </a:r>
            <a:r>
              <a:rPr kumimoji="1" lang="zh-TW" altLang="en-US" dirty="0"/>
              <a:t> </a:t>
            </a:r>
            <a:r>
              <a:rPr kumimoji="1" lang="en-US" altLang="zh-TW" dirty="0"/>
              <a:t>kernel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79" y="1737360"/>
            <a:ext cx="7226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098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19</Words>
  <Application>Microsoft Macintosh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新細明體</vt:lpstr>
      <vt:lpstr>回顧</vt:lpstr>
      <vt:lpstr>奔叔叔6.1.2</vt:lpstr>
      <vt:lpstr>QEMU will make CPU hang</vt:lpstr>
      <vt:lpstr>Start gdb</vt:lpstr>
      <vt:lpstr>停在Start kernel</vt:lpstr>
      <vt:lpstr>停在Start kernel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5</cp:revision>
  <dcterms:created xsi:type="dcterms:W3CDTF">2018-01-16T07:49:42Z</dcterms:created>
  <dcterms:modified xsi:type="dcterms:W3CDTF">2018-01-16T08:20:08Z</dcterms:modified>
</cp:coreProperties>
</file>