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DB557-0CBC-47E7-B486-F2852F817BD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70BA1-27B0-47A4-BAE3-104947B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70BA1-27B0-47A4-BAE3-104947BDB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5EB-B0C4-4615-84D5-F736891263EB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14A7-3A49-4473-9845-D23FF4D9FAA3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EA7-960F-465C-9C8E-2172B85DB019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8A03-EAF6-4B0F-823F-8A04319C9A00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E1AB-3343-4439-B1F8-51DDE4C57C7E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49CA-036C-4724-9DCA-4D6FF45C6572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D334-1410-46C0-BA29-73FE4AD8DF1D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E18-9C0C-45CF-9A16-800653812A17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32DD-4A92-4243-A35B-9B283F2E0F5B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F8ED-C6EA-44E9-B3B4-7F97527141D3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D57E-DD6C-455E-89BC-3C1CFE4253BD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663-3477-4D1A-A575-4DA89E04B70B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B700-6D62-46DC-B03D-A8E3559D9356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71CE-3C6A-487F-9690-FFEC990E60A1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0341-433A-48E1-B87F-2BD334249041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E22-1297-4FA3-B21F-1F1BFA360F40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EF5E-F06F-4957-85BB-2823BD2B04BF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070EAC-C37C-413B-A6A5-B0274F492721}" type="datetime1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Mortem 4</a:t>
            </a:r>
          </a:p>
          <a:p>
            <a:r>
              <a:rPr lang="en-US" dirty="0" smtClean="0"/>
              <a:t>Sprint 5 Backlog</a:t>
            </a:r>
          </a:p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 Postmortem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</a:p>
          <a:p>
            <a:pPr lvl="1"/>
            <a:r>
              <a:rPr lang="en-US" dirty="0" smtClean="0"/>
              <a:t>Prototypes that were completed worked as </a:t>
            </a:r>
            <a:r>
              <a:rPr lang="en-US" dirty="0" smtClean="0"/>
              <a:t>expected</a:t>
            </a:r>
          </a:p>
          <a:p>
            <a:pPr lvl="1"/>
            <a:r>
              <a:rPr lang="en-US" dirty="0" smtClean="0"/>
              <a:t>Prototypes identified flaws in he design that needed to be changed</a:t>
            </a:r>
            <a:endParaRPr lang="en-US" dirty="0" smtClean="0"/>
          </a:p>
          <a:p>
            <a:r>
              <a:rPr lang="en-US" dirty="0" smtClean="0"/>
              <a:t>Needs Improvement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Etch-A-Sketch simulation</a:t>
            </a:r>
          </a:p>
          <a:p>
            <a:pPr lvl="1"/>
            <a:r>
              <a:rPr lang="en-US" dirty="0" smtClean="0"/>
              <a:t>Proved algorithm to solve Etch-A-Sketch was feasible</a:t>
            </a:r>
          </a:p>
          <a:p>
            <a:r>
              <a:rPr lang="en-US" dirty="0" smtClean="0"/>
              <a:t>Line following</a:t>
            </a:r>
          </a:p>
          <a:p>
            <a:pPr lvl="1"/>
            <a:r>
              <a:rPr lang="en-US" dirty="0" smtClean="0"/>
              <a:t>Proved that the sensors work with the Arduino</a:t>
            </a:r>
          </a:p>
          <a:p>
            <a:r>
              <a:rPr lang="en-US" dirty="0" smtClean="0"/>
              <a:t>Arm system</a:t>
            </a:r>
          </a:p>
          <a:p>
            <a:pPr lvl="1"/>
            <a:r>
              <a:rPr lang="en-US" dirty="0" smtClean="0"/>
              <a:t>Determined that original concept for arm would not be feasible</a:t>
            </a:r>
          </a:p>
          <a:p>
            <a:r>
              <a:rPr lang="en-US" dirty="0" smtClean="0"/>
              <a:t>Object Detection</a:t>
            </a:r>
          </a:p>
          <a:p>
            <a:pPr lvl="1"/>
            <a:r>
              <a:rPr lang="en-US" dirty="0" smtClean="0"/>
              <a:t>Successfully recognized Etch-A-Sketch, Simon and Rubik’s cube</a:t>
            </a:r>
          </a:p>
          <a:p>
            <a:pPr lvl="1"/>
            <a:r>
              <a:rPr lang="en-US" dirty="0" smtClean="0"/>
              <a:t>Gives the centers of the objects in the frame which will allow for fine adjustments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2</a:t>
            </a:r>
          </a:p>
          <a:p>
            <a:pPr lvl="1"/>
            <a:r>
              <a:rPr lang="en-US" dirty="0" smtClean="0"/>
              <a:t>Line-following with PID</a:t>
            </a:r>
          </a:p>
          <a:p>
            <a:pPr lvl="1"/>
            <a:r>
              <a:rPr lang="en-US" dirty="0" smtClean="0"/>
              <a:t>Object detection</a:t>
            </a:r>
          </a:p>
          <a:p>
            <a:pPr lvl="1"/>
            <a:r>
              <a:rPr lang="en-US" dirty="0" smtClean="0"/>
              <a:t>Simon Completion</a:t>
            </a:r>
          </a:p>
          <a:p>
            <a:pPr lvl="1"/>
            <a:r>
              <a:rPr lang="en-US" dirty="0" smtClean="0"/>
              <a:t>Etch-A-Sketch completion</a:t>
            </a:r>
          </a:p>
          <a:p>
            <a:pPr lvl="1"/>
            <a:r>
              <a:rPr lang="en-US" dirty="0" smtClean="0"/>
              <a:t>Arm articulation and movement</a:t>
            </a:r>
          </a:p>
          <a:p>
            <a:pPr lvl="2"/>
            <a:r>
              <a:rPr lang="en-US" dirty="0" smtClean="0"/>
              <a:t>New are design is a rotating platform which contains all accessories required for the challenges, the platform will rotate into place</a:t>
            </a:r>
          </a:p>
          <a:p>
            <a:r>
              <a:rPr lang="en-US" dirty="0" smtClean="0"/>
              <a:t>Requirements </a:t>
            </a:r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 Requirements</a:t>
            </a:r>
          </a:p>
          <a:p>
            <a:r>
              <a:rPr lang="en-US" dirty="0" smtClean="0"/>
              <a:t>SDS</a:t>
            </a:r>
          </a:p>
          <a:p>
            <a:r>
              <a:rPr lang="en-US" dirty="0"/>
              <a:t>H</a:t>
            </a:r>
            <a:r>
              <a:rPr lang="en-US" dirty="0" smtClean="0"/>
              <a:t>ardware integration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159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Are We There Yet </vt:lpstr>
      <vt:lpstr>Tasks Completed</vt:lpstr>
      <vt:lpstr>Sprint 4 Postmortem</vt:lpstr>
      <vt:lpstr>Prototypes </vt:lpstr>
      <vt:lpstr>Currently Working On</vt:lpstr>
      <vt:lpstr>Looking Ahead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 </dc:title>
  <dc:creator>Powell, Brian A</dc:creator>
  <cp:lastModifiedBy>Brian Sterling</cp:lastModifiedBy>
  <cp:revision>3</cp:revision>
  <dcterms:created xsi:type="dcterms:W3CDTF">2014-11-04T03:46:10Z</dcterms:created>
  <dcterms:modified xsi:type="dcterms:W3CDTF">2014-11-04T18:27:55Z</dcterms:modified>
</cp:coreProperties>
</file>