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C167-FFA2-4EB7-8B73-3C9F47D00B8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4250-BD7C-4963-9CC0-E1EDE5C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4250-BD7C-4963-9CC0-E1EDE5C24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r>
              <a:rPr lang="en-US" baseline="0" dirty="0" smtClean="0"/>
              <a:t> obstruction is a design consideration.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4250-BD7C-4963-9CC0-E1EDE5C24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AE61-F2A0-46C9-B6C1-A18F2BB24D45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C36-0E13-45AD-A649-57B766742201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E723-4941-4810-B1CB-77EA20563854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5604-2D21-4B80-9018-2FC5FB95C751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88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BF62-07B6-4D02-B07D-0F5ECE7B3188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F5F-F747-4874-8E26-CA1A1F164FB1}" type="datetime1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81AF-E8C6-4E4C-BE11-D942386799BD}" type="datetime1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52A2-18F2-4472-AB44-5132B45950AD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FFB2D5-1AE7-475A-AE83-347E881455BD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560-E160-43C2-AEF5-B7D3638228BF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395D-E3E0-4C16-9D23-4D60CAD65E83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9D18-FA97-49B8-8CEE-3642C14A1641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FEDF-AAB7-4755-9EE2-546D59112399}" type="datetime1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690-47D8-4EA1-BAE1-27691C39407D}" type="datetime1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661F-C0C4-459A-A024-C7519CA9492E}" type="datetime1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4AE1-0711-475B-84FB-DAE713E74732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AF10-19C8-4DDC-820D-2063471FD63E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376A-45DC-4E59-9CD9-A3A097B44A45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</a:t>
            </a:r>
            <a:r>
              <a:rPr lang="en-US" dirty="0" smtClean="0"/>
              <a:t>from initial review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Items needing clarification:</a:t>
            </a:r>
          </a:p>
          <a:p>
            <a:pPr lvl="1"/>
            <a:r>
              <a:rPr lang="en-US" dirty="0" smtClean="0"/>
              <a:t>Details on challenge </a:t>
            </a:r>
            <a:r>
              <a:rPr lang="en-US" dirty="0" smtClean="0"/>
              <a:t>completion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Requirement</a:t>
            </a:r>
          </a:p>
          <a:p>
            <a:pPr lvl="1"/>
            <a:r>
              <a:rPr lang="en-US" dirty="0"/>
              <a:t>The system shall operate for a minimum of three consecutive </a:t>
            </a:r>
            <a:r>
              <a:rPr lang="en-US" u="sng" dirty="0"/>
              <a:t>course rounds </a:t>
            </a:r>
            <a:r>
              <a:rPr lang="en-US" dirty="0"/>
              <a:t>each having duration of five (5) minutes, on one battery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Edited Requirement</a:t>
            </a:r>
          </a:p>
          <a:p>
            <a:pPr lvl="1"/>
            <a:r>
              <a:rPr lang="en-US" dirty="0"/>
              <a:t>The system shall operate on one battery life for a minimum of three consecutive </a:t>
            </a:r>
            <a:r>
              <a:rPr lang="en-US" u="sng" dirty="0"/>
              <a:t>course rounds,</a:t>
            </a:r>
            <a:r>
              <a:rPr lang="en-US" dirty="0"/>
              <a:t> each having duration of five (5) minutes.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Needing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400" dirty="0"/>
              <a:t>The system shall track its movement along the Scotch Blue Painter’s tape. 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/>
              <a:t>The system shall respond to the last color in the Simon within [TBD] amount of time.</a:t>
            </a:r>
          </a:p>
          <a:p>
            <a:pPr marL="228600"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into design</a:t>
            </a:r>
          </a:p>
          <a:p>
            <a:pPr lvl="1"/>
            <a:r>
              <a:rPr lang="en-US" dirty="0" smtClean="0"/>
              <a:t>Control boards</a:t>
            </a:r>
          </a:p>
          <a:p>
            <a:pPr lvl="1"/>
            <a:r>
              <a:rPr lang="en-US" dirty="0" smtClean="0"/>
              <a:t>Overall system design</a:t>
            </a:r>
          </a:p>
          <a:p>
            <a:pPr lvl="1"/>
            <a:r>
              <a:rPr lang="en-US" dirty="0" smtClean="0"/>
              <a:t>Method of challenge completion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 parts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32</TotalTime>
  <Words>135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Are We There Yet?</vt:lpstr>
      <vt:lpstr>Requirements Document Update</vt:lpstr>
      <vt:lpstr>Requirement Changes</vt:lpstr>
      <vt:lpstr>Requirements Needing Refinement</vt:lpstr>
      <vt:lpstr>Next Steps</vt:lpstr>
      <vt:lpstr>Questions?</vt:lpstr>
    </vt:vector>
  </TitlesOfParts>
  <Company>ERAU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Yet?</dc:title>
  <dc:creator>Senopoulos, Harry A</dc:creator>
  <cp:lastModifiedBy>Powell, Brian A</cp:lastModifiedBy>
  <cp:revision>23</cp:revision>
  <dcterms:created xsi:type="dcterms:W3CDTF">2014-09-14T18:07:48Z</dcterms:created>
  <dcterms:modified xsi:type="dcterms:W3CDTF">2014-09-16T18:02:20Z</dcterms:modified>
</cp:coreProperties>
</file>