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4" y="4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7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1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40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51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45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2</a:t>
            </a:r>
            <a:endParaRPr lang="en-US" dirty="0"/>
          </a:p>
          <a:p>
            <a:r>
              <a:rPr lang="en-US" dirty="0" smtClean="0"/>
              <a:t>Sprint 3 </a:t>
            </a:r>
            <a:r>
              <a:rPr lang="en-US" dirty="0" smtClean="0"/>
              <a:t>Backlog</a:t>
            </a:r>
          </a:p>
          <a:p>
            <a:r>
              <a:rPr lang="en-US" dirty="0" smtClean="0"/>
              <a:t>Parts and design research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Parts List and </a:t>
            </a:r>
            <a:r>
              <a:rPr lang="en-US" dirty="0" smtClean="0"/>
              <a:t>Budget</a:t>
            </a:r>
          </a:p>
          <a:p>
            <a:r>
              <a:rPr lang="en-US" dirty="0" smtClean="0"/>
              <a:t>Initial prototyping</a:t>
            </a:r>
          </a:p>
          <a:p>
            <a:r>
              <a:rPr lang="en-US" dirty="0" smtClean="0"/>
              <a:t>Parts order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6" y="2209800"/>
            <a:ext cx="4973248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Order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Prototype testing</a:t>
            </a:r>
            <a:endParaRPr lang="en-US" dirty="0"/>
          </a:p>
          <a:p>
            <a:r>
              <a:rPr lang="en-US" dirty="0" smtClean="0"/>
              <a:t>Level 2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Budget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Udoo</a:t>
            </a:r>
            <a:r>
              <a:rPr lang="en-US" dirty="0" smtClean="0"/>
              <a:t> </a:t>
            </a:r>
            <a:r>
              <a:rPr lang="en-US" dirty="0" smtClean="0"/>
              <a:t>Microcontroller</a:t>
            </a:r>
            <a:endParaRPr lang="en-US" dirty="0" smtClean="0"/>
          </a:p>
          <a:p>
            <a:r>
              <a:rPr lang="en-US" dirty="0" err="1" smtClean="0"/>
              <a:t>Mecanum</a:t>
            </a:r>
            <a:r>
              <a:rPr lang="en-US" dirty="0" smtClean="0"/>
              <a:t> Wheels </a:t>
            </a:r>
            <a:endParaRPr lang="en-US" dirty="0" smtClean="0"/>
          </a:p>
          <a:p>
            <a:r>
              <a:rPr lang="en-US" dirty="0" smtClean="0"/>
              <a:t>Stepper and gear motors</a:t>
            </a:r>
          </a:p>
          <a:p>
            <a:r>
              <a:rPr lang="en-US" dirty="0" smtClean="0"/>
              <a:t>Linear actuators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Chassis</a:t>
            </a:r>
          </a:p>
          <a:p>
            <a:r>
              <a:rPr lang="en-US" smtClean="0"/>
              <a:t>Batteries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66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Are We There Yet</vt:lpstr>
      <vt:lpstr>Tasks Completed</vt:lpstr>
      <vt:lpstr>Currently Working On</vt:lpstr>
      <vt:lpstr>Current System Design</vt:lpstr>
      <vt:lpstr>Looking Ahead</vt:lpstr>
      <vt:lpstr>Major Budget Items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Powell, Brian A</cp:lastModifiedBy>
  <cp:revision>6</cp:revision>
  <dcterms:created xsi:type="dcterms:W3CDTF">2006-08-16T00:00:00Z</dcterms:created>
  <dcterms:modified xsi:type="dcterms:W3CDTF">2014-10-07T17:56:59Z</dcterms:modified>
</cp:coreProperties>
</file>