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B550-8147-4EFB-BDDB-A2C6678EA07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3406-8A65-4B9D-B151-960F94BD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CF6-725C-498E-90E8-68E51A92BA47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7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14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9840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851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6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45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A44C-9F78-4495-B86C-AD0E42505C83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1DAD-6DCF-4508-9598-5324357E354C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A932-2141-4C07-97A2-E522E3DD7992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B4D-8F89-4196-B83E-0DA096C6E031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12-B18E-466F-972E-65177A5FA075}" type="datetime1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6C8F-CA1B-48E8-AF2A-778279EEA27F}" type="datetime1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68FE-C088-40AF-8F97-AF6BCA5D7323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2035-F209-4077-9C2E-01D26D4B2F2B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AC95-918F-4305-AA5F-8034258AA91B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CEF-BEE6-4C5E-8BF9-C4D48BB387BA}" type="datetime1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268ABB-1507-44DF-AF0F-F44BE571CFCA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Mortem 3</a:t>
            </a:r>
            <a:endParaRPr lang="en-US" dirty="0"/>
          </a:p>
          <a:p>
            <a:r>
              <a:rPr lang="en-US" dirty="0" smtClean="0"/>
              <a:t>Sprint 4 Backlog</a:t>
            </a:r>
          </a:p>
          <a:p>
            <a:r>
              <a:rPr lang="en-US" dirty="0" smtClean="0"/>
              <a:t>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rototyping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testing</a:t>
            </a:r>
          </a:p>
          <a:p>
            <a:r>
              <a:rPr lang="en-US" dirty="0" smtClean="0"/>
              <a:t>Prototype II</a:t>
            </a:r>
          </a:p>
          <a:p>
            <a:r>
              <a:rPr lang="en-US" dirty="0" smtClean="0"/>
              <a:t>Level 2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S. line </a:t>
            </a:r>
            <a:r>
              <a:rPr lang="en-US" dirty="0" smtClean="0"/>
              <a:t>following sensors </a:t>
            </a:r>
          </a:p>
          <a:p>
            <a:r>
              <a:rPr lang="en-US" dirty="0" smtClean="0"/>
              <a:t>Brian P. item detection with the camera</a:t>
            </a:r>
            <a:endParaRPr lang="en-US" dirty="0"/>
          </a:p>
          <a:p>
            <a:r>
              <a:rPr lang="en-US" dirty="0" smtClean="0"/>
              <a:t>Brian S. </a:t>
            </a:r>
            <a:r>
              <a:rPr lang="en-US" dirty="0" smtClean="0"/>
              <a:t>arm design and movement</a:t>
            </a:r>
            <a:endParaRPr lang="en-US" dirty="0" smtClean="0"/>
          </a:p>
          <a:p>
            <a:r>
              <a:rPr lang="en-US" dirty="0" smtClean="0"/>
              <a:t>Michael P. Etch-A-Sketch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62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Are We There Yet</vt:lpstr>
      <vt:lpstr>Tasks Completed</vt:lpstr>
      <vt:lpstr>Currently Working On</vt:lpstr>
      <vt:lpstr>Looking Ahead</vt:lpstr>
      <vt:lpstr>Prototype 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</dc:title>
  <dc:creator>asenopoulos</dc:creator>
  <cp:lastModifiedBy>Brian Sterling</cp:lastModifiedBy>
  <cp:revision>8</cp:revision>
  <dcterms:created xsi:type="dcterms:W3CDTF">2006-08-16T00:00:00Z</dcterms:created>
  <dcterms:modified xsi:type="dcterms:W3CDTF">2014-10-21T16:17:26Z</dcterms:modified>
</cp:coreProperties>
</file>