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0" r:id="rId4"/>
    <p:sldId id="261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8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7DB557-0CBC-47E7-B486-F2852F817BDE}" type="datetimeFigureOut">
              <a:rPr lang="en-US" smtClean="0"/>
              <a:t>04-Nov-14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D70BA1-27B0-47A4-BAE3-104947BDB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331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70BA1-27B0-47A4-BAE3-104947BDBDB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301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B15EB-B0C4-4615-84D5-F736891263EB}" type="datetime1">
              <a:rPr lang="en-US" smtClean="0"/>
              <a:t>04-Nov-14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714A7-3A49-4473-9845-D23FF4D9FAA3}" type="datetime1">
              <a:rPr lang="en-US" smtClean="0"/>
              <a:t>04-Nov-14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6FEA7-960F-465C-9C8E-2172B85DB019}" type="datetime1">
              <a:rPr lang="en-US" smtClean="0"/>
              <a:t>04-Nov-14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18A03-EAF6-4B0F-823F-8A04319C9A00}" type="datetime1">
              <a:rPr lang="en-US" smtClean="0"/>
              <a:t>04-Nov-14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5E1AB-3343-4439-B1F8-51DDE4C57C7E}" type="datetime1">
              <a:rPr lang="en-US" smtClean="0"/>
              <a:t>04-Nov-14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C49CA-036C-4724-9DCA-4D6FF45C6572}" type="datetime1">
              <a:rPr lang="en-US" smtClean="0"/>
              <a:t>04-Nov-14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AD334-1410-46C0-BA29-73FE4AD8DF1D}" type="datetime1">
              <a:rPr lang="en-US" smtClean="0"/>
              <a:t>04-Nov-14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EEE18-9C0C-45CF-9A16-800653812A17}" type="datetime1">
              <a:rPr lang="en-US" smtClean="0"/>
              <a:t>04-Nov-14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932DD-4A92-4243-A35B-9B283F2E0F5B}" type="datetime1">
              <a:rPr lang="en-US" smtClean="0"/>
              <a:t>04-Nov-14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DF8ED-C6EA-44E9-B3B4-7F97527141D3}" type="datetime1">
              <a:rPr lang="en-US" smtClean="0"/>
              <a:t>04-Nov-14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9D57E-DD6C-455E-89BC-3C1CFE4253BD}" type="datetime1">
              <a:rPr lang="en-US" smtClean="0"/>
              <a:t>04-Nov-14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8663-3477-4D1A-A575-4DA89E04B70B}" type="datetime1">
              <a:rPr lang="en-US" smtClean="0"/>
              <a:t>04-Nov-14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8B700-6D62-46DC-B03D-A8E3559D9356}" type="datetime1">
              <a:rPr lang="en-US" smtClean="0"/>
              <a:t>04-Nov-14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471CE-3C6A-487F-9690-FFEC990E60A1}" type="datetime1">
              <a:rPr lang="en-US" smtClean="0"/>
              <a:t>04-Nov-14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50341-433A-48E1-B87F-2BD334249041}" type="datetime1">
              <a:rPr lang="en-US" smtClean="0"/>
              <a:t>04-Nov-14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7FE22-1297-4FA3-B21F-1F1BFA360F40}" type="datetime1">
              <a:rPr lang="en-US" smtClean="0"/>
              <a:t>04-Nov-14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9EF5E-F06F-4957-85BB-2823BD2B04BF}" type="datetime1">
              <a:rPr lang="en-US" smtClean="0"/>
              <a:t>04-Nov-14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9070EAC-C37C-413B-A6A5-B0274F492721}" type="datetime1">
              <a:rPr lang="en-US" smtClean="0"/>
              <a:t>04-Nov-14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Are We There Yet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Progress Report 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339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 Completed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Post Mortem 4</a:t>
            </a:r>
          </a:p>
          <a:p>
            <a:r>
              <a:rPr lang="en-US" dirty="0" smtClean="0"/>
              <a:t>Sprint 5 Backlog</a:t>
            </a:r>
          </a:p>
          <a:p>
            <a:r>
              <a:rPr lang="en-US" dirty="0" smtClean="0"/>
              <a:t>Prototypes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92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4 Postmortem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went well</a:t>
            </a:r>
          </a:p>
          <a:p>
            <a:pPr lvl="1"/>
            <a:r>
              <a:rPr lang="en-US" dirty="0" smtClean="0"/>
              <a:t>Prototypes that were completed worked as expected</a:t>
            </a:r>
          </a:p>
          <a:p>
            <a:pPr lvl="1"/>
            <a:r>
              <a:rPr lang="en-US" dirty="0" smtClean="0"/>
              <a:t>Prototypes identified flaws in the design that needed to be changed</a:t>
            </a:r>
          </a:p>
          <a:p>
            <a:r>
              <a:rPr lang="en-US" dirty="0" smtClean="0"/>
              <a:t>Needs Improvement</a:t>
            </a:r>
          </a:p>
          <a:p>
            <a:pPr lvl="1"/>
            <a:r>
              <a:rPr lang="en-US" dirty="0" smtClean="0"/>
              <a:t>Scheduling</a:t>
            </a:r>
          </a:p>
          <a:p>
            <a:pPr lvl="1"/>
            <a:r>
              <a:rPr lang="en-US" dirty="0" smtClean="0"/>
              <a:t>Communication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993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Etch-A-Sketch simulation</a:t>
            </a:r>
          </a:p>
          <a:p>
            <a:pPr lvl="1"/>
            <a:r>
              <a:rPr lang="en-US" dirty="0" smtClean="0"/>
              <a:t>Proved algorithm to solve Etch-A-Sketch was feasible</a:t>
            </a:r>
          </a:p>
          <a:p>
            <a:r>
              <a:rPr lang="en-US" dirty="0" smtClean="0"/>
              <a:t>Line following</a:t>
            </a:r>
          </a:p>
          <a:p>
            <a:pPr lvl="1"/>
            <a:r>
              <a:rPr lang="en-US" dirty="0" smtClean="0"/>
              <a:t>Proved that the sensors work with the Arduino; made switch to analog array with 8 sensors</a:t>
            </a:r>
          </a:p>
          <a:p>
            <a:r>
              <a:rPr lang="en-US" dirty="0" smtClean="0"/>
              <a:t>Arm system</a:t>
            </a:r>
          </a:p>
          <a:p>
            <a:pPr lvl="1"/>
            <a:r>
              <a:rPr lang="en-US" dirty="0" smtClean="0"/>
              <a:t>Determined that original concept for arm would not be feasible</a:t>
            </a:r>
          </a:p>
          <a:p>
            <a:r>
              <a:rPr lang="en-US" dirty="0" smtClean="0"/>
              <a:t>Object Detection</a:t>
            </a:r>
          </a:p>
          <a:p>
            <a:pPr lvl="1"/>
            <a:r>
              <a:rPr lang="en-US" dirty="0" smtClean="0"/>
              <a:t>Successfully recognized Etch-A-Sketch, Simon and Rubik’s cube</a:t>
            </a:r>
          </a:p>
          <a:p>
            <a:pPr lvl="1"/>
            <a:r>
              <a:rPr lang="en-US" dirty="0" smtClean="0"/>
              <a:t>Gives the centers of the objects in the frame which will allow for fine adjustments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267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Currently Working 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Prototype 2</a:t>
            </a:r>
          </a:p>
          <a:p>
            <a:pPr lvl="1"/>
            <a:r>
              <a:rPr lang="en-US" dirty="0" smtClean="0"/>
              <a:t>Line-following with PID</a:t>
            </a:r>
          </a:p>
          <a:p>
            <a:pPr lvl="1"/>
            <a:r>
              <a:rPr lang="en-US" dirty="0" smtClean="0"/>
              <a:t>Object detection</a:t>
            </a:r>
          </a:p>
          <a:p>
            <a:pPr lvl="1"/>
            <a:r>
              <a:rPr lang="en-US" dirty="0" smtClean="0"/>
              <a:t>Simon Completion</a:t>
            </a:r>
          </a:p>
          <a:p>
            <a:pPr lvl="1"/>
            <a:r>
              <a:rPr lang="en-US" dirty="0" smtClean="0"/>
              <a:t>Etch-A-Sketch completion</a:t>
            </a:r>
          </a:p>
          <a:p>
            <a:pPr lvl="1"/>
            <a:r>
              <a:rPr lang="en-US" dirty="0" smtClean="0"/>
              <a:t>Arm articulation and movement</a:t>
            </a:r>
          </a:p>
          <a:p>
            <a:pPr lvl="2"/>
            <a:r>
              <a:rPr lang="en-US" dirty="0" smtClean="0"/>
              <a:t>New are design is a rotating platform which contains all accessories required for the challenges, the platform will rotate into place</a:t>
            </a:r>
          </a:p>
          <a:p>
            <a:r>
              <a:rPr lang="en-US" dirty="0" smtClean="0"/>
              <a:t>Requirements Level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089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Looking Ahead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Level 2 Requirements</a:t>
            </a:r>
          </a:p>
          <a:p>
            <a:r>
              <a:rPr lang="en-US" dirty="0" smtClean="0"/>
              <a:t>SDS</a:t>
            </a:r>
          </a:p>
          <a:p>
            <a:r>
              <a:rPr lang="en-US" dirty="0"/>
              <a:t>H</a:t>
            </a:r>
            <a:r>
              <a:rPr lang="en-US" dirty="0" smtClean="0"/>
              <a:t>ardware integration 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878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18</TotalTime>
  <Words>168</Words>
  <Application>Microsoft Office PowerPoint</Application>
  <PresentationFormat>Custom</PresentationFormat>
  <Paragraphs>43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Ion</vt:lpstr>
      <vt:lpstr>Are We There Yet </vt:lpstr>
      <vt:lpstr>Tasks Completed</vt:lpstr>
      <vt:lpstr>Sprint 4 Postmortem</vt:lpstr>
      <vt:lpstr>Prototypes </vt:lpstr>
      <vt:lpstr>Currently Working On</vt:lpstr>
      <vt:lpstr>Looking Ahead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Are We There Yet</dc:title>
  <dc:creator>Powell, Brian A</dc:creator>
  <cp:lastModifiedBy>asenopoulos</cp:lastModifiedBy>
  <cp:revision>5</cp:revision>
  <dcterms:created xsi:type="dcterms:W3CDTF">2014-11-04T03:46:10Z</dcterms:created>
  <dcterms:modified xsi:type="dcterms:W3CDTF">2014-11-05T01:22:21Z</dcterms:modified>
</cp:coreProperties>
</file>