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0B550-8147-4EFB-BDDB-A2C6678EA078}" type="datetimeFigureOut">
              <a:rPr lang="en-US" smtClean="0"/>
              <a:t>07-Oct-14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B3406-8A65-4B9D-B151-960F94BD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52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1CF6-725C-498E-90E8-68E51A92BA47}" type="datetime1">
              <a:rPr lang="en-US" smtClean="0"/>
              <a:t>07-Oct-14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A44C-9F78-4495-B86C-AD0E42505C83}" type="datetime1">
              <a:rPr lang="en-US" smtClean="0"/>
              <a:t>07-Oct-14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41DAD-6DCF-4508-9598-5324357E354C}" type="datetime1">
              <a:rPr lang="en-US" smtClean="0"/>
              <a:t>07-Oct-14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A932-2141-4C07-97A2-E522E3DD7992}" type="datetime1">
              <a:rPr lang="en-US" smtClean="0"/>
              <a:t>07-Oct-14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DB4D-8F89-4196-B83E-0DA096C6E031}" type="datetime1">
              <a:rPr lang="en-US" smtClean="0"/>
              <a:t>07-Oct-14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8A12-B18E-466F-972E-65177A5FA075}" type="datetime1">
              <a:rPr lang="en-US" smtClean="0"/>
              <a:t>07-Oct-14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6C8F-CA1B-48E8-AF2A-778279EEA27F}" type="datetime1">
              <a:rPr lang="en-US" smtClean="0"/>
              <a:t>07-Oct-14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68FE-C088-40AF-8F97-AF6BCA5D7323}" type="datetime1">
              <a:rPr lang="en-US" smtClean="0"/>
              <a:t>07-Oct-14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2035-F209-4077-9C2E-01D26D4B2F2B}" type="datetime1">
              <a:rPr lang="en-US" smtClean="0"/>
              <a:t>07-Oct-14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AC95-918F-4305-AA5F-8034258AA91B}" type="datetime1">
              <a:rPr lang="en-US" smtClean="0"/>
              <a:t>07-Oct-14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FCEF-BEE6-4C5E-8BF9-C4D48BB387BA}" type="datetime1">
              <a:rPr lang="en-US" smtClean="0"/>
              <a:t>07-Oct-14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76268ABB-1507-44DF-AF0F-F44BE571CFCA}" type="datetime1">
              <a:rPr lang="en-US" smtClean="0"/>
              <a:t>07-Oct-14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Progress Report 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Are We There Yet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42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Completed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Post Mortem 2</a:t>
            </a:r>
          </a:p>
          <a:p>
            <a:r>
              <a:rPr lang="en-US" dirty="0" smtClean="0"/>
              <a:t>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would like to improve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2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Currently Working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Final Parts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3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Parts Order</a:t>
            </a:r>
          </a:p>
          <a:p>
            <a:r>
              <a:rPr lang="en-US" dirty="0" smtClean="0"/>
              <a:t>Prototype</a:t>
            </a:r>
            <a:endParaRPr lang="en-US" dirty="0"/>
          </a:p>
          <a:p>
            <a:r>
              <a:rPr lang="en-US" dirty="0" smtClean="0"/>
              <a:t>Level 2 Requirements</a:t>
            </a:r>
          </a:p>
        </p:txBody>
      </p:sp>
    </p:spTree>
    <p:extLst>
      <p:ext uri="{BB962C8B-B14F-4D97-AF65-F5344CB8AC3E}">
        <p14:creationId xmlns:p14="http://schemas.microsoft.com/office/powerpoint/2010/main" val="386212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Budget Items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Udoo</a:t>
            </a:r>
            <a:r>
              <a:rPr lang="en-US" dirty="0" smtClean="0"/>
              <a:t> ($xx.00)</a:t>
            </a:r>
          </a:p>
          <a:p>
            <a:r>
              <a:rPr lang="en-US" dirty="0" err="1" smtClean="0"/>
              <a:t>Mecanum</a:t>
            </a:r>
            <a:r>
              <a:rPr lang="en-US" dirty="0" smtClean="0"/>
              <a:t> Wheels ($59.99)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</TotalTime>
  <Words>51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Horizon</vt:lpstr>
      <vt:lpstr>Are We There Yet</vt:lpstr>
      <vt:lpstr>Tasks Completed</vt:lpstr>
      <vt:lpstr>What we would like to improve</vt:lpstr>
      <vt:lpstr>Currently Working On</vt:lpstr>
      <vt:lpstr>Looking Ahead</vt:lpstr>
      <vt:lpstr>Major Budget Items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We There Yet</dc:title>
  <dc:creator>asenopoulos</dc:creator>
  <cp:lastModifiedBy>asenopoulos</cp:lastModifiedBy>
  <cp:revision>3</cp:revision>
  <dcterms:created xsi:type="dcterms:W3CDTF">2006-08-16T00:00:00Z</dcterms:created>
  <dcterms:modified xsi:type="dcterms:W3CDTF">2014-10-07T12:37:27Z</dcterms:modified>
</cp:coreProperties>
</file>