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49" d="100"/>
          <a:sy n="49" d="100"/>
        </p:scale>
        <p:origin x="36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DB557-0CBC-47E7-B486-F2852F817BDE}" type="datetimeFigureOut">
              <a:rPr lang="en-US" smtClean="0"/>
              <a:t>11/3/2014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70BA1-27B0-47A4-BAE3-104947BDB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31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70BA1-27B0-47A4-BAE3-104947BDBD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01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15EB-B0C4-4615-84D5-F736891263EB}" type="datetime1">
              <a:rPr lang="en-US" smtClean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14A7-3A49-4473-9845-D23FF4D9FAA3}" type="datetime1">
              <a:rPr lang="en-US" smtClean="0"/>
              <a:t>11/3/2014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FEA7-960F-465C-9C8E-2172B85DB019}" type="datetime1">
              <a:rPr lang="en-US" smtClean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8A03-EAF6-4B0F-823F-8A04319C9A00}" type="datetime1">
              <a:rPr lang="en-US" smtClean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E1AB-3343-4439-B1F8-51DDE4C57C7E}" type="datetime1">
              <a:rPr lang="en-US" smtClean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C49CA-036C-4724-9DCA-4D6FF45C6572}" type="datetime1">
              <a:rPr lang="en-US" smtClean="0"/>
              <a:t>11/3/2014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D334-1410-46C0-BA29-73FE4AD8DF1D}" type="datetime1">
              <a:rPr lang="en-US" smtClean="0"/>
              <a:t>11/3/2014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EE18-9C0C-45CF-9A16-800653812A17}" type="datetime1">
              <a:rPr lang="en-US" smtClean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32DD-4A92-4243-A35B-9B283F2E0F5B}" type="datetime1">
              <a:rPr lang="en-US" smtClean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DF8ED-C6EA-44E9-B3B4-7F97527141D3}" type="datetime1">
              <a:rPr lang="en-US" smtClean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D57E-DD6C-455E-89BC-3C1CFE4253BD}" type="datetime1">
              <a:rPr lang="en-US" smtClean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8663-3477-4D1A-A575-4DA89E04B70B}" type="datetime1">
              <a:rPr lang="en-US" smtClean="0"/>
              <a:t>11/3/2014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B700-6D62-46DC-B03D-A8E3559D9356}" type="datetime1">
              <a:rPr lang="en-US" smtClean="0"/>
              <a:t>11/3/2014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471CE-3C6A-487F-9690-FFEC990E60A1}" type="datetime1">
              <a:rPr lang="en-US" smtClean="0"/>
              <a:t>11/3/2014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0341-433A-48E1-B87F-2BD334249041}" type="datetime1">
              <a:rPr lang="en-US" smtClean="0"/>
              <a:t>11/3/2014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FE22-1297-4FA3-B21F-1F1BFA360F40}" type="datetime1">
              <a:rPr lang="en-US" smtClean="0"/>
              <a:t>11/3/2014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EF5E-F06F-4957-85BB-2823BD2B04BF}" type="datetime1">
              <a:rPr lang="en-US" smtClean="0"/>
              <a:t>11/3/2014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9070EAC-C37C-413B-A6A5-B0274F492721}" type="datetime1">
              <a:rPr lang="en-US" smtClean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Are We There Yet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Progress Report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3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Mortem 4</a:t>
            </a:r>
          </a:p>
          <a:p>
            <a:r>
              <a:rPr lang="en-US" dirty="0" smtClean="0"/>
              <a:t>Sprint 5 Backlog</a:t>
            </a:r>
          </a:p>
          <a:p>
            <a:r>
              <a:rPr lang="en-US" dirty="0" smtClean="0"/>
              <a:t>Prototypes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4 Postmortem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went well</a:t>
            </a:r>
          </a:p>
          <a:p>
            <a:pPr lvl="1"/>
            <a:r>
              <a:rPr lang="en-US" dirty="0" smtClean="0"/>
              <a:t>Prototypes that were completed worked as expected</a:t>
            </a:r>
          </a:p>
          <a:p>
            <a:r>
              <a:rPr lang="en-US" dirty="0" smtClean="0"/>
              <a:t>Needs Improvement</a:t>
            </a:r>
          </a:p>
          <a:p>
            <a:pPr lvl="1"/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Communications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9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Etch-A-Sketch simulation</a:t>
            </a:r>
          </a:p>
          <a:p>
            <a:pPr lvl="1"/>
            <a:r>
              <a:rPr lang="en-US" dirty="0" smtClean="0"/>
              <a:t>Proved algorithm to solve Etch-A-Sketch was feasible</a:t>
            </a:r>
          </a:p>
          <a:p>
            <a:r>
              <a:rPr lang="en-US" dirty="0" smtClean="0"/>
              <a:t>Line following</a:t>
            </a:r>
          </a:p>
          <a:p>
            <a:pPr lvl="1"/>
            <a:r>
              <a:rPr lang="en-US" dirty="0" smtClean="0"/>
              <a:t>Proved that the sensors work with the Arduino</a:t>
            </a:r>
          </a:p>
          <a:p>
            <a:r>
              <a:rPr lang="en-US" dirty="0" smtClean="0"/>
              <a:t>Arm system</a:t>
            </a:r>
          </a:p>
          <a:p>
            <a:pPr lvl="1"/>
            <a:r>
              <a:rPr lang="en-US" dirty="0" smtClean="0"/>
              <a:t>Determined that original concept for arm would not be feasible</a:t>
            </a:r>
          </a:p>
          <a:p>
            <a:r>
              <a:rPr lang="en-US" dirty="0" smtClean="0"/>
              <a:t>Object Detection</a:t>
            </a:r>
          </a:p>
          <a:p>
            <a:pPr lvl="1"/>
            <a:r>
              <a:rPr lang="en-US" dirty="0" smtClean="0"/>
              <a:t>Successfully recognized Etch-A-Sketch, Simon and Rubik’s cube</a:t>
            </a:r>
          </a:p>
          <a:p>
            <a:pPr lvl="1"/>
            <a:r>
              <a:rPr lang="en-US" dirty="0" smtClean="0"/>
              <a:t>Gives the centers of the objects in the frame which will allow for fine adjustments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6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 Working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 2</a:t>
            </a:r>
          </a:p>
          <a:p>
            <a:pPr lvl="1"/>
            <a:r>
              <a:rPr lang="en-US" dirty="0" smtClean="0"/>
              <a:t>Line-following with PID</a:t>
            </a:r>
          </a:p>
          <a:p>
            <a:pPr lvl="1"/>
            <a:r>
              <a:rPr lang="en-US" dirty="0" smtClean="0"/>
              <a:t>Object detection</a:t>
            </a:r>
          </a:p>
          <a:p>
            <a:pPr lvl="1"/>
            <a:r>
              <a:rPr lang="en-US" dirty="0" smtClean="0"/>
              <a:t>Simon Completion</a:t>
            </a:r>
          </a:p>
          <a:p>
            <a:pPr lvl="1"/>
            <a:r>
              <a:rPr lang="en-US" dirty="0" smtClean="0"/>
              <a:t>Etch-A-Sketch completion</a:t>
            </a:r>
          </a:p>
          <a:p>
            <a:pPr lvl="1"/>
            <a:r>
              <a:rPr lang="en-US" dirty="0" smtClean="0"/>
              <a:t>Arm articulation and movement</a:t>
            </a:r>
          </a:p>
          <a:p>
            <a:r>
              <a:rPr lang="en-US" dirty="0" smtClean="0"/>
              <a:t>Requirements Level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8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2 Requirements</a:t>
            </a:r>
          </a:p>
          <a:p>
            <a:r>
              <a:rPr lang="en-US" dirty="0" smtClean="0"/>
              <a:t>SDS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7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124</Words>
  <Application>Microsoft Office PowerPoint</Application>
  <PresentationFormat>Widescreen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Are We There Yet </vt:lpstr>
      <vt:lpstr>Tasks Completed</vt:lpstr>
      <vt:lpstr>Sprint 4 Postmortem</vt:lpstr>
      <vt:lpstr>Prototypes </vt:lpstr>
      <vt:lpstr>Currently Working On</vt:lpstr>
      <vt:lpstr>Looking Ahead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We There Yet </dc:title>
  <dc:creator>Powell, Brian A</dc:creator>
  <cp:lastModifiedBy>Powell, Brian A</cp:lastModifiedBy>
  <cp:revision>2</cp:revision>
  <dcterms:created xsi:type="dcterms:W3CDTF">2014-11-04T03:46:10Z</dcterms:created>
  <dcterms:modified xsi:type="dcterms:W3CDTF">2014-11-04T03:56:13Z</dcterms:modified>
</cp:coreProperties>
</file>