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EC167-FFA2-4EB7-8B73-3C9F47D00B85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34250-BD7C-4963-9CC0-E1EDE5C2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r>
              <a:rPr lang="en-US" baseline="0" dirty="0" smtClean="0"/>
              <a:t> obstruction is a design consideration.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34250-BD7C-4963-9CC0-E1EDE5C241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2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7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0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888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46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3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38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1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8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4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2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1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BA4C4-4124-4F1E-8DC3-EF7BB95E200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FABA8-6072-4CB2-9853-4B352932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51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We There Yet?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4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Leader and Scrum Master: Brian Powell </a:t>
            </a:r>
          </a:p>
          <a:p>
            <a:r>
              <a:rPr lang="en-US" dirty="0" smtClean="0"/>
              <a:t>Development Leader: Brian Sterling</a:t>
            </a:r>
          </a:p>
          <a:p>
            <a:r>
              <a:rPr lang="en-US" dirty="0" smtClean="0"/>
              <a:t>Testing Leader: Alex Senopoulos</a:t>
            </a:r>
          </a:p>
          <a:p>
            <a:r>
              <a:rPr lang="en-US" dirty="0" smtClean="0"/>
              <a:t>Software Configuration Manager: Michael </a:t>
            </a:r>
            <a:r>
              <a:rPr lang="en-US" dirty="0" err="1" smtClean="0"/>
              <a:t>Philotoff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29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Document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SRS submitted for initial review</a:t>
            </a:r>
          </a:p>
          <a:p>
            <a:endParaRPr lang="en-US" dirty="0"/>
          </a:p>
          <a:p>
            <a:r>
              <a:rPr lang="en-US" dirty="0" smtClean="0"/>
              <a:t>Items needing clarification:</a:t>
            </a:r>
          </a:p>
          <a:p>
            <a:pPr lvl="1"/>
            <a:r>
              <a:rPr lang="en-US" dirty="0" smtClean="0"/>
              <a:t>Details on challenge completion</a:t>
            </a:r>
          </a:p>
          <a:p>
            <a:pPr lvl="2"/>
            <a:r>
              <a:rPr lang="en-US" dirty="0" smtClean="0"/>
              <a:t>“Cheating” the Simon system</a:t>
            </a:r>
          </a:p>
          <a:p>
            <a:pPr lvl="2"/>
            <a:r>
              <a:rPr lang="en-US" dirty="0" smtClean="0"/>
              <a:t>What does obstructing the challenge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7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Requirement</a:t>
            </a:r>
          </a:p>
          <a:p>
            <a:pPr lvl="1"/>
            <a:r>
              <a:rPr lang="en-US" dirty="0"/>
              <a:t>The system shall operate for a minimum of three consecutive </a:t>
            </a:r>
            <a:r>
              <a:rPr lang="en-US" u="sng" dirty="0"/>
              <a:t>course rounds </a:t>
            </a:r>
            <a:r>
              <a:rPr lang="en-US" dirty="0"/>
              <a:t>each having duration of five (5) minutes, on one battery life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Edited Requirement</a:t>
            </a:r>
          </a:p>
          <a:p>
            <a:pPr lvl="1"/>
            <a:r>
              <a:rPr lang="en-US" dirty="0"/>
              <a:t>The system shall operate on one battery life for a minimum of three consecutive </a:t>
            </a:r>
            <a:r>
              <a:rPr lang="en-US" u="sng" dirty="0"/>
              <a:t>course rounds,</a:t>
            </a:r>
            <a:r>
              <a:rPr lang="en-US" dirty="0"/>
              <a:t> each having duration of five (5) minutes.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376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research into design</a:t>
            </a:r>
          </a:p>
          <a:p>
            <a:pPr lvl="1"/>
            <a:r>
              <a:rPr lang="en-US" dirty="0" smtClean="0"/>
              <a:t>Control boards</a:t>
            </a:r>
          </a:p>
          <a:p>
            <a:pPr lvl="1"/>
            <a:r>
              <a:rPr lang="en-US" dirty="0" smtClean="0"/>
              <a:t>Overall system design</a:t>
            </a:r>
          </a:p>
          <a:p>
            <a:pPr lvl="1"/>
            <a:r>
              <a:rPr lang="en-US" dirty="0" smtClean="0"/>
              <a:t>Method of challenge completion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Specific parts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1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55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25</TotalTime>
  <Words>152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Berlin</vt:lpstr>
      <vt:lpstr>Are We There Yet?</vt:lpstr>
      <vt:lpstr>Development Organization</vt:lpstr>
      <vt:lpstr>Requirements Document Update</vt:lpstr>
      <vt:lpstr>Requirement Changes</vt:lpstr>
      <vt:lpstr>Next Steps</vt:lpstr>
      <vt:lpstr>Questions?</vt:lpstr>
    </vt:vector>
  </TitlesOfParts>
  <Company>ERAU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There Yet?</dc:title>
  <dc:creator>Senopoulos, Harry A</dc:creator>
  <cp:lastModifiedBy>Michael</cp:lastModifiedBy>
  <cp:revision>18</cp:revision>
  <dcterms:created xsi:type="dcterms:W3CDTF">2014-09-14T18:07:48Z</dcterms:created>
  <dcterms:modified xsi:type="dcterms:W3CDTF">2014-09-16T15:47:47Z</dcterms:modified>
</cp:coreProperties>
</file>