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C167-FFA2-4EB7-8B73-3C9F47D00B8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4250-BD7C-4963-9CC0-E1EDE5C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r>
              <a:rPr lang="en-US" baseline="0" dirty="0" smtClean="0"/>
              <a:t> obstruction is a design consideration.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4250-BD7C-4963-9CC0-E1EDE5C24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88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submitted for initial review</a:t>
            </a:r>
          </a:p>
          <a:p>
            <a:endParaRPr lang="en-US" dirty="0"/>
          </a:p>
          <a:p>
            <a:r>
              <a:rPr lang="en-US" dirty="0" smtClean="0"/>
              <a:t>Items needing clarification:</a:t>
            </a:r>
          </a:p>
          <a:p>
            <a:pPr lvl="1"/>
            <a:r>
              <a:rPr lang="en-US" dirty="0" smtClean="0"/>
              <a:t>Details on challenge completion</a:t>
            </a:r>
          </a:p>
          <a:p>
            <a:pPr lvl="2"/>
            <a:r>
              <a:rPr lang="en-US" dirty="0" smtClean="0"/>
              <a:t>“Cheating” the Simon system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Requirement</a:t>
            </a:r>
          </a:p>
          <a:p>
            <a:pPr lvl="1"/>
            <a:r>
              <a:rPr lang="en-US" dirty="0"/>
              <a:t>The system shall operate for a minimum of three consecutive </a:t>
            </a:r>
            <a:r>
              <a:rPr lang="en-US" u="sng" dirty="0"/>
              <a:t>course rounds </a:t>
            </a:r>
            <a:r>
              <a:rPr lang="en-US" dirty="0"/>
              <a:t>each having duration of five (5) minutes, on one battery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Edited Requirement</a:t>
            </a:r>
          </a:p>
          <a:p>
            <a:pPr lvl="1"/>
            <a:r>
              <a:rPr lang="en-US" dirty="0"/>
              <a:t>The system shall operate on one battery life for a minimum of three consecutive </a:t>
            </a:r>
            <a:r>
              <a:rPr lang="en-US" u="sng" dirty="0"/>
              <a:t>course rounds,</a:t>
            </a:r>
            <a:r>
              <a:rPr lang="en-US" dirty="0"/>
              <a:t> each having duration of five (5) minutes.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7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Needing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400" dirty="0"/>
              <a:t>The </a:t>
            </a:r>
            <a:r>
              <a:rPr lang="en-US" sz="2400" dirty="0"/>
              <a:t>system shall track its movement along the Scotch Blue Painter’s tape. </a:t>
            </a:r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US" sz="2400" dirty="0"/>
              <a:t>The system shall respond to the last color in the Simon within [TBD] amount of time.</a:t>
            </a:r>
          </a:p>
          <a:p>
            <a:pPr marL="228600"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into design</a:t>
            </a:r>
          </a:p>
          <a:p>
            <a:pPr lvl="1"/>
            <a:r>
              <a:rPr lang="en-US" dirty="0" smtClean="0"/>
              <a:t>Control boards</a:t>
            </a:r>
          </a:p>
          <a:p>
            <a:pPr lvl="1"/>
            <a:r>
              <a:rPr lang="en-US" dirty="0" smtClean="0"/>
              <a:t>Overall system design</a:t>
            </a:r>
          </a:p>
          <a:p>
            <a:pPr lvl="1"/>
            <a:r>
              <a:rPr lang="en-US" dirty="0" smtClean="0"/>
              <a:t>Method of challenge completion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 parts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28</TotalTime>
  <Words>135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Are We There Yet?</vt:lpstr>
      <vt:lpstr>Requirements Document Update</vt:lpstr>
      <vt:lpstr>Requirement Changes</vt:lpstr>
      <vt:lpstr>Requirements Needing Refinement</vt:lpstr>
      <vt:lpstr>Next Steps</vt:lpstr>
      <vt:lpstr>Questions?</vt:lpstr>
    </vt:vector>
  </TitlesOfParts>
  <Company>ERAU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Yet?</dc:title>
  <dc:creator>Senopoulos, Harry A</dc:creator>
  <cp:lastModifiedBy>Powell, Brian A</cp:lastModifiedBy>
  <cp:revision>21</cp:revision>
  <dcterms:created xsi:type="dcterms:W3CDTF">2014-09-14T18:07:48Z</dcterms:created>
  <dcterms:modified xsi:type="dcterms:W3CDTF">2014-09-16T17:45:06Z</dcterms:modified>
</cp:coreProperties>
</file>