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295" autoAdjust="0"/>
  </p:normalViewPr>
  <p:slideViewPr>
    <p:cSldViewPr>
      <p:cViewPr>
        <p:scale>
          <a:sx n="79" d="100"/>
          <a:sy n="79" d="100"/>
        </p:scale>
        <p:origin x="92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Post Mortem </a:t>
            </a:r>
            <a:r>
              <a:rPr lang="en-US" dirty="0" smtClean="0"/>
              <a:t>2</a:t>
            </a:r>
          </a:p>
          <a:p>
            <a:r>
              <a:rPr lang="en-US" dirty="0" smtClean="0"/>
              <a:t>Sprint 2</a:t>
            </a:r>
            <a:endParaRPr lang="en-US" dirty="0" smtClean="0"/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Parts and design research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Final Parts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Initial prototyping</a:t>
            </a:r>
          </a:p>
          <a:p>
            <a:r>
              <a:rPr lang="en-US" dirty="0" smtClean="0"/>
              <a:t>First parts order</a:t>
            </a:r>
          </a:p>
          <a:p>
            <a:pPr lvl="1"/>
            <a:r>
              <a:rPr lang="en-US" dirty="0" smtClean="0"/>
              <a:t>Determine what we will prototype first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Parts Order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Prototype testing</a:t>
            </a:r>
            <a:endParaRPr lang="en-US" dirty="0"/>
          </a:p>
          <a:p>
            <a:r>
              <a:rPr lang="en-US" dirty="0" smtClean="0"/>
              <a:t>Level 2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Budget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Udoo</a:t>
            </a:r>
            <a:r>
              <a:rPr lang="en-US" dirty="0" smtClean="0"/>
              <a:t> </a:t>
            </a:r>
            <a:r>
              <a:rPr lang="en-US" dirty="0" smtClean="0"/>
              <a:t>Microcontroller</a:t>
            </a:r>
            <a:endParaRPr lang="en-US" dirty="0" smtClean="0"/>
          </a:p>
          <a:p>
            <a:r>
              <a:rPr lang="en-US" dirty="0" err="1" smtClean="0"/>
              <a:t>Mecanum</a:t>
            </a:r>
            <a:r>
              <a:rPr lang="en-US" dirty="0" smtClean="0"/>
              <a:t> Wheels </a:t>
            </a:r>
          </a:p>
          <a:p>
            <a:r>
              <a:rPr lang="en-US" dirty="0" smtClean="0"/>
              <a:t>Stepper and gear motors </a:t>
            </a:r>
          </a:p>
          <a:p>
            <a:r>
              <a:rPr lang="en-US" dirty="0" smtClean="0"/>
              <a:t>Linear actuators</a:t>
            </a:r>
          </a:p>
          <a:p>
            <a:r>
              <a:rPr lang="en-US" dirty="0" smtClean="0"/>
              <a:t>Camera </a:t>
            </a:r>
          </a:p>
          <a:p>
            <a:r>
              <a:rPr lang="en-US" dirty="0" smtClean="0"/>
              <a:t>Chassis</a:t>
            </a:r>
          </a:p>
          <a:p>
            <a:r>
              <a:rPr lang="en-US" dirty="0" smtClean="0"/>
              <a:t>Batteries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</TotalTime>
  <Words>67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Calibri</vt:lpstr>
      <vt:lpstr>Horizon</vt:lpstr>
      <vt:lpstr>Are We There Yet</vt:lpstr>
      <vt:lpstr>Tasks Completed</vt:lpstr>
      <vt:lpstr>Currently Working On</vt:lpstr>
      <vt:lpstr>Looking Ahead</vt:lpstr>
      <vt:lpstr>Major Budget Items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Brian Sterling</cp:lastModifiedBy>
  <cp:revision>7</cp:revision>
  <dcterms:created xsi:type="dcterms:W3CDTF">2006-08-16T00:00:00Z</dcterms:created>
  <dcterms:modified xsi:type="dcterms:W3CDTF">2014-10-07T16:06:41Z</dcterms:modified>
</cp:coreProperties>
</file>