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2" r:id="rId7"/>
    <p:sldId id="275" r:id="rId8"/>
    <p:sldId id="263" r:id="rId9"/>
    <p:sldId id="276" r:id="rId10"/>
    <p:sldId id="274" r:id="rId11"/>
    <p:sldId id="265" r:id="rId12"/>
    <p:sldId id="277" r:id="rId13"/>
    <p:sldId id="278" r:id="rId14"/>
    <p:sldId id="267" r:id="rId15"/>
    <p:sldId id="268" r:id="rId16"/>
    <p:sldId id="269" r:id="rId17"/>
    <p:sldId id="270" r:id="rId18"/>
    <p:sldId id="266" r:id="rId19"/>
    <p:sldId id="279" r:id="rId20"/>
    <p:sldId id="280" r:id="rId21"/>
    <p:sldId id="271" r:id="rId22"/>
    <p:sldId id="272" r:id="rId23"/>
    <p:sldId id="27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76A85CB-890E-4C53-BD5D-6F4CD91793BC}">
          <p14:sldIdLst>
            <p14:sldId id="256"/>
            <p14:sldId id="258"/>
            <p14:sldId id="257"/>
            <p14:sldId id="259"/>
            <p14:sldId id="260"/>
            <p14:sldId id="262"/>
            <p14:sldId id="275"/>
          </p14:sldIdLst>
        </p14:section>
        <p14:section name="Coordination" id="{FAD0CA8D-01DC-451D-9DE6-F51F39A52F92}">
          <p14:sldIdLst>
            <p14:sldId id="263"/>
            <p14:sldId id="276"/>
            <p14:sldId id="274"/>
          </p14:sldIdLst>
        </p14:section>
        <p14:section name="Movement" id="{7515AE24-FCCA-480D-BBFC-5116E9749A37}">
          <p14:sldIdLst>
            <p14:sldId id="265"/>
            <p14:sldId id="277"/>
            <p14:sldId id="278"/>
            <p14:sldId id="267"/>
            <p14:sldId id="268"/>
            <p14:sldId id="269"/>
            <p14:sldId id="270"/>
          </p14:sldIdLst>
        </p14:section>
        <p14:section name="Challenge" id="{D6A753F9-3F31-48C8-AC7B-152F6EF11F59}">
          <p14:sldIdLst>
            <p14:sldId id="266"/>
            <p14:sldId id="279"/>
            <p14:sldId id="280"/>
            <p14:sldId id="271"/>
            <p14:sldId id="272"/>
            <p14:sldId id="273"/>
          </p14:sldIdLst>
        </p14:section>
        <p14:section name="Video" id="{2114A0CC-77A8-4EE6-BC04-BC1DA7CB0F02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A8AE-7B03-43E7-B368-8D4B47DB260C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8F24-B752-4282-91B6-26BC2EB3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8F24-B752-4282-91B6-26BC2EB31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8F24-B752-4282-91B6-26BC2EB314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37A5-20BD-4FB2-AB16-353499F67A4F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E9DF-9F16-49A6-9372-72E3DF67A5A2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04B-D564-4FCA-92C7-138BAD48FF42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DDAE-1A42-48FD-8347-A4B0182A5281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05CB-1EA9-483D-95DD-2EDF1BF3115D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5789-662C-4942-B8D5-DE9029F8B70B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F6A-CE2A-4582-9777-82AB95DB6834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A8B-297D-41CA-A15A-CBB14D82F00E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41E-E444-44FE-B142-DC6C191AAAE1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20C-EC4C-4D12-83A3-0BC887383002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8B-CAD9-48D9-A5FD-82B0E0157428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1877-2EFA-45AB-85A0-2BA6C4395F03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68A1-437F-475B-A237-C1136F7F9EA8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7E8-B1AD-431B-991A-BBAF1B8931AC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9C2-E29B-467A-BA62-AA0D4D8409F1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C92-5C59-4598-A0C8-038CE503C1B3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28E-EBF9-4EF6-B2E2-D3E5BC936BF9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3AF8A8-5B0F-448A-96E0-3ED277667513}" type="datetime1">
              <a:rPr lang="en-US" smtClean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1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B+</a:t>
            </a:r>
          </a:p>
          <a:p>
            <a:r>
              <a:rPr lang="en-US" dirty="0" smtClean="0"/>
              <a:t>Arduino Mega 2560</a:t>
            </a:r>
          </a:p>
          <a:p>
            <a:r>
              <a:rPr lang="en-US" dirty="0" smtClean="0"/>
              <a:t>IR Line Sensors</a:t>
            </a:r>
          </a:p>
          <a:p>
            <a:r>
              <a:rPr lang="en-US" dirty="0" smtClean="0"/>
              <a:t>USB Camera</a:t>
            </a:r>
          </a:p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and Responsibility</a:t>
            </a:r>
          </a:p>
          <a:p>
            <a:pPr lvl="1"/>
            <a:r>
              <a:rPr lang="en-US" dirty="0" smtClean="0"/>
              <a:t>Performs all movement operations</a:t>
            </a:r>
          </a:p>
          <a:p>
            <a:pPr lvl="2"/>
            <a:r>
              <a:rPr lang="en-US" dirty="0" smtClean="0"/>
              <a:t>Motors and wheels</a:t>
            </a:r>
          </a:p>
          <a:p>
            <a:pPr lvl="2"/>
            <a:r>
              <a:rPr lang="en-US" dirty="0" smtClean="0"/>
              <a:t>Chassis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Fit within starting area</a:t>
            </a:r>
          </a:p>
          <a:p>
            <a:pPr lvl="1"/>
            <a:r>
              <a:rPr lang="en-US" dirty="0" smtClean="0"/>
              <a:t>Maintain contact with course floor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7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66" y="1152983"/>
            <a:ext cx="6373012" cy="518547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 tiers</a:t>
            </a:r>
          </a:p>
          <a:p>
            <a:r>
              <a:rPr lang="en-US" dirty="0" smtClean="0"/>
              <a:t>(weight)</a:t>
            </a:r>
          </a:p>
          <a:p>
            <a:r>
              <a:rPr lang="en-US" dirty="0" smtClean="0"/>
              <a:t>(dimensions)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Motor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Wheel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Battery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6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6" y="1152983"/>
            <a:ext cx="8660611" cy="55579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Mission</a:t>
            </a:r>
          </a:p>
          <a:p>
            <a:pPr lvl="1"/>
            <a:r>
              <a:rPr lang="en-US" dirty="0" smtClean="0"/>
              <a:t>Play the game “Simon” for 15 seconds</a:t>
            </a:r>
          </a:p>
          <a:p>
            <a:pPr lvl="1"/>
            <a:r>
              <a:rPr lang="en-US" dirty="0" smtClean="0"/>
              <a:t>Pick up a playing card and carry it across the finish line</a:t>
            </a:r>
          </a:p>
          <a:p>
            <a:pPr lvl="1"/>
            <a:r>
              <a:rPr lang="en-US" dirty="0" smtClean="0"/>
              <a:t>Twist one row of a Rubik’s cube 180 degrees</a:t>
            </a:r>
          </a:p>
          <a:p>
            <a:pPr lvl="1"/>
            <a:r>
              <a:rPr lang="en-US" dirty="0" smtClean="0"/>
              <a:t>Draw “IEEE” on an Etch-A-Sketch</a:t>
            </a:r>
          </a:p>
          <a:p>
            <a:pPr lvl="1"/>
            <a:r>
              <a:rPr lang="en-US" dirty="0" smtClean="0"/>
              <a:t>Line follow</a:t>
            </a:r>
          </a:p>
          <a:p>
            <a:pPr lvl="1"/>
            <a:r>
              <a:rPr lang="en-US" dirty="0" smtClean="0"/>
              <a:t>Complete round in 5 minutes or less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0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Interactor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Rubik’s Cube and Card Interactor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Etch-A-Sketch Interactor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5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3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8" y="2052638"/>
            <a:ext cx="7625540" cy="4195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5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and dependencies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General Constraints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Safety Constraints and Considerations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Subsystem</a:t>
            </a:r>
          </a:p>
          <a:p>
            <a:pPr lvl="1"/>
            <a:r>
              <a:rPr lang="en-US" dirty="0" smtClean="0"/>
              <a:t>Blurb</a:t>
            </a:r>
          </a:p>
          <a:p>
            <a:r>
              <a:rPr lang="en-US" dirty="0" smtClean="0"/>
              <a:t>Movement Subsystem</a:t>
            </a:r>
          </a:p>
          <a:p>
            <a:pPr lvl="1"/>
            <a:r>
              <a:rPr lang="en-US" dirty="0" smtClean="0"/>
              <a:t>Blurb</a:t>
            </a:r>
          </a:p>
          <a:p>
            <a:r>
              <a:rPr lang="en-US" dirty="0" smtClean="0"/>
              <a:t>Challenge Subsystem</a:t>
            </a:r>
          </a:p>
          <a:p>
            <a:pPr lvl="1"/>
            <a:r>
              <a:rPr lang="en-US" dirty="0" smtClean="0"/>
              <a:t>Blurb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Purpose and responsibilities</a:t>
            </a:r>
          </a:p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79" y="2055813"/>
            <a:ext cx="4237780" cy="4200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1" y="1152983"/>
            <a:ext cx="7164125" cy="56135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98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211</Words>
  <Application>Microsoft Office PowerPoint</Application>
  <PresentationFormat>Widescreen</PresentationFormat>
  <Paragraphs>96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Team Are We There Yet </vt:lpstr>
      <vt:lpstr>Introduction</vt:lpstr>
      <vt:lpstr>Competition Course</vt:lpstr>
      <vt:lpstr>Design Solution</vt:lpstr>
      <vt:lpstr>System Architecture</vt:lpstr>
      <vt:lpstr>Design Considerations</vt:lpstr>
      <vt:lpstr>Subsystems</vt:lpstr>
      <vt:lpstr>Coordination Subsystem</vt:lpstr>
      <vt:lpstr>Functional Diagram</vt:lpstr>
      <vt:lpstr>Parts List</vt:lpstr>
      <vt:lpstr>Movement Subsystem</vt:lpstr>
      <vt:lpstr>Functional Diagram</vt:lpstr>
      <vt:lpstr>Parts List</vt:lpstr>
      <vt:lpstr>Chassis</vt:lpstr>
      <vt:lpstr>Motors</vt:lpstr>
      <vt:lpstr>Wheels</vt:lpstr>
      <vt:lpstr>Battery</vt:lpstr>
      <vt:lpstr>Challenge Subsystem</vt:lpstr>
      <vt:lpstr>Functional Diagram</vt:lpstr>
      <vt:lpstr>Parts List</vt:lpstr>
      <vt:lpstr>Simon Interactor</vt:lpstr>
      <vt:lpstr>Rubik’s Cube and Card Interactor</vt:lpstr>
      <vt:lpstr>Etch-A-Sketch Interactor</vt:lpstr>
      <vt:lpstr>Video of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Are We There Yet</dc:title>
  <dc:creator>Brian Powell</dc:creator>
  <cp:lastModifiedBy>Brian Powell</cp:lastModifiedBy>
  <cp:revision>4</cp:revision>
  <dcterms:created xsi:type="dcterms:W3CDTF">2014-12-07T21:51:11Z</dcterms:created>
  <dcterms:modified xsi:type="dcterms:W3CDTF">2014-12-07T22:32:12Z</dcterms:modified>
</cp:coreProperties>
</file>