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9D05B-10E3-4AB1-8C5D-CB41481DBCAD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FE71D-7845-4041-8037-DCDC4572B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0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FE71D-7845-4041-8037-DCDC4572BA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7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70FD-4E0E-4F85-881A-39774D0D0028}" type="datetime1">
              <a:rPr lang="en-US" smtClean="0"/>
              <a:t>9/23/2014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E0D-8FC3-4CF0-8797-0E826E18844E}" type="datetime1">
              <a:rPr lang="en-US" smtClean="0"/>
              <a:t>9/23/2014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251E-31E2-4115-AD40-8E4F6A12A520}" type="datetime1">
              <a:rPr lang="en-US" smtClean="0"/>
              <a:t>9/23/2014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4FC3-E1FD-45E1-A0CB-A5ABAE8435F6}" type="datetime1">
              <a:rPr lang="en-US" smtClean="0"/>
              <a:t>9/23/2014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A7F2-4E23-4BBB-80C8-3EDE8768DE7F}" type="datetime1">
              <a:rPr lang="en-US" smtClean="0"/>
              <a:t>9/23/2014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1FA3-E22B-4271-9BB0-87E01A530C79}" type="datetime1">
              <a:rPr lang="en-US" smtClean="0"/>
              <a:t>9/23/2014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2E26-150D-4BC8-B038-5CA7665C59A2}" type="datetime1">
              <a:rPr lang="en-US" smtClean="0"/>
              <a:t>9/23/2014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070D-9732-436D-BE8A-6DFEE87FE964}" type="datetime1">
              <a:rPr lang="en-US" smtClean="0"/>
              <a:t>9/23/2014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F092-733F-43F7-91CE-5763825A40F8}" type="datetime1">
              <a:rPr lang="en-US" smtClean="0"/>
              <a:t>9/23/2014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A351-4189-43B9-8059-D12780A41BE8}" type="datetime1">
              <a:rPr lang="en-US" smtClean="0"/>
              <a:t>9/23/2014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88B8-D1FF-469A-801E-ABA99AEE8531}" type="datetime1">
              <a:rPr lang="en-US" smtClean="0"/>
              <a:t>9/23/2014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3113-C09E-4A88-8997-8EA9A90EC17E}" type="datetime1">
              <a:rPr lang="en-US" smtClean="0"/>
              <a:t>9/23/2014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1442-CA0A-4367-9AFB-E34BF97A06D6}" type="datetime1">
              <a:rPr lang="en-US" smtClean="0"/>
              <a:t>9/23/2014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5DA9-47BE-4756-A408-D78E05C348B3}" type="datetime1">
              <a:rPr lang="en-US" smtClean="0"/>
              <a:t>9/23/2014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FB98-C662-4B49-BF54-90823A68EAE5}" type="datetime1">
              <a:rPr lang="en-US" smtClean="0"/>
              <a:t>9/23/2014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DE32-5D6E-4E72-B3D3-9F3E2D10468A}" type="datetime1">
              <a:rPr lang="en-US" smtClean="0"/>
              <a:t>9/23/2014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6667-AA23-4D44-B066-70FD7D73F8A9}" type="datetime1">
              <a:rPr lang="en-US" smtClean="0"/>
              <a:t>9/23/2014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DC516DF-C1B1-4A8C-BB5F-7B66ED550EA6}" type="datetime1">
              <a:rPr lang="en-US" smtClean="0"/>
              <a:t>9/23/2014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Are We There Yet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Progress Report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been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SRS Submitted</a:t>
            </a:r>
          </a:p>
          <a:p>
            <a:r>
              <a:rPr lang="en-US" dirty="0" smtClean="0"/>
              <a:t>Sprint 1 post-mortem</a:t>
            </a:r>
          </a:p>
          <a:p>
            <a:r>
              <a:rPr lang="en-US" dirty="0" smtClean="0"/>
              <a:t>Sprint 2 backlog created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working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system design</a:t>
            </a:r>
          </a:p>
          <a:p>
            <a:r>
              <a:rPr lang="en-US" dirty="0" smtClean="0"/>
              <a:t>Initial parts list</a:t>
            </a:r>
          </a:p>
          <a:p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1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</a:p>
          <a:p>
            <a:r>
              <a:rPr lang="en-US" dirty="0" smtClean="0"/>
              <a:t>Parts list</a:t>
            </a:r>
          </a:p>
          <a:p>
            <a:r>
              <a:rPr lang="en-US" smtClean="0"/>
              <a:t>System design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5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</a:t>
            </a:r>
            <a:r>
              <a:rPr lang="en-US" smtClean="0"/>
              <a:t>: Rev 1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80463" y="677783"/>
            <a:ext cx="4736017" cy="655594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9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B: Rev 1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10317" y="1055930"/>
            <a:ext cx="4476308" cy="619643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90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</TotalTime>
  <Words>54</Words>
  <Application>Microsoft Office PowerPoint</Application>
  <PresentationFormat>Widescreen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Are We There Yet </vt:lpstr>
      <vt:lpstr>What's been done</vt:lpstr>
      <vt:lpstr>What we’re working on</vt:lpstr>
      <vt:lpstr>What’s next</vt:lpstr>
      <vt:lpstr>Design A: Rev 1</vt:lpstr>
      <vt:lpstr>Design B: Rev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We There Yet</dc:title>
  <dc:creator>Powell, Brian A</dc:creator>
  <cp:lastModifiedBy>Brian Powell</cp:lastModifiedBy>
  <cp:revision>3</cp:revision>
  <dcterms:created xsi:type="dcterms:W3CDTF">2014-09-21T18:01:24Z</dcterms:created>
  <dcterms:modified xsi:type="dcterms:W3CDTF">2014-09-24T00:24:45Z</dcterms:modified>
</cp:coreProperties>
</file>