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550-8147-4EFB-BDDB-A2C6678EA07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406-8A65-4B9D-B151-960F94BD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CF6-725C-498E-90E8-68E51A92BA47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7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1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40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51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45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A44C-9F78-4495-B86C-AD0E42505C8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1DAD-6DCF-4508-9598-5324357E354C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A932-2141-4C07-97A2-E522E3DD7992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B4D-8F89-4196-B83E-0DA096C6E031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12-B18E-466F-972E-65177A5FA075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6C8F-CA1B-48E8-AF2A-778279EEA27F}" type="datetime1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68FE-C088-40AF-8F97-AF6BCA5D7323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2035-F209-4077-9C2E-01D26D4B2F2B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AC95-918F-4305-AA5F-8034258AA91B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CEF-BEE6-4C5E-8BF9-C4D48BB387BA}" type="datetime1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268ABB-1507-44DF-AF0F-F44BE571CFCA}" type="datetime1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2</a:t>
            </a:r>
            <a:endParaRPr lang="en-US" dirty="0"/>
          </a:p>
          <a:p>
            <a:r>
              <a:rPr lang="en-US" dirty="0" smtClean="0"/>
              <a:t>Sprint 3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Parts List and 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6" y="2209800"/>
            <a:ext cx="4973248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Order</a:t>
            </a:r>
          </a:p>
          <a:p>
            <a:r>
              <a:rPr lang="en-US" dirty="0" smtClean="0"/>
              <a:t>Prototype</a:t>
            </a:r>
            <a:endParaRPr lang="en-US" dirty="0"/>
          </a:p>
          <a:p>
            <a:r>
              <a:rPr lang="en-US" dirty="0" smtClean="0"/>
              <a:t>Level 2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Budget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Udoo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Mecanum</a:t>
            </a:r>
            <a:r>
              <a:rPr lang="en-US" dirty="0" smtClean="0"/>
              <a:t> Wheels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Are We There Yet</vt:lpstr>
      <vt:lpstr>Tasks Completed</vt:lpstr>
      <vt:lpstr>Currently Working On</vt:lpstr>
      <vt:lpstr>Current System Design</vt:lpstr>
      <vt:lpstr>Looking Ahead</vt:lpstr>
      <vt:lpstr>Major Budget Items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asenopoulos</dc:creator>
  <cp:lastModifiedBy>Brian Powell</cp:lastModifiedBy>
  <cp:revision>5</cp:revision>
  <dcterms:created xsi:type="dcterms:W3CDTF">2006-08-16T00:00:00Z</dcterms:created>
  <dcterms:modified xsi:type="dcterms:W3CDTF">2014-10-07T16:26:24Z</dcterms:modified>
</cp:coreProperties>
</file>