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7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1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40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51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45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268ABB-1507-44DF-AF0F-F44BE571CFCA}" type="datetime1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smtClean="0"/>
              <a:t>Sprint </a:t>
            </a:r>
            <a:r>
              <a:rPr lang="en-US" dirty="0" smtClean="0"/>
              <a:t>4 </a:t>
            </a:r>
            <a:r>
              <a:rPr lang="en-US" dirty="0" smtClean="0"/>
              <a:t>Backlog</a:t>
            </a:r>
          </a:p>
          <a:p>
            <a:r>
              <a:rPr lang="en-US" dirty="0" smtClean="0"/>
              <a:t>Budget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rototyping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testing</a:t>
            </a:r>
          </a:p>
          <a:p>
            <a:r>
              <a:rPr lang="en-US" dirty="0" smtClean="0"/>
              <a:t>Prototype II</a:t>
            </a:r>
          </a:p>
          <a:p>
            <a:r>
              <a:rPr lang="en-US" dirty="0" smtClean="0"/>
              <a:t>Level </a:t>
            </a:r>
            <a:r>
              <a:rPr lang="en-US" dirty="0" smtClean="0"/>
              <a:t>2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S. line </a:t>
            </a:r>
            <a:r>
              <a:rPr lang="en-US" dirty="0" smtClean="0"/>
              <a:t>following sensors </a:t>
            </a:r>
          </a:p>
          <a:p>
            <a:r>
              <a:rPr lang="en-US" dirty="0" smtClean="0"/>
              <a:t>Brian P. item detection with the camera</a:t>
            </a:r>
            <a:endParaRPr lang="en-US" dirty="0"/>
          </a:p>
          <a:p>
            <a:r>
              <a:rPr lang="en-US" dirty="0" smtClean="0"/>
              <a:t>Brian S. </a:t>
            </a:r>
          </a:p>
          <a:p>
            <a:r>
              <a:rPr lang="en-US" dirty="0" smtClean="0"/>
              <a:t>Michael P. </a:t>
            </a:r>
            <a:r>
              <a:rPr lang="en-US" dirty="0" smtClean="0"/>
              <a:t>Etch-A-Sketch software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58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Are We There Yet</vt:lpstr>
      <vt:lpstr>Tasks Completed</vt:lpstr>
      <vt:lpstr>Currently Working On</vt:lpstr>
      <vt:lpstr>Looking Ahead</vt:lpstr>
      <vt:lpstr>Prototype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Michael</cp:lastModifiedBy>
  <cp:revision>7</cp:revision>
  <dcterms:created xsi:type="dcterms:W3CDTF">2006-08-16T00:00:00Z</dcterms:created>
  <dcterms:modified xsi:type="dcterms:W3CDTF">2014-10-20T16:16:08Z</dcterms:modified>
</cp:coreProperties>
</file>